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7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8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9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96" r:id="rId2"/>
    <p:sldMasterId id="2147484234" r:id="rId3"/>
    <p:sldMasterId id="2147484552" r:id="rId4"/>
    <p:sldMasterId id="2147484771" r:id="rId5"/>
    <p:sldMasterId id="2147484835" r:id="rId6"/>
    <p:sldMasterId id="2147484922" r:id="rId7"/>
    <p:sldMasterId id="2147485006" r:id="rId8"/>
    <p:sldMasterId id="2147485045" r:id="rId9"/>
    <p:sldMasterId id="2147485087" r:id="rId10"/>
  </p:sldMasterIdLst>
  <p:notesMasterIdLst>
    <p:notesMasterId r:id="rId84"/>
  </p:notesMasterIdLst>
  <p:handoutMasterIdLst>
    <p:handoutMasterId r:id="rId85"/>
  </p:handoutMasterIdLst>
  <p:sldIdLst>
    <p:sldId id="1476" r:id="rId11"/>
    <p:sldId id="3111" r:id="rId12"/>
    <p:sldId id="3112" r:id="rId13"/>
    <p:sldId id="3175" r:id="rId14"/>
    <p:sldId id="3176" r:id="rId15"/>
    <p:sldId id="3137" r:id="rId16"/>
    <p:sldId id="3144" r:id="rId17"/>
    <p:sldId id="3129" r:id="rId18"/>
    <p:sldId id="3130" r:id="rId19"/>
    <p:sldId id="3131" r:id="rId20"/>
    <p:sldId id="3132" r:id="rId21"/>
    <p:sldId id="3133" r:id="rId22"/>
    <p:sldId id="3134" r:id="rId23"/>
    <p:sldId id="3135" r:id="rId24"/>
    <p:sldId id="3136" r:id="rId25"/>
    <p:sldId id="3138" r:id="rId26"/>
    <p:sldId id="3139" r:id="rId27"/>
    <p:sldId id="3140" r:id="rId28"/>
    <p:sldId id="3142" r:id="rId29"/>
    <p:sldId id="3198" r:id="rId30"/>
    <p:sldId id="3199" r:id="rId31"/>
    <p:sldId id="3146" r:id="rId32"/>
    <p:sldId id="3147" r:id="rId33"/>
    <p:sldId id="3182" r:id="rId34"/>
    <p:sldId id="3196" r:id="rId35"/>
    <p:sldId id="3197" r:id="rId36"/>
    <p:sldId id="3191" r:id="rId37"/>
    <p:sldId id="3177" r:id="rId38"/>
    <p:sldId id="3180" r:id="rId39"/>
    <p:sldId id="3179" r:id="rId40"/>
    <p:sldId id="3181" r:id="rId41"/>
    <p:sldId id="3194" r:id="rId42"/>
    <p:sldId id="3183" r:id="rId43"/>
    <p:sldId id="3184" r:id="rId44"/>
    <p:sldId id="3185" r:id="rId45"/>
    <p:sldId id="3186" r:id="rId46"/>
    <p:sldId id="3187" r:id="rId47"/>
    <p:sldId id="3188" r:id="rId48"/>
    <p:sldId id="3192" r:id="rId49"/>
    <p:sldId id="3193" r:id="rId50"/>
    <p:sldId id="3189" r:id="rId51"/>
    <p:sldId id="3190" r:id="rId52"/>
    <p:sldId id="3149" r:id="rId53"/>
    <p:sldId id="3154" r:id="rId54"/>
    <p:sldId id="3151" r:id="rId55"/>
    <p:sldId id="3152" r:id="rId56"/>
    <p:sldId id="3153" r:id="rId57"/>
    <p:sldId id="3155" r:id="rId58"/>
    <p:sldId id="3156" r:id="rId59"/>
    <p:sldId id="3157" r:id="rId60"/>
    <p:sldId id="3158" r:id="rId61"/>
    <p:sldId id="3160" r:id="rId62"/>
    <p:sldId id="3161" r:id="rId63"/>
    <p:sldId id="3162" r:id="rId64"/>
    <p:sldId id="3163" r:id="rId65"/>
    <p:sldId id="3167" r:id="rId66"/>
    <p:sldId id="3168" r:id="rId67"/>
    <p:sldId id="3169" r:id="rId68"/>
    <p:sldId id="3170" r:id="rId69"/>
    <p:sldId id="3171" r:id="rId70"/>
    <p:sldId id="3172" r:id="rId71"/>
    <p:sldId id="3173" r:id="rId72"/>
    <p:sldId id="3174" r:id="rId73"/>
    <p:sldId id="3118" r:id="rId74"/>
    <p:sldId id="3119" r:id="rId75"/>
    <p:sldId id="3120" r:id="rId76"/>
    <p:sldId id="3121" r:id="rId77"/>
    <p:sldId id="3122" r:id="rId78"/>
    <p:sldId id="3109" r:id="rId79"/>
    <p:sldId id="3075" r:id="rId80"/>
    <p:sldId id="3076" r:id="rId81"/>
    <p:sldId id="3037" r:id="rId82"/>
    <p:sldId id="2007" r:id="rId83"/>
  </p:sldIdLst>
  <p:sldSz cx="12192000" cy="6858000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98" userDrawn="1">
          <p15:clr>
            <a:srgbClr val="A4A3A4"/>
          </p15:clr>
        </p15:guide>
        <p15:guide id="2" pos="756" userDrawn="1">
          <p15:clr>
            <a:srgbClr val="A4A3A4"/>
          </p15:clr>
        </p15:guide>
        <p15:guide id="4" orient="horz" pos="1162" userDrawn="1">
          <p15:clr>
            <a:srgbClr val="A4A3A4"/>
          </p15:clr>
        </p15:guide>
        <p15:guide id="5" pos="7423" userDrawn="1">
          <p15:clr>
            <a:srgbClr val="A4A3A4"/>
          </p15:clr>
        </p15:guide>
        <p15:guide id="6" orient="horz" pos="1950">
          <p15:clr>
            <a:srgbClr val="A4A3A4"/>
          </p15:clr>
        </p15:guide>
        <p15:guide id="7" orient="horz" pos="10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1"/>
    <a:srgbClr val="A43757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7441" autoAdjust="0"/>
  </p:normalViewPr>
  <p:slideViewPr>
    <p:cSldViewPr snapToGrid="0">
      <p:cViewPr>
        <p:scale>
          <a:sx n="40" d="100"/>
          <a:sy n="40" d="100"/>
        </p:scale>
        <p:origin x="-1614" y="-708"/>
      </p:cViewPr>
      <p:guideLst>
        <p:guide orient="horz" pos="3498"/>
        <p:guide orient="horz" pos="1162"/>
        <p:guide orient="horz" pos="1950"/>
        <p:guide orient="horz" pos="1158"/>
        <p:guide pos="756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rgbClr val="A43757"/>
              </a:solidFill>
            </c:spPr>
          </c:dPt>
          <c:dPt>
            <c:idx val="1"/>
            <c:bubble3D val="0"/>
            <c:spPr>
              <a:solidFill>
                <a:srgbClr val="6D6E71"/>
              </a:solidFill>
            </c:spPr>
          </c:dPt>
          <c:cat>
            <c:strRef>
              <c:f>Arkusz1!$B$2:$B$3</c:f>
              <c:strCache>
                <c:ptCount val="2"/>
                <c:pt idx="0">
                  <c:v>Zatwierdzonych taryf</c:v>
                </c:pt>
                <c:pt idx="1">
                  <c:v>Postępowania w toku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2000</c:v>
                </c:pt>
                <c:pt idx="1">
                  <c:v>481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nagłówka 1">
            <a:extLst>
              <a:ext uri="{FF2B5EF4-FFF2-40B4-BE49-F238E27FC236}">
                <a16:creationId xmlns:a16="http://schemas.microsoft.com/office/drawing/2014/main" xmlns="" id="{1BD0A221-3F63-4DF5-8EFA-1B4BBCC5F9DF}"/>
              </a:ext>
            </a:extLst>
          </p:cNvPr>
          <p:cNvSpPr txBox="1"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endParaRPr lang="pl-PL" altLang="pl-PL" dirty="0"/>
          </a:p>
        </p:txBody>
      </p:sp>
      <p:sp>
        <p:nvSpPr>
          <p:cNvPr id="101379" name="Symbol zastępczy daty 2">
            <a:extLst>
              <a:ext uri="{FF2B5EF4-FFF2-40B4-BE49-F238E27FC236}">
                <a16:creationId xmlns:a16="http://schemas.microsoft.com/office/drawing/2014/main" xmlns="" id="{2BE78369-8180-47C5-A42A-CAD033F47065}"/>
              </a:ext>
            </a:extLst>
          </p:cNvPr>
          <p:cNvSpPr txBox="1"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</a:defRPr>
            </a:lvl1pPr>
          </a:lstStyle>
          <a:p>
            <a:fld id="{E157E95D-2D1F-4374-911E-D161D7DF4133}" type="datetime1">
              <a:rPr lang="pl-PL" altLang="pl-PL"/>
              <a:pPr/>
              <a:t>2018-10-18</a:t>
            </a:fld>
            <a:endParaRPr lang="pl-PL" altLang="pl-PL" dirty="0"/>
          </a:p>
        </p:txBody>
      </p:sp>
      <p:sp>
        <p:nvSpPr>
          <p:cNvPr id="101380" name="Symbol zastępczy stopki 3">
            <a:extLst>
              <a:ext uri="{FF2B5EF4-FFF2-40B4-BE49-F238E27FC236}">
                <a16:creationId xmlns:a16="http://schemas.microsoft.com/office/drawing/2014/main" xmlns="" id="{938FA4A4-E097-4FAD-B1DD-85047ABEFF99}"/>
              </a:ext>
            </a:extLst>
          </p:cNvPr>
          <p:cNvSpPr txBox="1"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endParaRPr lang="pl-PL" altLang="pl-PL" dirty="0"/>
          </a:p>
        </p:txBody>
      </p:sp>
      <p:sp>
        <p:nvSpPr>
          <p:cNvPr id="107525" name="Symbol zastępczy numeru slajdu 4">
            <a:extLst>
              <a:ext uri="{FF2B5EF4-FFF2-40B4-BE49-F238E27FC236}">
                <a16:creationId xmlns:a16="http://schemas.microsoft.com/office/drawing/2014/main" xmlns="" id="{1CD16625-9866-4049-8977-17F89526CC6D}"/>
              </a:ext>
            </a:extLst>
          </p:cNvPr>
          <p:cNvSpPr txBox="1"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8A7F2F2-146C-4A0C-AB34-B3E3F5427FD3}" type="slidenum">
              <a:rPr lang="pl-PL" altLang="pl-PL"/>
              <a:pPr>
                <a:defRPr/>
              </a:pPr>
              <a:t>‹#›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233439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58160C29-7AB6-4216-BD49-E3B9AABBFC0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97545745-8A4C-4BE4-AA42-10E1967479C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E19F6689-8F8B-48B6-876F-8A25D2E01BB2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100356" name="Symbol zastępczy obrazu slajdu 3">
            <a:extLst>
              <a:ext uri="{FF2B5EF4-FFF2-40B4-BE49-F238E27FC236}">
                <a16:creationId xmlns:a16="http://schemas.microsoft.com/office/drawing/2014/main" xmlns="" id="{DC0BAB64-C198-4A6E-B716-AF267C43C5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482ADCD2-D749-420C-8A56-D27AD60267E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732B79E-F14E-4808-95BB-AD24761928A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1D76B20-A08C-4585-A73D-0B18FC8D3F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07EFA449-260B-4A1F-8DE1-684F153994D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692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1pPr>
    <a:lvl2pPr marL="457200" lvl="1"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2pPr>
    <a:lvl3pPr marL="914400" lvl="2"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3pPr>
    <a:lvl4pPr marL="1371600" lvl="3"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4pPr>
    <a:lvl5pPr marL="1828800" lvl="4"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FA449-260B-4A1F-8DE1-684F153994D6}" type="slidenum">
              <a:rPr lang="pl-PL" smtClean="0"/>
              <a:pPr>
                <a:defRPr/>
              </a:pPr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8716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CCBE49E7-C593-4AAA-A027-6385A3066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BD7A3216-1EA8-4A60-8B82-FC9429ECF5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3579001E-4146-481F-8875-3330FE106A0E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818E21-9C9B-43E4-BE38-0D570D47CB7C}" type="slidenum">
              <a:t>14</a:t>
            </a:fld>
            <a:endParaRPr lang="pl-PL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736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0A8EAC-D0FC-4916-9F42-66E1D0F2F645}" type="slidenum">
              <a:rPr kern="0">
                <a:solidFill>
                  <a:srgbClr val="000000"/>
                </a:solidFill>
                <a:latin typeface="Calibri" panose="020F0502020204030204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pl-PL" sz="1200" kern="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1777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0A8EAC-D0FC-4916-9F42-66E1D0F2F645}" type="slidenum">
              <a:rPr kern="0">
                <a:solidFill>
                  <a:srgbClr val="000000"/>
                </a:solidFill>
                <a:latin typeface="Calibri" panose="020F0502020204030204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pl-PL" sz="1200" kern="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1777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6138D3-6230-447C-9364-A3081ACF8CAF}" type="slidenum">
              <a:rPr lang="pl-PL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pl-PL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6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ymbol zastępczy obrazu slajdu 1">
            <a:extLst>
              <a:ext uri="{FF2B5EF4-FFF2-40B4-BE49-F238E27FC236}">
                <a16:creationId xmlns:a16="http://schemas.microsoft.com/office/drawing/2014/main" xmlns="" id="{D67D907D-D253-49E5-8575-56966A2FF9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Symbol zastępczy notatek 2">
            <a:extLst>
              <a:ext uri="{FF2B5EF4-FFF2-40B4-BE49-F238E27FC236}">
                <a16:creationId xmlns:a16="http://schemas.microsoft.com/office/drawing/2014/main" xmlns="" id="{55BAB082-3D90-4F18-BA13-39E9AA25291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pl-PL" dirty="0">
              <a:latin typeface="Calibri" panose="020F050202020403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BD32593-34A5-4828-9CE8-F234782DC962}"/>
              </a:ext>
            </a:extLst>
          </p:cNvPr>
          <p:cNvSpPr txBox="1"/>
          <p:nvPr/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B46B39-5823-4A09-8BDE-6864A4F6FD49}" type="slidenum">
              <a:rPr kern="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pl-PL" sz="1200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168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00AC5-661C-451F-A800-9AB659E1B50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21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0A8EAC-D0FC-4916-9F42-66E1D0F2F645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19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CCBE49E7-C593-4AAA-A027-6385A3066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BD7A3216-1EA8-4A60-8B82-FC9429ECF5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3579001E-4146-481F-8875-3330FE106A0E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818E21-9C9B-43E4-BE38-0D570D47CB7C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898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0A8EAC-D0FC-4916-9F42-66E1D0F2F645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77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D9C3A12-1E0F-412B-B376-8089A55D946C}" type="slidenum">
              <a:rPr lang="uk-UA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uk-UA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02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ymbol zastępczy obrazu slajdu 1">
            <a:extLst>
              <a:ext uri="{FF2B5EF4-FFF2-40B4-BE49-F238E27FC236}">
                <a16:creationId xmlns:a16="http://schemas.microsoft.com/office/drawing/2014/main" xmlns="" id="{6896EA86-BA70-4E62-8E0A-8CCCDDD408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Symbol zastępczy notatek 2">
            <a:extLst>
              <a:ext uri="{FF2B5EF4-FFF2-40B4-BE49-F238E27FC236}">
                <a16:creationId xmlns:a16="http://schemas.microsoft.com/office/drawing/2014/main" xmlns="" id="{B8DB3DBD-5746-403D-AD99-C36319428F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pl-PL" dirty="0">
              <a:latin typeface="Calibri" panose="020F0502020204030204" pitchFamily="34" charset="0"/>
            </a:endParaRPr>
          </a:p>
        </p:txBody>
      </p:sp>
      <p:sp>
        <p:nvSpPr>
          <p:cNvPr id="106500" name="Symbol zastępczy numeru slajdu 3">
            <a:extLst>
              <a:ext uri="{FF2B5EF4-FFF2-40B4-BE49-F238E27FC236}">
                <a16:creationId xmlns:a16="http://schemas.microsoft.com/office/drawing/2014/main" xmlns="" id="{BD39721B-F068-4DCF-841E-477718A36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608D4D-7C80-478D-9D46-2E0C777FB6FA}" type="slidenum">
              <a:rPr altLang="pl-P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53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D9C3A12-1E0F-412B-B376-8089A55D946C}" type="slidenum">
              <a:rPr lang="uk-UA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uk-UA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027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0A8EAC-D0FC-4916-9F42-66E1D0F2F645}" type="slidenum">
              <a:rPr kern="0">
                <a:solidFill>
                  <a:srgbClr val="000000"/>
                </a:solidFill>
                <a:latin typeface="Calibri" panose="020F0502020204030204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49</a:t>
            </a:fld>
            <a:endParaRPr lang="pl-PL" sz="1200" kern="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7241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D9C3A12-1E0F-412B-B376-8089A55D946C}" type="slidenum">
              <a:rPr lang="uk-UA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uk-UA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027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0A8EAC-D0FC-4916-9F42-66E1D0F2F645}" type="slidenum">
              <a:rPr kern="0">
                <a:solidFill>
                  <a:srgbClr val="000000"/>
                </a:solidFill>
                <a:latin typeface="Calibri" panose="020F0502020204030204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58</a:t>
            </a:fld>
            <a:endParaRPr lang="pl-PL" sz="1200" kern="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709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6138D3-6230-447C-9364-A3081ACF8CAF}" type="slidenum">
              <a:rPr lang="pl-PL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pl-PL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48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FA449-260B-4A1F-8DE1-684F153994D6}" type="slidenum">
              <a:rPr lang="pl-PL" smtClean="0"/>
              <a:pPr>
                <a:defRPr/>
              </a:pPr>
              <a:t>71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871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B610A5D4-46EB-413C-916F-16A2CF70B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2C7557A4-4F21-4572-8BDD-A0E988E6E2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FAB3C57B-B230-414D-9837-46C7C9D13915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5DA51D5-9997-4D4D-96D9-801EE9AD681B}" type="slidenum">
              <a:rPr kern="0">
                <a:solidFill>
                  <a:srgbClr val="000000"/>
                </a:solidFill>
                <a:latin typeface="Calibri" panose="020F0502020204030204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pl-PL" sz="1200" kern="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623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B610A5D4-46EB-413C-916F-16A2CF70B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2C7557A4-4F21-4572-8BDD-A0E988E6E2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FAB3C57B-B230-414D-9837-46C7C9D13915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5DA51D5-9997-4D4D-96D9-801EE9AD681B}" type="slidenum">
              <a:rPr kern="0">
                <a:solidFill>
                  <a:srgbClr val="000000"/>
                </a:solidFill>
                <a:latin typeface="Calibri" panose="020F0502020204030204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pl-PL" sz="1200" kern="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032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F9CBDCFE-6051-430B-A748-3BE937B0D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78CA0204-7C61-49E2-A013-55A10DFEB0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71D4ADD-E941-4647-8147-FB89A195E4B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A753F0-7F27-45DE-80D5-CB0F76A6774A}" type="slidenum">
              <a:rPr kern="0">
                <a:solidFill>
                  <a:srgbClr val="000000"/>
                </a:solidFill>
                <a:latin typeface="Calibri" panose="020F0502020204030204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pl-PL" sz="1200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13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FA449-260B-4A1F-8DE1-684F153994D6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82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ymbol zastępczy obrazu slajdu 1">
            <a:extLst>
              <a:ext uri="{FF2B5EF4-FFF2-40B4-BE49-F238E27FC236}">
                <a16:creationId xmlns:a16="http://schemas.microsoft.com/office/drawing/2014/main" xmlns="" id="{D67D907D-D253-49E5-8575-56966A2FF9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Symbol zastępczy notatek 2">
            <a:extLst>
              <a:ext uri="{FF2B5EF4-FFF2-40B4-BE49-F238E27FC236}">
                <a16:creationId xmlns:a16="http://schemas.microsoft.com/office/drawing/2014/main" xmlns="" id="{55BAB082-3D90-4F18-BA13-39E9AA25291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pl-PL" dirty="0">
              <a:latin typeface="Calibri" panose="020F050202020403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BD32593-34A5-4828-9CE8-F234782DC962}"/>
              </a:ext>
            </a:extLst>
          </p:cNvPr>
          <p:cNvSpPr txBox="1"/>
          <p:nvPr/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B46B39-5823-4A09-8BDE-6864A4F6FD49}" type="slidenum">
              <a:rPr kern="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pl-PL" sz="1200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ymbol zastępczy obrazu slajdu 1">
            <a:extLst>
              <a:ext uri="{FF2B5EF4-FFF2-40B4-BE49-F238E27FC236}">
                <a16:creationId xmlns:a16="http://schemas.microsoft.com/office/drawing/2014/main" xmlns="" id="{D67D907D-D253-49E5-8575-56966A2FF9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Symbol zastępczy notatek 2">
            <a:extLst>
              <a:ext uri="{FF2B5EF4-FFF2-40B4-BE49-F238E27FC236}">
                <a16:creationId xmlns:a16="http://schemas.microsoft.com/office/drawing/2014/main" xmlns="" id="{55BAB082-3D90-4F18-BA13-39E9AA25291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pl-PL" dirty="0">
              <a:latin typeface="Calibri" panose="020F050202020403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BD32593-34A5-4828-9CE8-F234782DC962}"/>
              </a:ext>
            </a:extLst>
          </p:cNvPr>
          <p:cNvSpPr txBox="1"/>
          <p:nvPr/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B46B39-5823-4A09-8BDE-6864A4F6FD49}" type="slidenum">
              <a:rPr kern="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pl-PL" sz="1200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168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FA449-260B-4A1F-8DE1-684F153994D6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8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1.png"/></Relationships>
</file>

<file path=ppt/slideLayouts/_rels/slideLayout1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0.png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png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pn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7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png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png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png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7.png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png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pn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2.png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9368992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2">
            <a:extLst>
              <a:ext uri="{FF2B5EF4-FFF2-40B4-BE49-F238E27FC236}">
                <a16:creationId xmlns:a16="http://schemas.microsoft.com/office/drawing/2014/main" xmlns="" id="{F01515F4-24C5-4FC7-897D-8F9B1307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73487BE5-9CBC-475E-8F70-2CA68BE13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8ED6A0ED-D2C1-473D-BBB3-D6D9572937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458868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46A17B3-E80C-4B31-B984-F4ED3E46A8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D3EBD0-4121-4C47-AF14-172B3B993A65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A98C2E6-665F-4B9D-9C8F-C268E95CB3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82F5E8A-F89A-4518-8914-ED2033242F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DC14874-293C-41AB-A328-8A401A667A1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15755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47F559D-50E9-4579-8568-02058DD640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0773372-5E1B-411F-A0B0-563DA6C786B0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0772F96-DFA3-4D53-872C-AF3A05BC18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E3B6629-DD8B-4949-B332-A4B799193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72DC3D2-F4FB-4F60-B770-CC1B09F4220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07533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EE14B1A-61E2-4EF3-9D2A-6939B832BE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898927-A024-4D2A-8A12-71EA4BF0EFE6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9ACCB58-F110-4116-A50F-1331CA32FE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8CA4E4F-90DC-4461-BA8A-252D42C88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AB726CF9-A2BD-42AF-9C3E-900F96AB9DD2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4894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D7B43D-1191-4CDB-A67B-85548A0C42B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19D573B1-6E02-4EF6-9BA6-7E69D8C01EFA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1F655B3-CB6E-4667-A19A-5B94BDC23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972FA69-CDBC-44CE-A15D-655DC8C8BD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CF910C0E-05F4-435C-8C20-7787BB9B1327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80462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2886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0" y="2559561"/>
            <a:ext cx="749299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1" y="2569930"/>
            <a:ext cx="417830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2"/>
            <a:ext cx="2340754" cy="323167"/>
          </a:xfrm>
          <a:prstGeom prst="rect">
            <a:avLst/>
          </a:prstGeom>
          <a:noFill/>
          <a:ln w="9528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  <p:pic>
        <p:nvPicPr>
          <p:cNvPr id="13" name="Obraz 22">
            <a:extLst>
              <a:ext uri="{FF2B5EF4-FFF2-40B4-BE49-F238E27FC236}">
                <a16:creationId xmlns:a16="http://schemas.microsoft.com/office/drawing/2014/main" xmlns="" id="{99E6113D-3049-43FE-ACCD-8AEB425F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7" y="5676768"/>
            <a:ext cx="690573" cy="708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3">
            <a:extLst>
              <a:ext uri="{FF2B5EF4-FFF2-40B4-BE49-F238E27FC236}">
                <a16:creationId xmlns:a16="http://schemas.microsoft.com/office/drawing/2014/main" xmlns="" id="{19551C2C-A05E-4DBF-A992-83FD9C9E5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197" y="5613273"/>
            <a:ext cx="778273" cy="772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8011532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957611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340367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95693323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1" y="2559562"/>
            <a:ext cx="749299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2" y="2569931"/>
            <a:ext cx="417830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2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5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64" marR="0" lvl="0" indent="-285764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2583071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chemeClr val="bg2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4"/>
            <a:ext cx="2340754" cy="323165"/>
          </a:xfrm>
          <a:prstGeom prst="rect">
            <a:avLst/>
          </a:prstGeom>
          <a:noFill/>
          <a:ln w="9528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4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911603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4688775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11">
            <a:extLst>
              <a:ext uri="{FF2B5EF4-FFF2-40B4-BE49-F238E27FC236}">
                <a16:creationId xmlns:a16="http://schemas.microsoft.com/office/drawing/2014/main" xmlns="" id="{C9DBB140-5884-48BE-9A70-3964C8214C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Łącznik prosty 12">
            <a:extLst>
              <a:ext uri="{FF2B5EF4-FFF2-40B4-BE49-F238E27FC236}">
                <a16:creationId xmlns:a16="http://schemas.microsoft.com/office/drawing/2014/main" xmlns="" id="{2C90BBD5-2426-44AF-A67E-43CB36DDD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Łącznik prosty 13">
            <a:extLst>
              <a:ext uri="{FF2B5EF4-FFF2-40B4-BE49-F238E27FC236}">
                <a16:creationId xmlns:a16="http://schemas.microsoft.com/office/drawing/2014/main" xmlns="" id="{31121D64-3EB6-436F-B38E-D1B346EA7D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1308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Łącznik prosty 14">
            <a:extLst>
              <a:ext uri="{FF2B5EF4-FFF2-40B4-BE49-F238E27FC236}">
                <a16:creationId xmlns:a16="http://schemas.microsoft.com/office/drawing/2014/main" xmlns="" id="{D1D0BEA1-8618-4213-8F57-BA3DF9844D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51435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4412046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929532705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4EFB6383-DFD7-47E7-BBAF-CD71CC751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625600" cy="1117600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5375701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3" y="5821363"/>
            <a:ext cx="2941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930775"/>
            <a:ext cx="939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20688"/>
            <a:ext cx="3736976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41788"/>
            <a:ext cx="75136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0598802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30">
            <a:extLst>
              <a:ext uri="{FF2B5EF4-FFF2-40B4-BE49-F238E27FC236}">
                <a16:creationId xmlns:a16="http://schemas.microsoft.com/office/drawing/2014/main" xmlns="" id="{58053E10-8D43-4656-AB5E-D49330D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752975"/>
            <a:ext cx="440372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Prostokąt 31">
            <a:extLst>
              <a:ext uri="{FF2B5EF4-FFF2-40B4-BE49-F238E27FC236}">
                <a16:creationId xmlns:a16="http://schemas.microsoft.com/office/drawing/2014/main" xmlns="" id="{C719A422-BAEA-45A0-B3FB-3FF497AD5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16175"/>
            <a:ext cx="1397000" cy="36036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Prostokąt 32">
            <a:extLst>
              <a:ext uri="{FF2B5EF4-FFF2-40B4-BE49-F238E27FC236}">
                <a16:creationId xmlns:a16="http://schemas.microsoft.com/office/drawing/2014/main" xmlns="" id="{9FEE211E-5A14-4504-9A9E-722E51E23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1397000" cy="3587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Prostokąt 33">
            <a:extLst>
              <a:ext uri="{FF2B5EF4-FFF2-40B4-BE49-F238E27FC236}">
                <a16:creationId xmlns:a16="http://schemas.microsoft.com/office/drawing/2014/main" xmlns="" id="{5EA0A0DE-1A37-49B1-97DF-EDFED23B9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3988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Prostokąt 36">
            <a:extLst>
              <a:ext uri="{FF2B5EF4-FFF2-40B4-BE49-F238E27FC236}">
                <a16:creationId xmlns:a16="http://schemas.microsoft.com/office/drawing/2014/main" xmlns="" id="{5ACF452E-6DB5-427A-B67A-D22B146BC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965575"/>
            <a:ext cx="7515225" cy="39370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Prostokąt 37">
            <a:extLst>
              <a:ext uri="{FF2B5EF4-FFF2-40B4-BE49-F238E27FC236}">
                <a16:creationId xmlns:a16="http://schemas.microsoft.com/office/drawing/2014/main" xmlns="" id="{AA716891-A465-4822-AAC8-0F2F82AAD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240088"/>
            <a:ext cx="556577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Prostokąt 38">
            <a:extLst>
              <a:ext uri="{FF2B5EF4-FFF2-40B4-BE49-F238E27FC236}">
                <a16:creationId xmlns:a16="http://schemas.microsoft.com/office/drawing/2014/main" xmlns="" id="{34039BF7-8FCD-468C-94CF-62BD3B27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20938"/>
            <a:ext cx="5133975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Prostokąt 39">
            <a:extLst>
              <a:ext uri="{FF2B5EF4-FFF2-40B4-BE49-F238E27FC236}">
                <a16:creationId xmlns:a16="http://schemas.microsoft.com/office/drawing/2014/main" xmlns="" id="{7E8F1367-DFD3-4EAD-B98E-F70638E8A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4563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1942632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024313"/>
            <a:ext cx="90963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40088"/>
            <a:ext cx="55943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41290565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26936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y 11"/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Łącznik prosty 12"/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59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7CE7C7DA-7A40-4D73-B348-EBA76C9E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1679575"/>
            <a:ext cx="8521700" cy="19970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Łącznik prosty 11"/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/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Obraz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509963"/>
            <a:ext cx="13858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31098565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F20342A1-4DFA-4201-AEBA-CD2BD983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2057400"/>
            <a:ext cx="8509000" cy="167481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az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76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Łącznik prosty 11"/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Łącznik prosty 12"/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33977831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11"/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/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3542550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A440548B-2F3F-42F1-AF10-6699FC60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96E48870-451E-489B-8F91-C7982CC3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154488"/>
            <a:ext cx="7010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54C83569-C74B-48B1-9C30-5243D6B0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627438"/>
            <a:ext cx="2359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5312117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11"/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Łącznik prosty 12"/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Łącznik prosty 13"/>
          <p:cNvCxnSpPr>
            <a:cxnSpLocks noChangeShapeType="1"/>
          </p:cNvCxnSpPr>
          <p:nvPr/>
        </p:nvCxnSpPr>
        <p:spPr bwMode="auto">
          <a:xfrm>
            <a:off x="0" y="51308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Łącznik prosty 14"/>
          <p:cNvCxnSpPr>
            <a:cxnSpLocks noChangeShapeType="1"/>
          </p:cNvCxnSpPr>
          <p:nvPr/>
        </p:nvCxnSpPr>
        <p:spPr bwMode="auto">
          <a:xfrm>
            <a:off x="2792413" y="51435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4321075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154488"/>
            <a:ext cx="7010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627438"/>
            <a:ext cx="2359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5352196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462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938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8766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8893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554672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068888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8155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Łącznik prosty 8"/>
          <p:cNvCxnSpPr>
            <a:cxnSpLocks noChangeShapeType="1"/>
          </p:cNvCxnSpPr>
          <p:nvPr/>
        </p:nvCxnSpPr>
        <p:spPr bwMode="auto">
          <a:xfrm>
            <a:off x="0" y="2451100"/>
            <a:ext cx="140493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25"/>
          <p:cNvCxnSpPr>
            <a:cxnSpLocks noChangeShapeType="1"/>
          </p:cNvCxnSpPr>
          <p:nvPr/>
        </p:nvCxnSpPr>
        <p:spPr bwMode="auto">
          <a:xfrm>
            <a:off x="4214813" y="24384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42"/>
          <p:cNvCxnSpPr>
            <a:cxnSpLocks noChangeShapeType="1"/>
          </p:cNvCxnSpPr>
          <p:nvPr/>
        </p:nvCxnSpPr>
        <p:spPr bwMode="auto">
          <a:xfrm>
            <a:off x="7491413" y="24511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43"/>
          <p:cNvCxnSpPr>
            <a:cxnSpLocks noChangeShapeType="1"/>
          </p:cNvCxnSpPr>
          <p:nvPr/>
        </p:nvCxnSpPr>
        <p:spPr bwMode="auto">
          <a:xfrm>
            <a:off x="9486900" y="29464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Łącznik prosty ze strzałką 44"/>
          <p:cNvCxnSpPr>
            <a:cxnSpLocks noChangeShapeType="1"/>
          </p:cNvCxnSpPr>
          <p:nvPr/>
        </p:nvCxnSpPr>
        <p:spPr bwMode="auto">
          <a:xfrm flipH="1">
            <a:off x="4203700" y="3949700"/>
            <a:ext cx="4572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Łącznik prosty ze strzałką 45"/>
          <p:cNvCxnSpPr>
            <a:cxnSpLocks noChangeShapeType="1"/>
          </p:cNvCxnSpPr>
          <p:nvPr/>
        </p:nvCxnSpPr>
        <p:spPr bwMode="auto">
          <a:xfrm flipH="1">
            <a:off x="7480300" y="3949700"/>
            <a:ext cx="477838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Łącznik prosty ze strzałką 46"/>
          <p:cNvCxnSpPr>
            <a:cxnSpLocks noChangeShapeType="1"/>
          </p:cNvCxnSpPr>
          <p:nvPr/>
        </p:nvCxnSpPr>
        <p:spPr bwMode="auto">
          <a:xfrm>
            <a:off x="4165600" y="5448300"/>
            <a:ext cx="5080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Łącznik prosty ze strzałką 52"/>
          <p:cNvCxnSpPr>
            <a:cxnSpLocks noChangeShapeType="1"/>
          </p:cNvCxnSpPr>
          <p:nvPr/>
        </p:nvCxnSpPr>
        <p:spPr bwMode="auto">
          <a:xfrm>
            <a:off x="2743200" y="44577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0276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55"/>
          <p:cNvGrpSpPr>
            <a:grpSpLocks/>
          </p:cNvGrpSpPr>
          <p:nvPr/>
        </p:nvGrpSpPr>
        <p:grpSpPr bwMode="auto">
          <a:xfrm>
            <a:off x="4668838" y="3440113"/>
            <a:ext cx="2828925" cy="1019175"/>
            <a:chOff x="4669026" y="3440686"/>
            <a:chExt cx="2828550" cy="1018038"/>
          </a:xfrm>
        </p:grpSpPr>
        <p:pic>
          <p:nvPicPr>
            <p:cNvPr id="12" name="Obraz 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7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az 5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26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a 58"/>
          <p:cNvGrpSpPr>
            <a:grpSpLocks/>
          </p:cNvGrpSpPr>
          <p:nvPr/>
        </p:nvGrpSpPr>
        <p:grpSpPr bwMode="auto">
          <a:xfrm>
            <a:off x="1392238" y="3452813"/>
            <a:ext cx="2828925" cy="1019175"/>
            <a:chOff x="1392420" y="3453387"/>
            <a:chExt cx="2828550" cy="1018038"/>
          </a:xfrm>
        </p:grpSpPr>
        <p:pic>
          <p:nvPicPr>
            <p:cNvPr id="15" name="Obraz 5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34762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az 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34533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a 61"/>
          <p:cNvGrpSpPr>
            <a:grpSpLocks/>
          </p:cNvGrpSpPr>
          <p:nvPr/>
        </p:nvGrpSpPr>
        <p:grpSpPr bwMode="auto">
          <a:xfrm>
            <a:off x="1392238" y="4938713"/>
            <a:ext cx="2828925" cy="1019175"/>
            <a:chOff x="1392420" y="4939287"/>
            <a:chExt cx="2828550" cy="1018038"/>
          </a:xfrm>
        </p:grpSpPr>
        <p:pic>
          <p:nvPicPr>
            <p:cNvPr id="18" name="Obraz 6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49621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Obraz 6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49392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a 18"/>
          <p:cNvGrpSpPr>
            <a:grpSpLocks/>
          </p:cNvGrpSpPr>
          <p:nvPr/>
        </p:nvGrpSpPr>
        <p:grpSpPr bwMode="auto">
          <a:xfrm>
            <a:off x="7958138" y="1941513"/>
            <a:ext cx="2828925" cy="1019175"/>
            <a:chOff x="7958324" y="1942085"/>
            <a:chExt cx="2828550" cy="1018038"/>
          </a:xfrm>
        </p:grpSpPr>
        <p:pic>
          <p:nvPicPr>
            <p:cNvPr id="21" name="Obraz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085" y="1964945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Obraz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24" y="1942085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a 51"/>
          <p:cNvGrpSpPr>
            <a:grpSpLocks/>
          </p:cNvGrpSpPr>
          <p:nvPr/>
        </p:nvGrpSpPr>
        <p:grpSpPr bwMode="auto">
          <a:xfrm>
            <a:off x="7945438" y="3440113"/>
            <a:ext cx="2828925" cy="1019175"/>
            <a:chOff x="7945623" y="3440686"/>
            <a:chExt cx="2828550" cy="1018038"/>
          </a:xfrm>
        </p:grpSpPr>
        <p:pic>
          <p:nvPicPr>
            <p:cNvPr id="24" name="Obraz 5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384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az 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623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a 64"/>
          <p:cNvGrpSpPr>
            <a:grpSpLocks/>
          </p:cNvGrpSpPr>
          <p:nvPr/>
        </p:nvGrpSpPr>
        <p:grpSpPr bwMode="auto">
          <a:xfrm>
            <a:off x="4706938" y="1954213"/>
            <a:ext cx="2828925" cy="1019175"/>
            <a:chOff x="4707120" y="1954786"/>
            <a:chExt cx="2828550" cy="1018038"/>
          </a:xfrm>
        </p:grpSpPr>
        <p:pic>
          <p:nvPicPr>
            <p:cNvPr id="27" name="Obraz 6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890" y="19776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Obraz 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120" y="19547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Obraz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685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Łącznik prosty 67"/>
          <p:cNvCxnSpPr>
            <a:cxnSpLocks noChangeShapeType="1"/>
          </p:cNvCxnSpPr>
          <p:nvPr/>
        </p:nvCxnSpPr>
        <p:spPr bwMode="auto">
          <a:xfrm>
            <a:off x="4237038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Łącznik prosty 68"/>
          <p:cNvCxnSpPr>
            <a:cxnSpLocks noChangeShapeType="1"/>
          </p:cNvCxnSpPr>
          <p:nvPr/>
        </p:nvCxnSpPr>
        <p:spPr bwMode="auto">
          <a:xfrm>
            <a:off x="4222750" y="5451475"/>
            <a:ext cx="457200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Łącznik prosty 69"/>
          <p:cNvCxnSpPr>
            <a:cxnSpLocks noChangeShapeType="1"/>
          </p:cNvCxnSpPr>
          <p:nvPr/>
        </p:nvCxnSpPr>
        <p:spPr bwMode="auto">
          <a:xfrm>
            <a:off x="7485063" y="2446338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Łącznik prosty 70"/>
          <p:cNvCxnSpPr>
            <a:cxnSpLocks noChangeShapeType="1"/>
          </p:cNvCxnSpPr>
          <p:nvPr/>
        </p:nvCxnSpPr>
        <p:spPr bwMode="auto">
          <a:xfrm>
            <a:off x="7485063" y="395763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Łącznik prosty 71"/>
          <p:cNvCxnSpPr>
            <a:cxnSpLocks noChangeShapeType="1"/>
          </p:cNvCxnSpPr>
          <p:nvPr/>
        </p:nvCxnSpPr>
        <p:spPr bwMode="auto">
          <a:xfrm>
            <a:off x="4200525" y="397033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72"/>
          <p:cNvCxnSpPr>
            <a:cxnSpLocks noChangeShapeType="1"/>
          </p:cNvCxnSpPr>
          <p:nvPr/>
        </p:nvCxnSpPr>
        <p:spPr bwMode="auto">
          <a:xfrm>
            <a:off x="2763838" y="4479925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73"/>
          <p:cNvCxnSpPr>
            <a:cxnSpLocks noChangeShapeType="1"/>
          </p:cNvCxnSpPr>
          <p:nvPr/>
        </p:nvCxnSpPr>
        <p:spPr bwMode="auto">
          <a:xfrm>
            <a:off x="9232900" y="2982913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9194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65754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66875"/>
            <a:ext cx="4102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5336615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ED0C5817-A50A-404B-B440-145930E3F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0513" y="682625"/>
            <a:ext cx="1247776" cy="957263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az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525"/>
            <a:ext cx="123952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4396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8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31019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31178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3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az 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54213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az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Łącznik prosty 14"/>
          <p:cNvCxnSpPr>
            <a:cxnSpLocks noChangeShapeType="1"/>
          </p:cNvCxnSpPr>
          <p:nvPr/>
        </p:nvCxnSpPr>
        <p:spPr bwMode="auto">
          <a:xfrm>
            <a:off x="0" y="2438400"/>
            <a:ext cx="9779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ze strzałką 17"/>
          <p:cNvCxnSpPr>
            <a:cxnSpLocks noChangeShapeType="1"/>
          </p:cNvCxnSpPr>
          <p:nvPr/>
        </p:nvCxnSpPr>
        <p:spPr bwMode="auto">
          <a:xfrm>
            <a:off x="3271838" y="2438400"/>
            <a:ext cx="4826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ze strzałką 88"/>
          <p:cNvCxnSpPr>
            <a:cxnSpLocks noChangeShapeType="1"/>
          </p:cNvCxnSpPr>
          <p:nvPr/>
        </p:nvCxnSpPr>
        <p:spPr bwMode="auto">
          <a:xfrm>
            <a:off x="6092825" y="2443163"/>
            <a:ext cx="46355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ze strzałką 89"/>
          <p:cNvCxnSpPr>
            <a:cxnSpLocks noChangeShapeType="1"/>
          </p:cNvCxnSpPr>
          <p:nvPr/>
        </p:nvCxnSpPr>
        <p:spPr bwMode="auto">
          <a:xfrm flipV="1">
            <a:off x="8909050" y="2443163"/>
            <a:ext cx="446088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ze strzałką 90"/>
          <p:cNvCxnSpPr>
            <a:cxnSpLocks noChangeShapeType="1"/>
          </p:cNvCxnSpPr>
          <p:nvPr/>
        </p:nvCxnSpPr>
        <p:spPr bwMode="auto">
          <a:xfrm>
            <a:off x="3263900" y="4756150"/>
            <a:ext cx="4746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ze strzałką 91"/>
          <p:cNvCxnSpPr>
            <a:cxnSpLocks noChangeShapeType="1"/>
          </p:cNvCxnSpPr>
          <p:nvPr/>
        </p:nvCxnSpPr>
        <p:spPr bwMode="auto">
          <a:xfrm>
            <a:off x="6092825" y="4752975"/>
            <a:ext cx="463550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ze strzałką 92"/>
          <p:cNvCxnSpPr>
            <a:cxnSpLocks noChangeShapeType="1"/>
          </p:cNvCxnSpPr>
          <p:nvPr/>
        </p:nvCxnSpPr>
        <p:spPr bwMode="auto">
          <a:xfrm flipV="1">
            <a:off x="8909050" y="4752975"/>
            <a:ext cx="4619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ze strzałką 23"/>
          <p:cNvCxnSpPr>
            <a:cxnSpLocks noChangeShapeType="1"/>
          </p:cNvCxnSpPr>
          <p:nvPr/>
        </p:nvCxnSpPr>
        <p:spPr bwMode="auto">
          <a:xfrm flipH="1">
            <a:off x="3289300" y="3625850"/>
            <a:ext cx="4318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ze strzałką 93"/>
          <p:cNvCxnSpPr>
            <a:cxnSpLocks noChangeShapeType="1"/>
          </p:cNvCxnSpPr>
          <p:nvPr/>
        </p:nvCxnSpPr>
        <p:spPr bwMode="auto">
          <a:xfrm flipH="1" flipV="1">
            <a:off x="6084888" y="360521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ze strzałką 94"/>
          <p:cNvCxnSpPr>
            <a:cxnSpLocks noChangeShapeType="1"/>
          </p:cNvCxnSpPr>
          <p:nvPr/>
        </p:nvCxnSpPr>
        <p:spPr bwMode="auto">
          <a:xfrm flipH="1">
            <a:off x="8902700" y="3602038"/>
            <a:ext cx="45720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ze strzałką 102"/>
          <p:cNvCxnSpPr>
            <a:cxnSpLocks noChangeShapeType="1"/>
          </p:cNvCxnSpPr>
          <p:nvPr/>
        </p:nvCxnSpPr>
        <p:spPr bwMode="auto">
          <a:xfrm flipH="1" flipV="1">
            <a:off x="3224213" y="5915025"/>
            <a:ext cx="508000" cy="158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ze strzałką 103"/>
          <p:cNvCxnSpPr>
            <a:cxnSpLocks noChangeShapeType="1"/>
          </p:cNvCxnSpPr>
          <p:nvPr/>
        </p:nvCxnSpPr>
        <p:spPr bwMode="auto">
          <a:xfrm flipH="1">
            <a:off x="6084888" y="592296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ze strzałką 104"/>
          <p:cNvCxnSpPr>
            <a:cxnSpLocks noChangeShapeType="1"/>
          </p:cNvCxnSpPr>
          <p:nvPr/>
        </p:nvCxnSpPr>
        <p:spPr bwMode="auto">
          <a:xfrm flipH="1">
            <a:off x="8916988" y="5919788"/>
            <a:ext cx="434975" cy="31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ze strzałką 29"/>
          <p:cNvCxnSpPr>
            <a:cxnSpLocks noChangeShapeType="1"/>
          </p:cNvCxnSpPr>
          <p:nvPr/>
        </p:nvCxnSpPr>
        <p:spPr bwMode="auto">
          <a:xfrm>
            <a:off x="10555288" y="2928938"/>
            <a:ext cx="0" cy="1825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ze strzałką 106"/>
          <p:cNvCxnSpPr>
            <a:cxnSpLocks noChangeShapeType="1"/>
          </p:cNvCxnSpPr>
          <p:nvPr/>
        </p:nvCxnSpPr>
        <p:spPr bwMode="auto">
          <a:xfrm>
            <a:off x="10547350" y="526256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ze strzałką 107"/>
          <p:cNvCxnSpPr>
            <a:cxnSpLocks noChangeShapeType="1"/>
          </p:cNvCxnSpPr>
          <p:nvPr/>
        </p:nvCxnSpPr>
        <p:spPr bwMode="auto">
          <a:xfrm>
            <a:off x="2109788" y="407511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" name="Obraz 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4342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49450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12420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3124200"/>
            <a:ext cx="23510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1952625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az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421313"/>
            <a:ext cx="2349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az 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Łącznik prosty 5"/>
          <p:cNvCxnSpPr>
            <a:cxnSpLocks noChangeShapeType="1"/>
          </p:cNvCxnSpPr>
          <p:nvPr/>
        </p:nvCxnSpPr>
        <p:spPr bwMode="auto">
          <a:xfrm>
            <a:off x="3281363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99"/>
          <p:cNvCxnSpPr>
            <a:cxnSpLocks noChangeShapeType="1"/>
          </p:cNvCxnSpPr>
          <p:nvPr/>
        </p:nvCxnSpPr>
        <p:spPr bwMode="auto">
          <a:xfrm>
            <a:off x="3251200" y="5932488"/>
            <a:ext cx="512763" cy="47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105"/>
          <p:cNvCxnSpPr>
            <a:cxnSpLocks noChangeShapeType="1"/>
          </p:cNvCxnSpPr>
          <p:nvPr/>
        </p:nvCxnSpPr>
        <p:spPr bwMode="auto">
          <a:xfrm>
            <a:off x="3273425" y="3609975"/>
            <a:ext cx="465138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108"/>
          <p:cNvCxnSpPr>
            <a:cxnSpLocks noChangeShapeType="1"/>
          </p:cNvCxnSpPr>
          <p:nvPr/>
        </p:nvCxnSpPr>
        <p:spPr bwMode="auto">
          <a:xfrm>
            <a:off x="3259138" y="4772025"/>
            <a:ext cx="466725" cy="4763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110"/>
          <p:cNvCxnSpPr>
            <a:cxnSpLocks noChangeShapeType="1"/>
          </p:cNvCxnSpPr>
          <p:nvPr/>
        </p:nvCxnSpPr>
        <p:spPr bwMode="auto">
          <a:xfrm>
            <a:off x="6084888" y="3598863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111"/>
          <p:cNvCxnSpPr>
            <a:cxnSpLocks noChangeShapeType="1"/>
          </p:cNvCxnSpPr>
          <p:nvPr/>
        </p:nvCxnSpPr>
        <p:spPr bwMode="auto">
          <a:xfrm>
            <a:off x="6070600" y="4749800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112"/>
          <p:cNvCxnSpPr>
            <a:cxnSpLocks noChangeShapeType="1"/>
          </p:cNvCxnSpPr>
          <p:nvPr/>
        </p:nvCxnSpPr>
        <p:spPr bwMode="auto">
          <a:xfrm>
            <a:off x="8886825" y="3598863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113"/>
          <p:cNvCxnSpPr>
            <a:cxnSpLocks noChangeShapeType="1"/>
          </p:cNvCxnSpPr>
          <p:nvPr/>
        </p:nvCxnSpPr>
        <p:spPr bwMode="auto">
          <a:xfrm>
            <a:off x="8882063" y="4759325"/>
            <a:ext cx="512762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114"/>
          <p:cNvCxnSpPr>
            <a:cxnSpLocks noChangeShapeType="1"/>
          </p:cNvCxnSpPr>
          <p:nvPr/>
        </p:nvCxnSpPr>
        <p:spPr bwMode="auto">
          <a:xfrm>
            <a:off x="6084888" y="2438400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115"/>
          <p:cNvCxnSpPr>
            <a:cxnSpLocks noChangeShapeType="1"/>
          </p:cNvCxnSpPr>
          <p:nvPr/>
        </p:nvCxnSpPr>
        <p:spPr bwMode="auto">
          <a:xfrm>
            <a:off x="6084888" y="593248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116"/>
          <p:cNvCxnSpPr>
            <a:cxnSpLocks noChangeShapeType="1"/>
          </p:cNvCxnSpPr>
          <p:nvPr/>
        </p:nvCxnSpPr>
        <p:spPr bwMode="auto">
          <a:xfrm>
            <a:off x="8886825" y="2438400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117"/>
          <p:cNvCxnSpPr>
            <a:cxnSpLocks noChangeShapeType="1"/>
          </p:cNvCxnSpPr>
          <p:nvPr/>
        </p:nvCxnSpPr>
        <p:spPr bwMode="auto">
          <a:xfrm>
            <a:off x="8909050" y="591978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118"/>
          <p:cNvCxnSpPr>
            <a:cxnSpLocks noChangeShapeType="1"/>
          </p:cNvCxnSpPr>
          <p:nvPr/>
        </p:nvCxnSpPr>
        <p:spPr bwMode="auto">
          <a:xfrm>
            <a:off x="10539413" y="2925763"/>
            <a:ext cx="0" cy="187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119"/>
          <p:cNvCxnSpPr>
            <a:cxnSpLocks noChangeShapeType="1"/>
          </p:cNvCxnSpPr>
          <p:nvPr/>
        </p:nvCxnSpPr>
        <p:spPr bwMode="auto">
          <a:xfrm>
            <a:off x="10550525" y="5253038"/>
            <a:ext cx="0" cy="1698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121"/>
          <p:cNvCxnSpPr>
            <a:cxnSpLocks noChangeShapeType="1"/>
          </p:cNvCxnSpPr>
          <p:nvPr/>
        </p:nvCxnSpPr>
        <p:spPr bwMode="auto">
          <a:xfrm>
            <a:off x="2098675" y="4095750"/>
            <a:ext cx="0" cy="15557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81249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488"/>
            <a:ext cx="55245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20702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CEA47E9-6ABF-49CF-9F97-CD7A042A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1">
            <a:extLst>
              <a:ext uri="{FF2B5EF4-FFF2-40B4-BE49-F238E27FC236}">
                <a16:creationId xmlns:a16="http://schemas.microsoft.com/office/drawing/2014/main" xmlns="" id="{4F8A4435-209C-4223-94DF-6B44EF00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3">
            <a:extLst>
              <a:ext uri="{FF2B5EF4-FFF2-40B4-BE49-F238E27FC236}">
                <a16:creationId xmlns:a16="http://schemas.microsoft.com/office/drawing/2014/main" xmlns="" id="{2EC3FD65-C9E7-4B70-BCF2-B22C97FF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4">
            <a:extLst>
              <a:ext uri="{FF2B5EF4-FFF2-40B4-BE49-F238E27FC236}">
                <a16:creationId xmlns:a16="http://schemas.microsoft.com/office/drawing/2014/main" xmlns="" id="{EE1E3547-ECAB-4D56-BFF4-847AD2C0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462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5">
            <a:extLst>
              <a:ext uri="{FF2B5EF4-FFF2-40B4-BE49-F238E27FC236}">
                <a16:creationId xmlns:a16="http://schemas.microsoft.com/office/drawing/2014/main" xmlns="" id="{7F5B7B77-6C1E-4491-868B-35F9B1D2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938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26">
            <a:extLst>
              <a:ext uri="{FF2B5EF4-FFF2-40B4-BE49-F238E27FC236}">
                <a16:creationId xmlns:a16="http://schemas.microsoft.com/office/drawing/2014/main" xmlns="" id="{4D99148A-1723-4145-AEC0-7FDE9C19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4">
            <a:extLst>
              <a:ext uri="{FF2B5EF4-FFF2-40B4-BE49-F238E27FC236}">
                <a16:creationId xmlns:a16="http://schemas.microsoft.com/office/drawing/2014/main" xmlns="" id="{85104A60-23BA-4AAB-A635-453DEDB7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7">
            <a:extLst>
              <a:ext uri="{FF2B5EF4-FFF2-40B4-BE49-F238E27FC236}">
                <a16:creationId xmlns:a16="http://schemas.microsoft.com/office/drawing/2014/main" xmlns="" id="{C360266B-EFF9-422C-BB79-C29B13A3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8766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8">
            <a:extLst>
              <a:ext uri="{FF2B5EF4-FFF2-40B4-BE49-F238E27FC236}">
                <a16:creationId xmlns:a16="http://schemas.microsoft.com/office/drawing/2014/main" xmlns="" id="{8435CE2E-A212-4EC7-A154-D5F3F8F0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8893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9">
            <a:extLst>
              <a:ext uri="{FF2B5EF4-FFF2-40B4-BE49-F238E27FC236}">
                <a16:creationId xmlns:a16="http://schemas.microsoft.com/office/drawing/2014/main" xmlns="" id="{41F95FB1-414E-4041-8CA5-76FCBF4F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30">
            <a:extLst>
              <a:ext uri="{FF2B5EF4-FFF2-40B4-BE49-F238E27FC236}">
                <a16:creationId xmlns:a16="http://schemas.microsoft.com/office/drawing/2014/main" xmlns="" id="{D11AB5E6-3325-44DF-B5FF-06093328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554672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5">
            <a:extLst>
              <a:ext uri="{FF2B5EF4-FFF2-40B4-BE49-F238E27FC236}">
                <a16:creationId xmlns:a16="http://schemas.microsoft.com/office/drawing/2014/main" xmlns="" id="{30D23FB8-32BA-4E64-AF74-46C8F0A8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068888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6237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963738"/>
            <a:ext cx="3278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42582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425825"/>
            <a:ext cx="23542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a 13"/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6" name="Łącznik prosty 6"/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Łącznik prosty 12"/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Łącznik prosty 75"/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Łącznik prosty 76"/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" name="Łącznik prosty 77"/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78"/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79"/>
          <p:cNvCxnSpPr>
            <a:cxnSpLocks noChangeShapeType="1"/>
          </p:cNvCxnSpPr>
          <p:nvPr/>
        </p:nvCxnSpPr>
        <p:spPr bwMode="auto">
          <a:xfrm>
            <a:off x="2085975" y="4422775"/>
            <a:ext cx="6350" cy="4206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80"/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5399105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147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48498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402013"/>
            <a:ext cx="23542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Łącznik prosty 6"/>
          <p:cNvCxnSpPr>
            <a:cxnSpLocks noChangeShapeType="1"/>
          </p:cNvCxnSpPr>
          <p:nvPr/>
        </p:nvCxnSpPr>
        <p:spPr bwMode="auto">
          <a:xfrm>
            <a:off x="2078038" y="3206750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Łącznik prosty 12"/>
          <p:cNvCxnSpPr>
            <a:cxnSpLocks noChangeShapeType="1"/>
          </p:cNvCxnSpPr>
          <p:nvPr/>
        </p:nvCxnSpPr>
        <p:spPr bwMode="auto">
          <a:xfrm>
            <a:off x="3503613" y="29622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77"/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79"/>
          <p:cNvCxnSpPr>
            <a:cxnSpLocks noChangeShapeType="1"/>
          </p:cNvCxnSpPr>
          <p:nvPr/>
        </p:nvCxnSpPr>
        <p:spPr bwMode="auto">
          <a:xfrm>
            <a:off x="2081213" y="4387850"/>
            <a:ext cx="6350" cy="3048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Łącznik prosty 80"/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Łącznik prosty ze strzałką 8"/>
          <p:cNvCxnSpPr>
            <a:cxnSpLocks noChangeShapeType="1"/>
          </p:cNvCxnSpPr>
          <p:nvPr/>
        </p:nvCxnSpPr>
        <p:spPr bwMode="auto">
          <a:xfrm>
            <a:off x="2068513" y="32004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30"/>
          <p:cNvCxnSpPr>
            <a:cxnSpLocks noChangeShapeType="1"/>
          </p:cNvCxnSpPr>
          <p:nvPr/>
        </p:nvCxnSpPr>
        <p:spPr bwMode="auto">
          <a:xfrm>
            <a:off x="4906963" y="321627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31"/>
          <p:cNvCxnSpPr>
            <a:cxnSpLocks noChangeShapeType="1"/>
          </p:cNvCxnSpPr>
          <p:nvPr/>
        </p:nvCxnSpPr>
        <p:spPr bwMode="auto">
          <a:xfrm>
            <a:off x="2089150" y="464502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32"/>
          <p:cNvCxnSpPr>
            <a:cxnSpLocks noChangeShapeType="1"/>
          </p:cNvCxnSpPr>
          <p:nvPr/>
        </p:nvCxnSpPr>
        <p:spPr bwMode="auto">
          <a:xfrm>
            <a:off x="4899025" y="46482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15268375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Łącznik prosty 80"/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Obraz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1630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406775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8529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85775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a 34"/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9" name="Łącznik prosty 35"/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Łącznik prosty 36"/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Łącznik prosty 37"/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Łącznik prosty 38"/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3" name="Łącznik prosty 39"/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40"/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41"/>
          <p:cNvCxnSpPr>
            <a:cxnSpLocks noChangeShapeType="1"/>
          </p:cNvCxnSpPr>
          <p:nvPr/>
        </p:nvCxnSpPr>
        <p:spPr bwMode="auto">
          <a:xfrm>
            <a:off x="2085975" y="4400550"/>
            <a:ext cx="6350" cy="465138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7367503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79295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597275"/>
            <a:ext cx="2324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4878388"/>
            <a:ext cx="17192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37369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20823F9-0BAA-4DEC-84C6-DEA0518F5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1011238"/>
            <a:ext cx="18684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700">
                <a:solidFill>
                  <a:srgbClr val="FFFFFF"/>
                </a:solidFill>
                <a:latin typeface="Arial" panose="020B0604020202020204" pitchFamily="34" charset="0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E5DA644A-4C2B-49C5-8362-F5E855CC5E94}"/>
              </a:ext>
            </a:extLst>
          </p:cNvPr>
          <p:cNvSpPr txBox="1"/>
          <p:nvPr/>
        </p:nvSpPr>
        <p:spPr>
          <a:xfrm>
            <a:off x="3327400" y="3582988"/>
            <a:ext cx="2189163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1F5DFC7F-9922-4035-87A8-C2B4CF6CC70E}"/>
              </a:ext>
            </a:extLst>
          </p:cNvPr>
          <p:cNvSpPr txBox="1"/>
          <p:nvPr/>
        </p:nvSpPr>
        <p:spPr>
          <a:xfrm>
            <a:off x="1919288" y="3913188"/>
            <a:ext cx="5815012" cy="78422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DBFF1FCF-1372-4FA5-9E83-2E3C60AA1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740400"/>
            <a:ext cx="18240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hangingPunct="1">
              <a:defRPr/>
            </a:pPr>
            <a:r>
              <a:rPr lang="pl-PL" altLang="pl-PL" sz="140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hangingPunct="1">
              <a:defRPr/>
            </a:pPr>
            <a:r>
              <a:rPr lang="pl-PL" altLang="pl-PL" sz="1400">
                <a:solidFill>
                  <a:srgbClr val="FFFFFF"/>
                </a:solidFill>
                <a:latin typeface="ArialMT"/>
              </a:rPr>
              <a:t>00-872 Warszawa</a:t>
            </a:r>
            <a:endParaRPr lang="pl-PL" altLang="pl-PL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1CA95462-5C98-49D1-87C6-856E98AF4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5740400"/>
            <a:ext cx="609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>
                <a:solidFill>
                  <a:srgbClr val="FFFFFF"/>
                </a:solidFill>
                <a:latin typeface="Arial" panose="020B0604020202020204" pitchFamily="34" charset="0"/>
              </a:rPr>
              <a:t>Poznań Office</a:t>
            </a:r>
          </a:p>
          <a:p>
            <a:pPr eaLnBrk="1" hangingPunct="1">
              <a:defRPr/>
            </a:pPr>
            <a:r>
              <a:rPr lang="pl-PL" altLang="pl-PL" sz="1400">
                <a:solidFill>
                  <a:srgbClr val="FFFFFF"/>
                </a:solidFill>
                <a:latin typeface="Arial" panose="020B0604020202020204" pitchFamily="34" charset="0"/>
              </a:rPr>
              <a:t>ul. Litewska 3/1</a:t>
            </a:r>
          </a:p>
          <a:p>
            <a:pPr eaLnBrk="1" hangingPunct="1">
              <a:defRPr/>
            </a:pPr>
            <a:r>
              <a:rPr lang="pl-PL" altLang="pl-PL" sz="1400">
                <a:solidFill>
                  <a:srgbClr val="FFFFFF"/>
                </a:solidFill>
                <a:latin typeface="Arial" panose="020B0604020202020204" pitchFamily="34" charset="0"/>
              </a:rPr>
              <a:t>60-605 Poznań</a:t>
            </a:r>
            <a:endParaRPr lang="pl-PL" altLang="pl-PL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Łącznik prosty 18"/>
          <p:cNvCxnSpPr>
            <a:cxnSpLocks noChangeShapeType="1"/>
          </p:cNvCxnSpPr>
          <p:nvPr/>
        </p:nvCxnSpPr>
        <p:spPr bwMode="auto">
          <a:xfrm>
            <a:off x="2219325" y="5770563"/>
            <a:ext cx="0" cy="720725"/>
          </a:xfrm>
          <a:prstGeom prst="straightConnector1">
            <a:avLst/>
          </a:prstGeom>
          <a:noFill/>
          <a:ln w="634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87603250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C84A4B0-3983-448C-9F0D-A4C0A4495B12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06420661-3B58-4C35-A488-D83A1D7C4EA9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62C011BD-B594-47A0-A361-8C4D3BF96C8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FD86F93C-00B4-4B05-A6F6-2D8CDA7175D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6BD806CB-5598-4DF5-AB8D-49C64170FDC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31695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B0400C86-7584-466C-AD1E-B0C7B1F6B5CD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79C57C47-BDEB-4AE7-A0D2-3D4069B7AC89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B65A11B-6276-4913-B4D3-7232208D6F2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5C7031E-E5CA-4169-BF36-9B196286B75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4EA966EB-62B6-44E8-B83F-8AFE8045258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68744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E3AC53F2-EFAE-47EC-9E71-4420CE2451D7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5FAF0693-0AE8-4004-A318-208B1A2573C4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CE78A910-8743-4131-B793-98EE3448879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B30AFD2-CD64-41F9-804C-CF503F7324A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7D45F7BD-DE9D-4178-84A5-D176DC385C2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39859861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033C8FA-B5AF-4085-954C-360652A86D24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E75E9CA0-FE6E-47CE-A3E1-B88A84581FE2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D8629F4-8043-4F50-8DB9-B9C48120BCA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72939FF-21D5-4A96-834D-954FEA6EC4F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1F89029C-6116-4468-95F9-B1A8A02278A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166461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FBA6C7E0-A555-49D2-A1AD-C407147A0966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6CF045B0-E6DE-4B1E-9556-F4B74089F443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1F9128F-D7F8-48A5-999B-33378069E10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9BF04F2-E05B-4F58-8F82-BF0AB436C76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E296361F-4855-4681-BDB8-8752494517A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00020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CA3421D-E3E3-4E10-A844-92BF1BDED77D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AC41A966-F0B2-4BA3-80A7-62E7D44F5465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39A2319-3BD2-45A3-BF0C-092A970E92F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6DC94EC-2505-4491-9C22-3CC08BE2E2E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1A77AA8D-2EC9-4F18-A80B-97CDC8CC699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6484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2">
            <a:extLst>
              <a:ext uri="{FF2B5EF4-FFF2-40B4-BE49-F238E27FC236}">
                <a16:creationId xmlns:a16="http://schemas.microsoft.com/office/drawing/2014/main" xmlns="" id="{302BE202-7D8F-41DC-A940-895D4F00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xmlns="" id="{04B9FE4C-49EB-4A5A-9451-6EC5E471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xmlns="" id="{69AD54CC-E3E9-4483-95D9-AF15D1D2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xmlns="" id="{179B52D3-C70E-4BD8-B720-BB6F177F5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xmlns="" id="{57FF9547-5509-4579-89E8-0CC252EB1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xmlns="" id="{FB9D9EC8-E33B-445B-9A23-9DB15969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0">
            <a:extLst>
              <a:ext uri="{FF2B5EF4-FFF2-40B4-BE49-F238E27FC236}">
                <a16:creationId xmlns:a16="http://schemas.microsoft.com/office/drawing/2014/main" xmlns="" id="{DFEA8E77-A3F8-470C-A4B0-30C3A15B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3">
            <a:extLst>
              <a:ext uri="{FF2B5EF4-FFF2-40B4-BE49-F238E27FC236}">
                <a16:creationId xmlns:a16="http://schemas.microsoft.com/office/drawing/2014/main" xmlns="" id="{826CEFCF-77F6-4FD0-B387-AE71DDC6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Łącznik prosty 8">
            <a:extLst>
              <a:ext uri="{FF2B5EF4-FFF2-40B4-BE49-F238E27FC236}">
                <a16:creationId xmlns:a16="http://schemas.microsoft.com/office/drawing/2014/main" xmlns="" id="{ACFEE39A-A6CB-4F1D-9FD5-0FA1206E34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51100"/>
            <a:ext cx="140493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25">
            <a:extLst>
              <a:ext uri="{FF2B5EF4-FFF2-40B4-BE49-F238E27FC236}">
                <a16:creationId xmlns:a16="http://schemas.microsoft.com/office/drawing/2014/main" xmlns="" id="{85161E51-E0AA-4EA5-917C-2322A3D46F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4813" y="24384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42">
            <a:extLst>
              <a:ext uri="{FF2B5EF4-FFF2-40B4-BE49-F238E27FC236}">
                <a16:creationId xmlns:a16="http://schemas.microsoft.com/office/drawing/2014/main" xmlns="" id="{15638757-4C1D-4FF6-A36E-F4B15CE1A9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1413" y="24511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43">
            <a:extLst>
              <a:ext uri="{FF2B5EF4-FFF2-40B4-BE49-F238E27FC236}">
                <a16:creationId xmlns:a16="http://schemas.microsoft.com/office/drawing/2014/main" xmlns="" id="{E40518F8-3E00-43B0-ACFD-5A3BB6861C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86900" y="29464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Łącznik prosty ze strzałką 44">
            <a:extLst>
              <a:ext uri="{FF2B5EF4-FFF2-40B4-BE49-F238E27FC236}">
                <a16:creationId xmlns:a16="http://schemas.microsoft.com/office/drawing/2014/main" xmlns="" id="{D503B920-C478-44C6-8D6E-68A3B0F5B3D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03700" y="3949700"/>
            <a:ext cx="4572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Łącznik prosty ze strzałką 45">
            <a:extLst>
              <a:ext uri="{FF2B5EF4-FFF2-40B4-BE49-F238E27FC236}">
                <a16:creationId xmlns:a16="http://schemas.microsoft.com/office/drawing/2014/main" xmlns="" id="{7BE44214-0406-4D57-B39D-01FA811559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80300" y="3949700"/>
            <a:ext cx="477838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Łącznik prosty ze strzałką 46">
            <a:extLst>
              <a:ext uri="{FF2B5EF4-FFF2-40B4-BE49-F238E27FC236}">
                <a16:creationId xmlns:a16="http://schemas.microsoft.com/office/drawing/2014/main" xmlns="" id="{FAB939AF-A383-46F3-A8CE-DA1117ECF9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5600" y="5448300"/>
            <a:ext cx="5080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Łącznik prosty ze strzałką 52">
            <a:extLst>
              <a:ext uri="{FF2B5EF4-FFF2-40B4-BE49-F238E27FC236}">
                <a16:creationId xmlns:a16="http://schemas.microsoft.com/office/drawing/2014/main" xmlns="" id="{464B95FA-7B3E-452B-B00B-D205F534B6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44577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7326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6FD9200-22E2-46EA-97A9-606481DCA387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01CF207-E495-4562-AED7-ECB26D84A52A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CBC6782-FEBB-4907-83F2-38287081E1C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7309191-4306-42A4-8B3A-65130D80DDD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C035EE77-ED78-4940-9469-844B93991ED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88279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2040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>
            <a:extLst>
              <a:ext uri="{FF2B5EF4-FFF2-40B4-BE49-F238E27FC236}">
                <a16:creationId xmlns:a16="http://schemas.microsoft.com/office/drawing/2014/main" xmlns="" id="{FDCA92D0-7756-48AB-AC64-7113BC600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9050"/>
            <a:ext cx="74930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Prostokąt 7">
            <a:extLst>
              <a:ext uri="{FF2B5EF4-FFF2-40B4-BE49-F238E27FC236}">
                <a16:creationId xmlns:a16="http://schemas.microsoft.com/office/drawing/2014/main" xmlns="" id="{F31D10C3-F606-40C8-918B-FEB63E0B1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570163"/>
            <a:ext cx="41783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5">
            <a:extLst>
              <a:ext uri="{FF2B5EF4-FFF2-40B4-BE49-F238E27FC236}">
                <a16:creationId xmlns:a16="http://schemas.microsoft.com/office/drawing/2014/main" xmlns="" id="{A4525F6B-FE54-4111-8801-C377F4520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595563"/>
            <a:ext cx="2339975" cy="322262"/>
          </a:xfrm>
          <a:prstGeom prst="rect">
            <a:avLst/>
          </a:prstGeom>
          <a:noFill/>
          <a:ln w="9528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500">
                <a:solidFill>
                  <a:srgbClr val="FFFFFF"/>
                </a:solidFill>
                <a:latin typeface="Arial" panose="020B0604020202020204" pitchFamily="34" charset="0"/>
              </a:rPr>
              <a:t>Specjalizacje:</a:t>
            </a:r>
          </a:p>
        </p:txBody>
      </p:sp>
      <p:cxnSp>
        <p:nvCxnSpPr>
          <p:cNvPr id="14" name="Łącznik prosty 20"/>
          <p:cNvCxnSpPr>
            <a:cxnSpLocks noChangeShapeType="1"/>
          </p:cNvCxnSpPr>
          <p:nvPr/>
        </p:nvCxnSpPr>
        <p:spPr bwMode="auto">
          <a:xfrm>
            <a:off x="0" y="5207000"/>
            <a:ext cx="12192000" cy="0"/>
          </a:xfrm>
          <a:prstGeom prst="straightConnector1">
            <a:avLst/>
          </a:prstGeom>
          <a:noFill/>
          <a:ln w="6345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Obraz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649913"/>
            <a:ext cx="30511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5676900"/>
            <a:ext cx="690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5613400"/>
            <a:ext cx="777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noProof="0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785883661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366697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522684302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r="1897"/>
          <a:stretch/>
        </p:blipFill>
        <p:spPr>
          <a:xfrm>
            <a:off x="0" y="-1"/>
            <a:ext cx="12215393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8" y="376714"/>
            <a:ext cx="3106271" cy="7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698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49" y="3558473"/>
            <a:ext cx="1510282" cy="13083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3" y="2118300"/>
            <a:ext cx="1597280" cy="1440171"/>
          </a:xfrm>
          <a:prstGeom prst="rect">
            <a:avLst/>
          </a:prstGeom>
        </p:spPr>
      </p:pic>
      <p:sp>
        <p:nvSpPr>
          <p:cNvPr id="1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3366582" y="2378652"/>
            <a:ext cx="7069184" cy="1032203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2017480" y="3558473"/>
            <a:ext cx="6937830" cy="130832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2449874" y="5428674"/>
            <a:ext cx="2145351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  <p:sp>
        <p:nvSpPr>
          <p:cNvPr id="18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65719" y="5414160"/>
            <a:ext cx="2200069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61607" y="5414160"/>
            <a:ext cx="2221017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</p:spTree>
    <p:extLst>
      <p:ext uri="{BB962C8B-B14F-4D97-AF65-F5344CB8AC3E}">
        <p14:creationId xmlns:p14="http://schemas.microsoft.com/office/powerpoint/2010/main" val="39028149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87" y="4680533"/>
            <a:ext cx="3008313" cy="102344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052575"/>
            <a:ext cx="5778500" cy="97827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2" y="4240212"/>
            <a:ext cx="1735399" cy="1741488"/>
          </a:xfrm>
          <a:prstGeom prst="rect">
            <a:avLst/>
          </a:prstGeom>
        </p:spPr>
      </p:pic>
      <p:cxnSp>
        <p:nvCxnSpPr>
          <p:cNvPr id="13" name="Łącznik prosty 12"/>
          <p:cNvCxnSpPr/>
          <p:nvPr userDrawn="1"/>
        </p:nvCxnSpPr>
        <p:spPr>
          <a:xfrm flipV="1">
            <a:off x="469900" y="3619500"/>
            <a:ext cx="11264900" cy="1612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 flipH="1">
            <a:off x="5130800" y="3860800"/>
            <a:ext cx="12700" cy="25400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8852071" y="2006226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8852070" y="2730729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2221084" y="4720678"/>
            <a:ext cx="2527129" cy="481872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3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21083" y="5254680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52070" y="4514456"/>
            <a:ext cx="2882730" cy="688094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8852069" y="5238959"/>
            <a:ext cx="2882730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0926471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Łącznik prosty 12"/>
          <p:cNvCxnSpPr/>
          <p:nvPr userDrawn="1"/>
        </p:nvCxnSpPr>
        <p:spPr>
          <a:xfrm>
            <a:off x="7975600" y="445667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4234249" y="445667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7975600" y="195731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234249" y="195731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 userDrawn="1"/>
        </p:nvCxnSpPr>
        <p:spPr>
          <a:xfrm flipV="1">
            <a:off x="457200" y="4160520"/>
            <a:ext cx="11292840" cy="114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" y="1909481"/>
            <a:ext cx="2606040" cy="118624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50" y="2068830"/>
            <a:ext cx="2386852" cy="916600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09" y="2111024"/>
            <a:ext cx="2172831" cy="872795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67" y="4456670"/>
            <a:ext cx="1564587" cy="1475500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29" y="4810000"/>
            <a:ext cx="2092820" cy="950720"/>
          </a:xfrm>
          <a:prstGeom prst="rect">
            <a:avLst/>
          </a:prstGeom>
        </p:spPr>
      </p:pic>
      <p:sp>
        <p:nvSpPr>
          <p:cNvPr id="3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1165860" y="3360612"/>
            <a:ext cx="245745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9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81470" y="3360612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0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8777109" y="3360612"/>
            <a:ext cx="2422802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2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68116" y="6047650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3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67340" y="6047650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4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1" name="Symbol zastępczy tekstu 11"/>
          <p:cNvSpPr txBox="1">
            <a:spLocks noGrp="1"/>
          </p:cNvSpPr>
          <p:nvPr>
            <p:ph type="body" idx="4294967295" hasCustomPrompt="1"/>
          </p:nvPr>
        </p:nvSpPr>
        <p:spPr>
          <a:xfrm>
            <a:off x="414935" y="5919905"/>
            <a:ext cx="3942641" cy="4640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pl-PL" dirty="0"/>
              <a:t>przychód w 2015 </a:t>
            </a:r>
            <a:br>
              <a:rPr lang="pl-PL" dirty="0"/>
            </a:br>
            <a:r>
              <a:rPr lang="pl-PL" dirty="0"/>
              <a:t>ponad 18 mld PLN</a:t>
            </a:r>
          </a:p>
        </p:txBody>
      </p:sp>
      <p:pic>
        <p:nvPicPr>
          <p:cNvPr id="26" name="Obraz 25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03" y="4456670"/>
            <a:ext cx="2580107" cy="14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503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45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588874" y="2835586"/>
            <a:ext cx="2071687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588873" y="4920030"/>
            <a:ext cx="2071687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5" y="4929903"/>
            <a:ext cx="19060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839766"/>
            <a:ext cx="19060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86" y="2535456"/>
            <a:ext cx="1359475" cy="30013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07886" y="4614983"/>
            <a:ext cx="1359475" cy="314919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6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6593564" y="3226904"/>
            <a:ext cx="1358221" cy="33166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07886" y="2844800"/>
            <a:ext cx="1359475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07886" y="4950735"/>
            <a:ext cx="1359475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3565" y="2561662"/>
            <a:ext cx="135822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26062" y="4614983"/>
            <a:ext cx="1485062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2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6585400" y="5371000"/>
            <a:ext cx="1358221" cy="33166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420723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55">
            <a:extLst>
              <a:ext uri="{FF2B5EF4-FFF2-40B4-BE49-F238E27FC236}">
                <a16:creationId xmlns:a16="http://schemas.microsoft.com/office/drawing/2014/main" xmlns="" id="{1DC61224-27A8-4AFB-A2A9-300406043E23}"/>
              </a:ext>
            </a:extLst>
          </p:cNvPr>
          <p:cNvGrpSpPr>
            <a:grpSpLocks/>
          </p:cNvGrpSpPr>
          <p:nvPr/>
        </p:nvGrpSpPr>
        <p:grpSpPr bwMode="auto">
          <a:xfrm>
            <a:off x="4668838" y="3440113"/>
            <a:ext cx="2828925" cy="1019175"/>
            <a:chOff x="4669026" y="3440686"/>
            <a:chExt cx="2828550" cy="1018038"/>
          </a:xfrm>
        </p:grpSpPr>
        <p:pic>
          <p:nvPicPr>
            <p:cNvPr id="12" name="Obraz 56">
              <a:extLst>
                <a:ext uri="{FF2B5EF4-FFF2-40B4-BE49-F238E27FC236}">
                  <a16:creationId xmlns:a16="http://schemas.microsoft.com/office/drawing/2014/main" xmlns="" id="{30B5008D-E6A3-4041-9273-BD7ADEC0F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7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az 57">
              <a:extLst>
                <a:ext uri="{FF2B5EF4-FFF2-40B4-BE49-F238E27FC236}">
                  <a16:creationId xmlns:a16="http://schemas.microsoft.com/office/drawing/2014/main" xmlns="" id="{8DC1E2D3-FB2E-479A-9F95-E6DE87235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26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a 58">
            <a:extLst>
              <a:ext uri="{FF2B5EF4-FFF2-40B4-BE49-F238E27FC236}">
                <a16:creationId xmlns:a16="http://schemas.microsoft.com/office/drawing/2014/main" xmlns="" id="{16071F31-D896-4A4F-B867-297255DE73DD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3452813"/>
            <a:ext cx="2828925" cy="1019175"/>
            <a:chOff x="1392420" y="3453387"/>
            <a:chExt cx="2828550" cy="1018038"/>
          </a:xfrm>
        </p:grpSpPr>
        <p:pic>
          <p:nvPicPr>
            <p:cNvPr id="15" name="Obraz 59">
              <a:extLst>
                <a:ext uri="{FF2B5EF4-FFF2-40B4-BE49-F238E27FC236}">
                  <a16:creationId xmlns:a16="http://schemas.microsoft.com/office/drawing/2014/main" xmlns="" id="{384B176A-F220-4D1E-9D9C-24F20D45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34762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az 60">
              <a:extLst>
                <a:ext uri="{FF2B5EF4-FFF2-40B4-BE49-F238E27FC236}">
                  <a16:creationId xmlns:a16="http://schemas.microsoft.com/office/drawing/2014/main" xmlns="" id="{526BE559-6D25-4AE2-B232-2A92429F8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34533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a 61">
            <a:extLst>
              <a:ext uri="{FF2B5EF4-FFF2-40B4-BE49-F238E27FC236}">
                <a16:creationId xmlns:a16="http://schemas.microsoft.com/office/drawing/2014/main" xmlns="" id="{C407A5A5-39AE-42BC-930E-B58B8F8F811B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4938713"/>
            <a:ext cx="2828925" cy="1019175"/>
            <a:chOff x="1392420" y="4939287"/>
            <a:chExt cx="2828550" cy="1018038"/>
          </a:xfrm>
        </p:grpSpPr>
        <p:pic>
          <p:nvPicPr>
            <p:cNvPr id="18" name="Obraz 62">
              <a:extLst>
                <a:ext uri="{FF2B5EF4-FFF2-40B4-BE49-F238E27FC236}">
                  <a16:creationId xmlns:a16="http://schemas.microsoft.com/office/drawing/2014/main" xmlns="" id="{D738C155-F412-4482-9B7D-9B1E47B61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49621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Obraz 63">
              <a:extLst>
                <a:ext uri="{FF2B5EF4-FFF2-40B4-BE49-F238E27FC236}">
                  <a16:creationId xmlns:a16="http://schemas.microsoft.com/office/drawing/2014/main" xmlns="" id="{DE45562F-8AED-4676-ACA1-02FD93669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49392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a 18">
            <a:extLst>
              <a:ext uri="{FF2B5EF4-FFF2-40B4-BE49-F238E27FC236}">
                <a16:creationId xmlns:a16="http://schemas.microsoft.com/office/drawing/2014/main" xmlns="" id="{ADE78EFF-DD07-4C45-B074-597963C3F26C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1941513"/>
            <a:ext cx="2828925" cy="1019175"/>
            <a:chOff x="7958324" y="1942085"/>
            <a:chExt cx="2828550" cy="1018038"/>
          </a:xfrm>
        </p:grpSpPr>
        <p:pic>
          <p:nvPicPr>
            <p:cNvPr id="21" name="Obraz 10">
              <a:extLst>
                <a:ext uri="{FF2B5EF4-FFF2-40B4-BE49-F238E27FC236}">
                  <a16:creationId xmlns:a16="http://schemas.microsoft.com/office/drawing/2014/main" xmlns="" id="{0E9754D8-5A2C-4887-8DA3-6A8C51B51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085" y="1964945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Obraz 11">
              <a:extLst>
                <a:ext uri="{FF2B5EF4-FFF2-40B4-BE49-F238E27FC236}">
                  <a16:creationId xmlns:a16="http://schemas.microsoft.com/office/drawing/2014/main" xmlns="" id="{1DD80BB2-4EF7-4352-A51C-3C623DE61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24" y="1942085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a 51">
            <a:extLst>
              <a:ext uri="{FF2B5EF4-FFF2-40B4-BE49-F238E27FC236}">
                <a16:creationId xmlns:a16="http://schemas.microsoft.com/office/drawing/2014/main" xmlns="" id="{65C6B8F6-F686-40D8-B0FF-8EDBD4B7A895}"/>
              </a:ext>
            </a:extLst>
          </p:cNvPr>
          <p:cNvGrpSpPr>
            <a:grpSpLocks/>
          </p:cNvGrpSpPr>
          <p:nvPr/>
        </p:nvGrpSpPr>
        <p:grpSpPr bwMode="auto">
          <a:xfrm>
            <a:off x="7945438" y="3440113"/>
            <a:ext cx="2828925" cy="1019175"/>
            <a:chOff x="7945623" y="3440686"/>
            <a:chExt cx="2828550" cy="1018038"/>
          </a:xfrm>
        </p:grpSpPr>
        <p:pic>
          <p:nvPicPr>
            <p:cNvPr id="24" name="Obraz 53">
              <a:extLst>
                <a:ext uri="{FF2B5EF4-FFF2-40B4-BE49-F238E27FC236}">
                  <a16:creationId xmlns:a16="http://schemas.microsoft.com/office/drawing/2014/main" xmlns="" id="{0CEDE12C-BE6D-4C25-A27F-DCB57E9C0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384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az 54">
              <a:extLst>
                <a:ext uri="{FF2B5EF4-FFF2-40B4-BE49-F238E27FC236}">
                  <a16:creationId xmlns:a16="http://schemas.microsoft.com/office/drawing/2014/main" xmlns="" id="{E4901FA0-B6CF-4B87-BE7D-6242A9A09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623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a 64">
            <a:extLst>
              <a:ext uri="{FF2B5EF4-FFF2-40B4-BE49-F238E27FC236}">
                <a16:creationId xmlns:a16="http://schemas.microsoft.com/office/drawing/2014/main" xmlns="" id="{CCDB24E4-4C0D-40A3-B81C-2776A5C74687}"/>
              </a:ext>
            </a:extLst>
          </p:cNvPr>
          <p:cNvGrpSpPr>
            <a:grpSpLocks/>
          </p:cNvGrpSpPr>
          <p:nvPr/>
        </p:nvGrpSpPr>
        <p:grpSpPr bwMode="auto">
          <a:xfrm>
            <a:off x="4706938" y="1954213"/>
            <a:ext cx="2828925" cy="1019175"/>
            <a:chOff x="4707120" y="1954786"/>
            <a:chExt cx="2828550" cy="1018038"/>
          </a:xfrm>
        </p:grpSpPr>
        <p:pic>
          <p:nvPicPr>
            <p:cNvPr id="27" name="Obraz 65">
              <a:extLst>
                <a:ext uri="{FF2B5EF4-FFF2-40B4-BE49-F238E27FC236}">
                  <a16:creationId xmlns:a16="http://schemas.microsoft.com/office/drawing/2014/main" xmlns="" id="{1E4E7FA4-9350-4E94-8E3E-D6AE03E16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890" y="19776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Obraz 66">
              <a:extLst>
                <a:ext uri="{FF2B5EF4-FFF2-40B4-BE49-F238E27FC236}">
                  <a16:creationId xmlns:a16="http://schemas.microsoft.com/office/drawing/2014/main" xmlns="" id="{048BB329-5999-48B2-8FC4-E0C0F0E2E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120" y="19547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Obraz 5">
            <a:extLst>
              <a:ext uri="{FF2B5EF4-FFF2-40B4-BE49-F238E27FC236}">
                <a16:creationId xmlns:a16="http://schemas.microsoft.com/office/drawing/2014/main" xmlns="" id="{BD980F08-2EA2-408D-90F3-2B7AEC67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685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2">
            <a:extLst>
              <a:ext uri="{FF2B5EF4-FFF2-40B4-BE49-F238E27FC236}">
                <a16:creationId xmlns:a16="http://schemas.microsoft.com/office/drawing/2014/main" xmlns="" id="{F1D32C56-A02E-441D-A1E4-12921B27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13">
            <a:extLst>
              <a:ext uri="{FF2B5EF4-FFF2-40B4-BE49-F238E27FC236}">
                <a16:creationId xmlns:a16="http://schemas.microsoft.com/office/drawing/2014/main" xmlns="" id="{900068D8-B0D9-4ADB-A1A6-6C1808B7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14">
            <a:extLst>
              <a:ext uri="{FF2B5EF4-FFF2-40B4-BE49-F238E27FC236}">
                <a16:creationId xmlns:a16="http://schemas.microsoft.com/office/drawing/2014/main" xmlns="" id="{89A5E1B7-395A-4C4A-8F41-51C55711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5">
            <a:extLst>
              <a:ext uri="{FF2B5EF4-FFF2-40B4-BE49-F238E27FC236}">
                <a16:creationId xmlns:a16="http://schemas.microsoft.com/office/drawing/2014/main" xmlns="" id="{341113B5-B042-4AE4-BFDE-5B5411D0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16">
            <a:extLst>
              <a:ext uri="{FF2B5EF4-FFF2-40B4-BE49-F238E27FC236}">
                <a16:creationId xmlns:a16="http://schemas.microsoft.com/office/drawing/2014/main" xmlns="" id="{4EA7E707-C2BA-4C6C-96A0-D2E92108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20">
            <a:extLst>
              <a:ext uri="{FF2B5EF4-FFF2-40B4-BE49-F238E27FC236}">
                <a16:creationId xmlns:a16="http://schemas.microsoft.com/office/drawing/2014/main" xmlns="" id="{17D3C8E9-F492-4CD6-8009-1B753B22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3">
            <a:extLst>
              <a:ext uri="{FF2B5EF4-FFF2-40B4-BE49-F238E27FC236}">
                <a16:creationId xmlns:a16="http://schemas.microsoft.com/office/drawing/2014/main" xmlns="" id="{3A5F484F-CC41-456B-B4DD-6E144C37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Łącznik prosty 67">
            <a:extLst>
              <a:ext uri="{FF2B5EF4-FFF2-40B4-BE49-F238E27FC236}">
                <a16:creationId xmlns:a16="http://schemas.microsoft.com/office/drawing/2014/main" xmlns="" id="{A498AACD-900B-4975-9965-FD9FC9656D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038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Łącznik prosty 68">
            <a:extLst>
              <a:ext uri="{FF2B5EF4-FFF2-40B4-BE49-F238E27FC236}">
                <a16:creationId xmlns:a16="http://schemas.microsoft.com/office/drawing/2014/main" xmlns="" id="{C994757E-97BF-4AEE-9A83-F67B7D8E83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2750" y="5451475"/>
            <a:ext cx="457200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Łącznik prosty 69">
            <a:extLst>
              <a:ext uri="{FF2B5EF4-FFF2-40B4-BE49-F238E27FC236}">
                <a16:creationId xmlns:a16="http://schemas.microsoft.com/office/drawing/2014/main" xmlns="" id="{3E1B54D3-A1B6-4986-9598-11798AC094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2446338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Łącznik prosty 70">
            <a:extLst>
              <a:ext uri="{FF2B5EF4-FFF2-40B4-BE49-F238E27FC236}">
                <a16:creationId xmlns:a16="http://schemas.microsoft.com/office/drawing/2014/main" xmlns="" id="{87E8F5EB-8E3A-4400-A048-9AE22ACBF8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395763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Łącznik prosty 71">
            <a:extLst>
              <a:ext uri="{FF2B5EF4-FFF2-40B4-BE49-F238E27FC236}">
                <a16:creationId xmlns:a16="http://schemas.microsoft.com/office/drawing/2014/main" xmlns="" id="{762F1C6A-D4F2-4502-BE13-4686B54475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0525" y="397033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72">
            <a:extLst>
              <a:ext uri="{FF2B5EF4-FFF2-40B4-BE49-F238E27FC236}">
                <a16:creationId xmlns:a16="http://schemas.microsoft.com/office/drawing/2014/main" xmlns="" id="{44E5C27A-BFCB-4178-866A-FAB8C8C71A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63838" y="4479925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73">
            <a:extLst>
              <a:ext uri="{FF2B5EF4-FFF2-40B4-BE49-F238E27FC236}">
                <a16:creationId xmlns:a16="http://schemas.microsoft.com/office/drawing/2014/main" xmlns="" id="{16F5156D-F85A-4268-9B31-55195EE986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32900" y="2982913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183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714"/>
            <a:ext cx="3617903" cy="157593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7028"/>
            <a:ext cx="3617903" cy="157593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2236256"/>
            <a:ext cx="2938236" cy="161841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4325785"/>
            <a:ext cx="2938236" cy="161841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86" y="2993993"/>
            <a:ext cx="1168193" cy="13197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9" y="5069008"/>
            <a:ext cx="1168193" cy="131971"/>
          </a:xfrm>
          <a:prstGeom prst="rect">
            <a:avLst/>
          </a:prstGeom>
        </p:spPr>
      </p:pic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61444" y="2835586"/>
            <a:ext cx="2166950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661443" y="4920030"/>
            <a:ext cx="2166950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5" y="4929903"/>
            <a:ext cx="19456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839766"/>
            <a:ext cx="19456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549585" y="2573374"/>
            <a:ext cx="1150072" cy="262212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22400" y="2844800"/>
            <a:ext cx="134496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22400" y="4799241"/>
            <a:ext cx="134496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3565" y="2724226"/>
            <a:ext cx="1342979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93565" y="4760125"/>
            <a:ext cx="1350056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40841399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2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24919" y="3458028"/>
            <a:ext cx="2604084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47948" y="3458028"/>
            <a:ext cx="2389995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9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6568947" y="3458028"/>
            <a:ext cx="2081567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0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9312146" y="3458028"/>
            <a:ext cx="1834825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1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2296922" y="5961743"/>
            <a:ext cx="2042850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2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5057030" y="5961743"/>
            <a:ext cx="2011427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3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7905460" y="5961743"/>
            <a:ext cx="1877170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80" y="1959429"/>
            <a:ext cx="1386694" cy="138669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05" y="1960123"/>
            <a:ext cx="1362409" cy="1386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69" y="1959429"/>
            <a:ext cx="1356636" cy="1386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55" y="1959429"/>
            <a:ext cx="1386000" cy="1386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61" y="4386319"/>
            <a:ext cx="1386000" cy="1386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74" y="4352571"/>
            <a:ext cx="1374052" cy="1386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07" y="4386319"/>
            <a:ext cx="1374204" cy="1386000"/>
          </a:xfrm>
          <a:prstGeom prst="rect">
            <a:avLst/>
          </a:prstGeom>
        </p:spPr>
      </p:pic>
      <p:cxnSp>
        <p:nvCxnSpPr>
          <p:cNvPr id="22" name="Łącznik prosty 21"/>
          <p:cNvCxnSpPr/>
          <p:nvPr userDrawn="1"/>
        </p:nvCxnSpPr>
        <p:spPr>
          <a:xfrm flipH="1">
            <a:off x="0" y="2637915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 flipH="1">
            <a:off x="2768053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 flipH="1">
            <a:off x="5451236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 flipH="1">
            <a:off x="8193528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 userDrawn="1"/>
        </p:nvCxnSpPr>
        <p:spPr>
          <a:xfrm flipH="1">
            <a:off x="10902473" y="2641487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 userDrawn="1"/>
        </p:nvCxnSpPr>
        <p:spPr>
          <a:xfrm flipH="1">
            <a:off x="9428603" y="5060085"/>
            <a:ext cx="276421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 userDrawn="1"/>
        </p:nvCxnSpPr>
        <p:spPr>
          <a:xfrm flipH="1">
            <a:off x="6783026" y="5068377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/>
          <p:cNvCxnSpPr/>
          <p:nvPr userDrawn="1"/>
        </p:nvCxnSpPr>
        <p:spPr>
          <a:xfrm flipH="1">
            <a:off x="4119447" y="506008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 userDrawn="1"/>
        </p:nvCxnSpPr>
        <p:spPr>
          <a:xfrm flipH="1">
            <a:off x="-10701" y="5050291"/>
            <a:ext cx="276421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5742888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7" name="Prostokąt 6"/>
          <p:cNvSpPr/>
          <p:nvPr userDrawn="1"/>
        </p:nvSpPr>
        <p:spPr>
          <a:xfrm>
            <a:off x="0" y="2975429"/>
            <a:ext cx="12192000" cy="69668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64" y="2090057"/>
            <a:ext cx="2431270" cy="242509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8" y="2148113"/>
            <a:ext cx="2373191" cy="236704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61" y="2148113"/>
            <a:ext cx="2373191" cy="236704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30" y="4645786"/>
            <a:ext cx="1378731" cy="7112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93" y="4645786"/>
            <a:ext cx="1378731" cy="7112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75" y="4754060"/>
            <a:ext cx="1907881" cy="588412"/>
          </a:xfrm>
          <a:prstGeom prst="rect">
            <a:avLst/>
          </a:prstGeom>
        </p:spPr>
      </p:pic>
      <p:sp>
        <p:nvSpPr>
          <p:cNvPr id="14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1680696" y="5487616"/>
            <a:ext cx="2702053" cy="34712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4965631" y="5487616"/>
            <a:ext cx="2702053" cy="34712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596571" y="5840193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4907575" y="5864081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8218579" y="5502130"/>
            <a:ext cx="2768735" cy="37646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8173572" y="5943052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0898453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72" y="4429606"/>
            <a:ext cx="1368306" cy="1386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0" y="2363106"/>
            <a:ext cx="1368381" cy="1386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50" y="2363106"/>
            <a:ext cx="1380052" cy="1386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0" y="4429606"/>
            <a:ext cx="1356833" cy="1386075"/>
          </a:xfrm>
          <a:prstGeom prst="rect">
            <a:avLst/>
          </a:prstGeom>
        </p:spPr>
      </p:pic>
      <p:cxnSp>
        <p:nvCxnSpPr>
          <p:cNvPr id="14" name="Łącznik prosty 13"/>
          <p:cNvCxnSpPr/>
          <p:nvPr userDrawn="1"/>
        </p:nvCxnSpPr>
        <p:spPr>
          <a:xfrm flipH="1">
            <a:off x="0" y="3044313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 userDrawn="1"/>
        </p:nvCxnSpPr>
        <p:spPr>
          <a:xfrm flipH="1">
            <a:off x="-7255" y="5127112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 flipH="1">
            <a:off x="2845803" y="304431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 userDrawn="1"/>
        </p:nvCxnSpPr>
        <p:spPr>
          <a:xfrm flipH="1">
            <a:off x="2845803" y="512711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 userDrawn="1"/>
        </p:nvCxnSpPr>
        <p:spPr>
          <a:xfrm flipH="1">
            <a:off x="7977702" y="304788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/>
          <p:cNvCxnSpPr/>
          <p:nvPr userDrawn="1"/>
        </p:nvCxnSpPr>
        <p:spPr>
          <a:xfrm flipH="1">
            <a:off x="7977702" y="513068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/>
          <p:nvPr userDrawn="1"/>
        </p:nvCxnSpPr>
        <p:spPr>
          <a:xfrm flipH="1">
            <a:off x="11530268" y="304431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 userDrawn="1"/>
        </p:nvCxnSpPr>
        <p:spPr>
          <a:xfrm flipH="1">
            <a:off x="11530268" y="512711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tekstu 23"/>
          <p:cNvSpPr>
            <a:spLocks noGrp="1"/>
          </p:cNvSpPr>
          <p:nvPr>
            <p:ph type="body" sz="quarter" idx="11" hasCustomPrompt="1"/>
          </p:nvPr>
        </p:nvSpPr>
        <p:spPr>
          <a:xfrm>
            <a:off x="3667934" y="2844231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2" hasCustomPrompt="1"/>
          </p:nvPr>
        </p:nvSpPr>
        <p:spPr>
          <a:xfrm>
            <a:off x="3680727" y="4935137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6" name="Symbol zastępczy tekstu 23"/>
          <p:cNvSpPr>
            <a:spLocks noGrp="1"/>
          </p:cNvSpPr>
          <p:nvPr>
            <p:ph type="body" sz="quarter" idx="13" hasCustomPrompt="1"/>
          </p:nvPr>
        </p:nvSpPr>
        <p:spPr>
          <a:xfrm>
            <a:off x="8828861" y="2844231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7" name="Symbol zastępczy tekstu 23"/>
          <p:cNvSpPr>
            <a:spLocks noGrp="1"/>
          </p:cNvSpPr>
          <p:nvPr>
            <p:ph type="body" sz="quarter" idx="14" hasCustomPrompt="1"/>
          </p:nvPr>
        </p:nvSpPr>
        <p:spPr>
          <a:xfrm>
            <a:off x="8841654" y="4935137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2555866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6" y="2244372"/>
            <a:ext cx="1837102" cy="170193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5" y="2626879"/>
            <a:ext cx="1801450" cy="82752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86" y="2258886"/>
            <a:ext cx="1572116" cy="14826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49" y="2806267"/>
            <a:ext cx="2369951" cy="577450"/>
          </a:xfrm>
          <a:prstGeom prst="rect">
            <a:avLst/>
          </a:prstGeom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0628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3" name="Łącznik prosty 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51" y="2521882"/>
            <a:ext cx="1832432" cy="122791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9" y="2850026"/>
            <a:ext cx="2376711" cy="67992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" y="2850026"/>
            <a:ext cx="1979399" cy="576819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68" y="2667001"/>
            <a:ext cx="1607918" cy="12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799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3" name="Łącznik prosty 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76" y="2554515"/>
            <a:ext cx="1913969" cy="8762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14" y="2257172"/>
            <a:ext cx="1862182" cy="119668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73" y="2278364"/>
            <a:ext cx="2267398" cy="129124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3" y="2288115"/>
            <a:ext cx="1696873" cy="16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6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1453"/>
            <a:ext cx="12192025" cy="68519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243"/>
            <a:ext cx="7929797" cy="80772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26" y="4877947"/>
            <a:ext cx="1719075" cy="17190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562"/>
            <a:ext cx="3736856" cy="877826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9774306" y="1010799"/>
            <a:ext cx="18685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700" dirty="0">
                <a:solidFill>
                  <a:prstClr val="white"/>
                </a:solidFill>
                <a:latin typeface="Arial"/>
              </a:rPr>
              <a:t>www.smmlegal.pl</a:t>
            </a: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2612804" y="4032898"/>
            <a:ext cx="578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cap="all" dirty="0">
                <a:solidFill>
                  <a:prstClr val="white"/>
                </a:solidFill>
              </a:rPr>
              <a:t>Dziękujemy za uwagę</a:t>
            </a:r>
          </a:p>
        </p:txBody>
      </p:sp>
      <p:sp>
        <p:nvSpPr>
          <p:cNvPr id="15" name="Prostokąt 14"/>
          <p:cNvSpPr/>
          <p:nvPr userDrawn="1"/>
        </p:nvSpPr>
        <p:spPr>
          <a:xfrm>
            <a:off x="394741" y="5740515"/>
            <a:ext cx="1823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dirty="0">
              <a:solidFill>
                <a:srgbClr val="6D6E71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>
            <a:off x="2733207" y="57405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dirty="0">
              <a:solidFill>
                <a:srgbClr val="6D6E71"/>
              </a:solidFill>
              <a:latin typeface="Arial"/>
            </a:endParaRPr>
          </a:p>
        </p:txBody>
      </p:sp>
      <p:cxnSp>
        <p:nvCxnSpPr>
          <p:cNvPr id="17" name="Łącznik prosty 16"/>
          <p:cNvCxnSpPr/>
          <p:nvPr userDrawn="1"/>
        </p:nvCxnSpPr>
        <p:spPr>
          <a:xfrm>
            <a:off x="2218544" y="5771213"/>
            <a:ext cx="0" cy="7195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0714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EE51-209F-422A-9DC8-EEFCE9EDFF48}" type="datetimeFigureOut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2018-10-18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1D47-F7AB-42A0-B008-09632C926858}" type="slidenum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‹#›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441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8609868" y="2242512"/>
            <a:ext cx="3086833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>
            <a:off x="453785" y="4879008"/>
            <a:ext cx="11268316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7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4"/>
          </p:nvPr>
        </p:nvSpPr>
        <p:spPr>
          <a:xfrm>
            <a:off x="3657600" y="2692400"/>
            <a:ext cx="2560638" cy="158591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2" name="Symbol zastępczy tekstu 19"/>
          <p:cNvSpPr>
            <a:spLocks noGrp="1"/>
          </p:cNvSpPr>
          <p:nvPr>
            <p:ph type="body" sz="quarter" idx="16"/>
          </p:nvPr>
        </p:nvSpPr>
        <p:spPr>
          <a:xfrm>
            <a:off x="2990260" y="5758941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3" name="Symbol zastępczy tekstu 19"/>
          <p:cNvSpPr>
            <a:spLocks noGrp="1"/>
          </p:cNvSpPr>
          <p:nvPr>
            <p:ph type="body" sz="quarter" idx="17"/>
          </p:nvPr>
        </p:nvSpPr>
        <p:spPr>
          <a:xfrm>
            <a:off x="6255566" y="5758941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4" name="Symbol zastępczy tekstu 19"/>
          <p:cNvSpPr>
            <a:spLocks noGrp="1"/>
          </p:cNvSpPr>
          <p:nvPr>
            <p:ph type="body" sz="quarter" idx="18"/>
          </p:nvPr>
        </p:nvSpPr>
        <p:spPr>
          <a:xfrm>
            <a:off x="9752420" y="5766635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quarter" idx="19"/>
          </p:nvPr>
        </p:nvSpPr>
        <p:spPr>
          <a:xfrm>
            <a:off x="3171030" y="2234892"/>
            <a:ext cx="2560638" cy="335603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8" name="Symbol zastępczy tekstu 27"/>
          <p:cNvSpPr>
            <a:spLocks noGrp="1"/>
          </p:cNvSpPr>
          <p:nvPr>
            <p:ph type="body" sz="quarter" idx="20"/>
          </p:nvPr>
        </p:nvSpPr>
        <p:spPr>
          <a:xfrm>
            <a:off x="8775698" y="2275119"/>
            <a:ext cx="2600325" cy="293687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9" name="Symbol zastępczy tekstu 27"/>
          <p:cNvSpPr>
            <a:spLocks noGrp="1"/>
          </p:cNvSpPr>
          <p:nvPr>
            <p:ph type="body" sz="quarter" idx="21" hasCustomPrompt="1"/>
          </p:nvPr>
        </p:nvSpPr>
        <p:spPr>
          <a:xfrm>
            <a:off x="758372" y="4917165"/>
            <a:ext cx="2600325" cy="293687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Współpraca m.in. z:</a:t>
            </a:r>
          </a:p>
        </p:txBody>
      </p:sp>
      <p:sp>
        <p:nvSpPr>
          <p:cNvPr id="14" name="Prostokąt 13"/>
          <p:cNvSpPr/>
          <p:nvPr userDrawn="1"/>
        </p:nvSpPr>
        <p:spPr>
          <a:xfrm>
            <a:off x="2773138" y="2242512"/>
            <a:ext cx="3086833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68" y="2234892"/>
            <a:ext cx="2460532" cy="245415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8" y="2213896"/>
            <a:ext cx="2489501" cy="25054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665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EE362C2A-6B4B-482C-87F0-048BBCD9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CEB49351-D126-40B6-9E40-361AA8AD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65754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376F7752-40A6-4851-A919-F0860031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66875"/>
            <a:ext cx="4102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4901325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/>
          <a:stretch/>
        </p:blipFill>
        <p:spPr>
          <a:xfrm>
            <a:off x="0" y="-1"/>
            <a:ext cx="12321152" cy="68580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143"/>
            <a:ext cx="5997388" cy="807722"/>
          </a:xfrm>
          <a:prstGeom prst="rect">
            <a:avLst/>
          </a:prstGeom>
        </p:spPr>
      </p:pic>
      <p:sp>
        <p:nvSpPr>
          <p:cNvPr id="10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2687154"/>
            <a:ext cx="7300658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/>
              <a:t>Tytuł sekcji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3402164"/>
            <a:ext cx="6616700" cy="579121"/>
          </a:xfrm>
          <a:prstGeom prst="rect">
            <a:avLst/>
          </a:prstGeom>
        </p:spPr>
      </p:pic>
      <p:sp>
        <p:nvSpPr>
          <p:cNvPr id="12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123334" y="3463125"/>
            <a:ext cx="6110312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0394076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/>
          <p:cNvSpPr/>
          <p:nvPr userDrawn="1"/>
        </p:nvSpPr>
        <p:spPr>
          <a:xfrm>
            <a:off x="6601216" y="2445706"/>
            <a:ext cx="5590784" cy="3712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>
            <a:off x="7857" y="4867693"/>
            <a:ext cx="5134298" cy="3712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3"/>
          </p:nvPr>
        </p:nvSpPr>
        <p:spPr>
          <a:xfrm>
            <a:off x="838909" y="2356374"/>
            <a:ext cx="4808538" cy="1495425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4"/>
          </p:nvPr>
        </p:nvSpPr>
        <p:spPr>
          <a:xfrm>
            <a:off x="6938682" y="2937230"/>
            <a:ext cx="4152900" cy="87153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pl-PL" dirty="0"/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5"/>
          </p:nvPr>
        </p:nvSpPr>
        <p:spPr>
          <a:xfrm>
            <a:off x="2711450" y="5411973"/>
            <a:ext cx="2516188" cy="6334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4" name="Symbol zastępczy tekstu 23"/>
          <p:cNvSpPr>
            <a:spLocks noGrp="1"/>
          </p:cNvSpPr>
          <p:nvPr>
            <p:ph type="body" sz="quarter" idx="16"/>
          </p:nvPr>
        </p:nvSpPr>
        <p:spPr>
          <a:xfrm>
            <a:off x="2711450" y="4882989"/>
            <a:ext cx="2430463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7"/>
          </p:nvPr>
        </p:nvSpPr>
        <p:spPr>
          <a:xfrm>
            <a:off x="6938682" y="2439101"/>
            <a:ext cx="3031228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600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3" y="4483634"/>
            <a:ext cx="1787232" cy="1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611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-2541" y="2692400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1778000" y="2207597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5"/>
          </p:nvPr>
        </p:nvSpPr>
        <p:spPr>
          <a:xfrm>
            <a:off x="1765300" y="36354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5" name="Symbol zastępczy tekstu 21"/>
          <p:cNvSpPr>
            <a:spLocks noGrp="1"/>
          </p:cNvSpPr>
          <p:nvPr>
            <p:ph type="body" sz="quarter" idx="16"/>
          </p:nvPr>
        </p:nvSpPr>
        <p:spPr>
          <a:xfrm>
            <a:off x="1765300" y="50705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97376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9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-2541" y="2692400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1778000" y="2207597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5"/>
          </p:nvPr>
        </p:nvSpPr>
        <p:spPr>
          <a:xfrm>
            <a:off x="1765300" y="36354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5" name="Symbol zastępczy tekstu 21"/>
          <p:cNvSpPr>
            <a:spLocks noGrp="1"/>
          </p:cNvSpPr>
          <p:nvPr>
            <p:ph type="body" sz="quarter" idx="16"/>
          </p:nvPr>
        </p:nvSpPr>
        <p:spPr>
          <a:xfrm>
            <a:off x="1765300" y="50705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7" name="Łącznik prosty 11"/>
          <p:cNvCxnSpPr/>
          <p:nvPr userDrawn="1"/>
        </p:nvCxnSpPr>
        <p:spPr>
          <a:xfrm>
            <a:off x="-71591" y="4142619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1"/>
          <p:cNvCxnSpPr/>
          <p:nvPr userDrawn="1"/>
        </p:nvCxnSpPr>
        <p:spPr>
          <a:xfrm>
            <a:off x="-71591" y="5577719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21034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9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 algn="l"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 algn="l"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 algn="l"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8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974395653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743637471"/>
      </p:ext>
    </p:extLst>
  </p:cSld>
  <p:clrMapOvr>
    <a:masterClrMapping/>
  </p:clrMapOvr>
  <p:hf sldNum="0"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E61DAD37-C17B-48B5-828F-46CBC76A5567}"/>
              </a:ext>
            </a:extLst>
          </p:cNvPr>
          <p:cNvSpPr/>
          <p:nvPr/>
        </p:nvSpPr>
        <p:spPr>
          <a:xfrm>
            <a:off x="0" y="685800"/>
            <a:ext cx="1625602" cy="111759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5980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8">
            <a:extLst>
              <a:ext uri="{FF2B5EF4-FFF2-40B4-BE49-F238E27FC236}">
                <a16:creationId xmlns:a16="http://schemas.microsoft.com/office/drawing/2014/main" xmlns="" id="{1AFC8900-525C-43FE-BFC1-C090DE2D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10">
            <a:extLst>
              <a:ext uri="{FF2B5EF4-FFF2-40B4-BE49-F238E27FC236}">
                <a16:creationId xmlns:a16="http://schemas.microsoft.com/office/drawing/2014/main" xmlns="" id="{A07D9E59-AEDF-4B9D-9896-1BCBC703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673" y="5820658"/>
            <a:ext cx="2941323" cy="576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xmlns="" id="{3ED39BA6-E277-4498-B2C2-E4EC22FE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1" y="4930481"/>
            <a:ext cx="9397005" cy="579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24C42205-CE22-4E02-A3BE-E31B4094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7" y="420203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xmlns="" id="{632DDC97-24B9-4474-BFE8-B7C08464B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4" y="4142378"/>
            <a:ext cx="7513332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8158447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0">
            <a:extLst>
              <a:ext uri="{FF2B5EF4-FFF2-40B4-BE49-F238E27FC236}">
                <a16:creationId xmlns:a16="http://schemas.microsoft.com/office/drawing/2014/main" xmlns="" id="{C970C975-B93E-483F-AE40-8599994E3E48}"/>
              </a:ext>
            </a:extLst>
          </p:cNvPr>
          <p:cNvSpPr/>
          <p:nvPr/>
        </p:nvSpPr>
        <p:spPr>
          <a:xfrm>
            <a:off x="1419413" y="4752621"/>
            <a:ext cx="4402890" cy="36262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31">
            <a:extLst>
              <a:ext uri="{FF2B5EF4-FFF2-40B4-BE49-F238E27FC236}">
                <a16:creationId xmlns:a16="http://schemas.microsoft.com/office/drawing/2014/main" xmlns="" id="{83026354-F2DD-4301-9C80-AF1F4089A617}"/>
              </a:ext>
            </a:extLst>
          </p:cNvPr>
          <p:cNvSpPr/>
          <p:nvPr/>
        </p:nvSpPr>
        <p:spPr>
          <a:xfrm>
            <a:off x="0" y="2416009"/>
            <a:ext cx="1396316" cy="36025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rostokąt 32">
            <a:extLst>
              <a:ext uri="{FF2B5EF4-FFF2-40B4-BE49-F238E27FC236}">
                <a16:creationId xmlns:a16="http://schemas.microsoft.com/office/drawing/2014/main" xmlns="" id="{09AB3CDE-961A-4BFF-B516-3DDA32DBEEEE}"/>
              </a:ext>
            </a:extLst>
          </p:cNvPr>
          <p:cNvSpPr/>
          <p:nvPr/>
        </p:nvSpPr>
        <p:spPr>
          <a:xfrm>
            <a:off x="0" y="3242498"/>
            <a:ext cx="1396316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rostokąt 33">
            <a:extLst>
              <a:ext uri="{FF2B5EF4-FFF2-40B4-BE49-F238E27FC236}">
                <a16:creationId xmlns:a16="http://schemas.microsoft.com/office/drawing/2014/main" xmlns="" id="{C02A1A61-BB0F-4795-968F-BF4E2E2A92D9}"/>
              </a:ext>
            </a:extLst>
          </p:cNvPr>
          <p:cNvSpPr/>
          <p:nvPr/>
        </p:nvSpPr>
        <p:spPr>
          <a:xfrm>
            <a:off x="0" y="3963265"/>
            <a:ext cx="1396316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rostokąt 36">
            <a:extLst>
              <a:ext uri="{FF2B5EF4-FFF2-40B4-BE49-F238E27FC236}">
                <a16:creationId xmlns:a16="http://schemas.microsoft.com/office/drawing/2014/main" xmlns="" id="{28FBE97B-D0D1-4A9C-A236-916686D0851D}"/>
              </a:ext>
            </a:extLst>
          </p:cNvPr>
          <p:cNvSpPr/>
          <p:nvPr/>
        </p:nvSpPr>
        <p:spPr>
          <a:xfrm>
            <a:off x="1424662" y="3965002"/>
            <a:ext cx="7514063" cy="39381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ostokąt 37">
            <a:extLst>
              <a:ext uri="{FF2B5EF4-FFF2-40B4-BE49-F238E27FC236}">
                <a16:creationId xmlns:a16="http://schemas.microsoft.com/office/drawing/2014/main" xmlns="" id="{A725C3A9-56DA-489F-B791-B057BDF6D246}"/>
              </a:ext>
            </a:extLst>
          </p:cNvPr>
          <p:cNvSpPr/>
          <p:nvPr/>
        </p:nvSpPr>
        <p:spPr>
          <a:xfrm>
            <a:off x="1424662" y="3240084"/>
            <a:ext cx="5565504" cy="36245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rostokąt 38">
            <a:extLst>
              <a:ext uri="{FF2B5EF4-FFF2-40B4-BE49-F238E27FC236}">
                <a16:creationId xmlns:a16="http://schemas.microsoft.com/office/drawing/2014/main" xmlns="" id="{964DD77B-B119-46C3-8822-135850187B42}"/>
              </a:ext>
            </a:extLst>
          </p:cNvPr>
          <p:cNvSpPr/>
          <p:nvPr/>
        </p:nvSpPr>
        <p:spPr>
          <a:xfrm>
            <a:off x="1424095" y="2420553"/>
            <a:ext cx="5133789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rostokąt 39">
            <a:extLst>
              <a:ext uri="{FF2B5EF4-FFF2-40B4-BE49-F238E27FC236}">
                <a16:creationId xmlns:a16="http://schemas.microsoft.com/office/drawing/2014/main" xmlns="" id="{8B862CB1-556F-4820-9419-79F0876C51B5}"/>
              </a:ext>
            </a:extLst>
          </p:cNvPr>
          <p:cNvSpPr/>
          <p:nvPr/>
        </p:nvSpPr>
        <p:spPr>
          <a:xfrm>
            <a:off x="0" y="4754550"/>
            <a:ext cx="1396800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347482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C6F57B04-504C-414A-9611-4D2645C7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0513" y="682625"/>
            <a:ext cx="1247776" cy="957263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F211DB4C-E637-4464-B2EE-ABE766CE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525"/>
            <a:ext cx="123952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1063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3FF9787C-D79B-4820-A584-DA70CAEC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28131AFB-E152-43E8-8A83-56AA418B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57" y="4024887"/>
            <a:ext cx="9096048" cy="70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7B319355-8B6B-42B4-9067-D30C6A35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68" y="3240743"/>
            <a:ext cx="5594427" cy="8782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5976553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77325"/>
      </p:ext>
    </p:extLst>
  </p:cSld>
  <p:clrMapOvr>
    <a:masterClrMapping/>
  </p:clrMapOvr>
  <p:hf sldNum="0"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178F7162-ED93-4D64-B064-106116AD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8B8FC8BD-8F77-49C0-9152-CBD24D6D107E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FA84FBB0-5FEC-4991-B10C-F6378F96EFB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0922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83D37051-B8E2-4F88-937A-067D572F5C6D}"/>
              </a:ext>
            </a:extLst>
          </p:cNvPr>
          <p:cNvSpPr/>
          <p:nvPr/>
        </p:nvSpPr>
        <p:spPr>
          <a:xfrm>
            <a:off x="3669953" y="1679505"/>
            <a:ext cx="8522043" cy="1996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B9D55477-40EF-4A1A-A74D-2D22EA6F9468}"/>
              </a:ext>
            </a:extLst>
          </p:cNvPr>
          <p:cNvCxnSpPr/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BE07169F-26D3-43CA-BAAC-69F6FF5D247C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  <p:pic>
        <p:nvPicPr>
          <p:cNvPr id="9" name="Obraz 14">
            <a:extLst>
              <a:ext uri="{FF2B5EF4-FFF2-40B4-BE49-F238E27FC236}">
                <a16:creationId xmlns:a16="http://schemas.microsoft.com/office/drawing/2014/main" xmlns="" id="{EADE35E7-4C2E-4F9E-8739-DF09FF1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68" y="3510701"/>
            <a:ext cx="1386001" cy="1386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983373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B3E97912-97F0-4E28-9845-F10C23AFDC10}"/>
              </a:ext>
            </a:extLst>
          </p:cNvPr>
          <p:cNvSpPr/>
          <p:nvPr/>
        </p:nvSpPr>
        <p:spPr>
          <a:xfrm>
            <a:off x="3682316" y="2057400"/>
            <a:ext cx="8509689" cy="167433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8C1A0229-2174-4099-94A3-53D64F84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3476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Łącznik prosty 11">
            <a:extLst>
              <a:ext uri="{FF2B5EF4-FFF2-40B4-BE49-F238E27FC236}">
                <a16:creationId xmlns:a16="http://schemas.microsoft.com/office/drawing/2014/main" xmlns="" id="{27974DD3-B118-439C-A7D0-8510C2F1643D}"/>
              </a:ext>
            </a:extLst>
          </p:cNvPr>
          <p:cNvCxnSpPr>
            <a:endCxn id="4" idx="1"/>
          </p:cNvCxnSpPr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6" name="Łącznik prosty 12">
            <a:extLst>
              <a:ext uri="{FF2B5EF4-FFF2-40B4-BE49-F238E27FC236}">
                <a16:creationId xmlns:a16="http://schemas.microsoft.com/office/drawing/2014/main" xmlns="" id="{1BB00096-D241-43C9-B40A-572A1E4B6374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429824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EC003FF8-FB90-4A62-93BF-E56E495D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DCDF4613-2776-400E-B808-392B613AC4A7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9FD37005-2BB2-4CBE-A5FC-D4AA66C468E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33909439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3" name="Łącznik prosty 11">
            <a:extLst>
              <a:ext uri="{FF2B5EF4-FFF2-40B4-BE49-F238E27FC236}">
                <a16:creationId xmlns:a16="http://schemas.microsoft.com/office/drawing/2014/main" xmlns="" id="{2982752C-EA95-416A-B934-F9E62D9ED1CE}"/>
              </a:ext>
            </a:extLst>
          </p:cNvPr>
          <p:cNvCxnSpPr/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4" name="Łącznik prosty 12">
            <a:extLst>
              <a:ext uri="{FF2B5EF4-FFF2-40B4-BE49-F238E27FC236}">
                <a16:creationId xmlns:a16="http://schemas.microsoft.com/office/drawing/2014/main" xmlns="" id="{ECD27FAD-1AA6-4704-8E03-C8509FA68669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cxnSp>
        <p:nvCxnSpPr>
          <p:cNvPr id="6" name="Łącznik prosty 13">
            <a:extLst>
              <a:ext uri="{FF2B5EF4-FFF2-40B4-BE49-F238E27FC236}">
                <a16:creationId xmlns:a16="http://schemas.microsoft.com/office/drawing/2014/main" xmlns="" id="{B353A92A-BDC8-41E4-B987-ABA10FAD9A5F}"/>
              </a:ext>
            </a:extLst>
          </p:cNvPr>
          <p:cNvCxnSpPr/>
          <p:nvPr/>
        </p:nvCxnSpPr>
        <p:spPr>
          <a:xfrm>
            <a:off x="0" y="5130798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7" name="Łącznik prosty 14">
            <a:extLst>
              <a:ext uri="{FF2B5EF4-FFF2-40B4-BE49-F238E27FC236}">
                <a16:creationId xmlns:a16="http://schemas.microsoft.com/office/drawing/2014/main" xmlns="" id="{2C3D19BB-8667-486B-B1E8-7C6679001369}"/>
              </a:ext>
            </a:extLst>
          </p:cNvPr>
          <p:cNvCxnSpPr/>
          <p:nvPr/>
        </p:nvCxnSpPr>
        <p:spPr>
          <a:xfrm>
            <a:off x="2792275" y="5143499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38693872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CECC14B-385B-4814-A244-000191A7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FB0199E0-98BF-441A-A0B0-7E5D1B83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" y="4155079"/>
            <a:ext cx="701102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4EB0E3C8-E11D-4313-BD07-5521881D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4" y="3627872"/>
            <a:ext cx="2359298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2923390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6789E0D2-01DB-48EF-8376-E5202269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1">
            <a:extLst>
              <a:ext uri="{FF2B5EF4-FFF2-40B4-BE49-F238E27FC236}">
                <a16:creationId xmlns:a16="http://schemas.microsoft.com/office/drawing/2014/main" xmlns="" id="{52653CFF-956B-4C67-8668-3CFD36D7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22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3">
            <a:extLst>
              <a:ext uri="{FF2B5EF4-FFF2-40B4-BE49-F238E27FC236}">
                <a16:creationId xmlns:a16="http://schemas.microsoft.com/office/drawing/2014/main" xmlns="" id="{00FD0AE5-69A4-4FD0-B132-99F831E7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4">
            <a:extLst>
              <a:ext uri="{FF2B5EF4-FFF2-40B4-BE49-F238E27FC236}">
                <a16:creationId xmlns:a16="http://schemas.microsoft.com/office/drawing/2014/main" xmlns="" id="{F8E654FF-EC3B-4033-9906-5CA60487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7" y="3462531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25">
            <a:extLst>
              <a:ext uri="{FF2B5EF4-FFF2-40B4-BE49-F238E27FC236}">
                <a16:creationId xmlns:a16="http://schemas.microsoft.com/office/drawing/2014/main" xmlns="" id="{74A9D0FA-9526-4F9F-844C-3A126335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22" y="1938528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26">
            <a:extLst>
              <a:ext uri="{FF2B5EF4-FFF2-40B4-BE49-F238E27FC236}">
                <a16:creationId xmlns:a16="http://schemas.microsoft.com/office/drawing/2014/main" xmlns="" id="{CF03105C-5EA9-4BCF-A42A-36776DF2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23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1FE9ABD4-8452-4F7C-8129-1E0CC2D1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26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27">
            <a:extLst>
              <a:ext uri="{FF2B5EF4-FFF2-40B4-BE49-F238E27FC236}">
                <a16:creationId xmlns:a16="http://schemas.microsoft.com/office/drawing/2014/main" xmlns="" id="{9DBD6340-EA4B-48CE-92EF-95ED1028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7" y="3876543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28">
            <a:extLst>
              <a:ext uri="{FF2B5EF4-FFF2-40B4-BE49-F238E27FC236}">
                <a16:creationId xmlns:a16="http://schemas.microsoft.com/office/drawing/2014/main" xmlns="" id="{A824E1FB-175C-441B-B6D4-1DF8D53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23" y="3889244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29">
            <a:extLst>
              <a:ext uri="{FF2B5EF4-FFF2-40B4-BE49-F238E27FC236}">
                <a16:creationId xmlns:a16="http://schemas.microsoft.com/office/drawing/2014/main" xmlns="" id="{5AC506EB-71B0-4556-BF27-F6AA57C6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722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30">
            <a:extLst>
              <a:ext uri="{FF2B5EF4-FFF2-40B4-BE49-F238E27FC236}">
                <a16:creationId xmlns:a16="http://schemas.microsoft.com/office/drawing/2014/main" xmlns="" id="{A823120D-E1AF-4099-9148-E584EAC6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22" y="5546850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5">
            <a:extLst>
              <a:ext uri="{FF2B5EF4-FFF2-40B4-BE49-F238E27FC236}">
                <a16:creationId xmlns:a16="http://schemas.microsoft.com/office/drawing/2014/main" xmlns="" id="{5848F56A-7787-4397-82A5-CEF59283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166" y="5069113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07868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AF90BDFE-E2BE-4953-9688-B4796D89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12">
            <a:extLst>
              <a:ext uri="{FF2B5EF4-FFF2-40B4-BE49-F238E27FC236}">
                <a16:creationId xmlns:a16="http://schemas.microsoft.com/office/drawing/2014/main" xmlns="" id="{FD698344-D0C6-4348-AD73-DE155DD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xmlns="" id="{31EBE81F-C80D-4787-B9C2-AA438E50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14">
            <a:extLst>
              <a:ext uri="{FF2B5EF4-FFF2-40B4-BE49-F238E27FC236}">
                <a16:creationId xmlns:a16="http://schemas.microsoft.com/office/drawing/2014/main" xmlns="" id="{D1563F32-E07C-4AA5-AE28-0761F2C1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5">
            <a:extLst>
              <a:ext uri="{FF2B5EF4-FFF2-40B4-BE49-F238E27FC236}">
                <a16:creationId xmlns:a16="http://schemas.microsoft.com/office/drawing/2014/main" xmlns="" id="{3939FAE8-D90E-438A-85FA-B70D9558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6">
            <a:extLst>
              <a:ext uri="{FF2B5EF4-FFF2-40B4-BE49-F238E27FC236}">
                <a16:creationId xmlns:a16="http://schemas.microsoft.com/office/drawing/2014/main" xmlns="" id="{25A19944-B7BD-43B1-8985-6F907FC9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20">
            <a:extLst>
              <a:ext uri="{FF2B5EF4-FFF2-40B4-BE49-F238E27FC236}">
                <a16:creationId xmlns:a16="http://schemas.microsoft.com/office/drawing/2014/main" xmlns="" id="{AE521724-0BAF-4FDF-84AE-938EBDBD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DDEA5FB-54C2-43D8-8ED7-526093A7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Łącznik prosty 8">
            <a:extLst>
              <a:ext uri="{FF2B5EF4-FFF2-40B4-BE49-F238E27FC236}">
                <a16:creationId xmlns:a16="http://schemas.microsoft.com/office/drawing/2014/main" xmlns="" id="{EB0F9CBE-C805-4B8E-852C-464E433A3528}"/>
              </a:ext>
            </a:extLst>
          </p:cNvPr>
          <p:cNvCxnSpPr>
            <a:endCxn id="2" idx="1"/>
          </p:cNvCxnSpPr>
          <p:nvPr/>
        </p:nvCxnSpPr>
        <p:spPr>
          <a:xfrm>
            <a:off x="0" y="2451104"/>
            <a:ext cx="1405121" cy="1269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ze strzałką 25">
            <a:extLst>
              <a:ext uri="{FF2B5EF4-FFF2-40B4-BE49-F238E27FC236}">
                <a16:creationId xmlns:a16="http://schemas.microsoft.com/office/drawing/2014/main" xmlns="" id="{7B1CFE85-FF7B-4356-9FF8-68377941E52B}"/>
              </a:ext>
            </a:extLst>
          </p:cNvPr>
          <p:cNvCxnSpPr/>
          <p:nvPr/>
        </p:nvCxnSpPr>
        <p:spPr>
          <a:xfrm>
            <a:off x="4214094" y="2438403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3" name="Łącznik prosty ze strzałką 42">
            <a:extLst>
              <a:ext uri="{FF2B5EF4-FFF2-40B4-BE49-F238E27FC236}">
                <a16:creationId xmlns:a16="http://schemas.microsoft.com/office/drawing/2014/main" xmlns="" id="{CC72A635-2347-47F7-BD57-3DEDD9FD6DA3}"/>
              </a:ext>
            </a:extLst>
          </p:cNvPr>
          <p:cNvCxnSpPr/>
          <p:nvPr/>
        </p:nvCxnSpPr>
        <p:spPr>
          <a:xfrm>
            <a:off x="7490691" y="2451104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4" name="Łącznik prosty ze strzałką 43">
            <a:extLst>
              <a:ext uri="{FF2B5EF4-FFF2-40B4-BE49-F238E27FC236}">
                <a16:creationId xmlns:a16="http://schemas.microsoft.com/office/drawing/2014/main" xmlns="" id="{9334EB13-06F4-40CE-BC23-1EBD65E3D72A}"/>
              </a:ext>
            </a:extLst>
          </p:cNvPr>
          <p:cNvCxnSpPr/>
          <p:nvPr/>
        </p:nvCxnSpPr>
        <p:spPr>
          <a:xfrm>
            <a:off x="9486900" y="2946397"/>
            <a:ext cx="0" cy="50800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5" name="Łącznik prosty ze strzałką 44">
            <a:extLst>
              <a:ext uri="{FF2B5EF4-FFF2-40B4-BE49-F238E27FC236}">
                <a16:creationId xmlns:a16="http://schemas.microsoft.com/office/drawing/2014/main" xmlns="" id="{10571280-E002-4DC8-BCDB-E89C4483A4A1}"/>
              </a:ext>
            </a:extLst>
          </p:cNvPr>
          <p:cNvCxnSpPr/>
          <p:nvPr/>
        </p:nvCxnSpPr>
        <p:spPr>
          <a:xfrm flipH="1">
            <a:off x="4203697" y="3949695"/>
            <a:ext cx="45720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6" name="Łącznik prosty ze strzałką 45">
            <a:extLst>
              <a:ext uri="{FF2B5EF4-FFF2-40B4-BE49-F238E27FC236}">
                <a16:creationId xmlns:a16="http://schemas.microsoft.com/office/drawing/2014/main" xmlns="" id="{98B793D4-C324-470D-B2D9-2C9BFB15E73D}"/>
              </a:ext>
            </a:extLst>
          </p:cNvPr>
          <p:cNvCxnSpPr>
            <a:stCxn id="8" idx="1"/>
          </p:cNvCxnSpPr>
          <p:nvPr/>
        </p:nvCxnSpPr>
        <p:spPr>
          <a:xfrm flipH="1">
            <a:off x="7480304" y="3949695"/>
            <a:ext cx="47802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7" name="Łącznik prosty ze strzałką 46">
            <a:extLst>
              <a:ext uri="{FF2B5EF4-FFF2-40B4-BE49-F238E27FC236}">
                <a16:creationId xmlns:a16="http://schemas.microsoft.com/office/drawing/2014/main" xmlns="" id="{CB1BAC07-5807-496D-B311-2AD322BDB2CE}"/>
              </a:ext>
            </a:extLst>
          </p:cNvPr>
          <p:cNvCxnSpPr/>
          <p:nvPr/>
        </p:nvCxnSpPr>
        <p:spPr>
          <a:xfrm>
            <a:off x="4165604" y="5448296"/>
            <a:ext cx="507994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8" name="Łącznik prosty ze strzałką 52">
            <a:extLst>
              <a:ext uri="{FF2B5EF4-FFF2-40B4-BE49-F238E27FC236}">
                <a16:creationId xmlns:a16="http://schemas.microsoft.com/office/drawing/2014/main" xmlns="" id="{1F1542E2-874B-4A43-8CB9-64F326FE25F6}"/>
              </a:ext>
            </a:extLst>
          </p:cNvPr>
          <p:cNvCxnSpPr/>
          <p:nvPr/>
        </p:nvCxnSpPr>
        <p:spPr>
          <a:xfrm>
            <a:off x="2743200" y="4457700"/>
            <a:ext cx="0" cy="50800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2552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86">
            <a:extLst>
              <a:ext uri="{FF2B5EF4-FFF2-40B4-BE49-F238E27FC236}">
                <a16:creationId xmlns:a16="http://schemas.microsoft.com/office/drawing/2014/main" xmlns="" id="{D71D8235-15C0-4306-B011-7B79071B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">
            <a:extLst>
              <a:ext uri="{FF2B5EF4-FFF2-40B4-BE49-F238E27FC236}">
                <a16:creationId xmlns:a16="http://schemas.microsoft.com/office/drawing/2014/main" xmlns="" id="{76AF9C4E-ABDD-461F-860F-135D0907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53">
            <a:extLst>
              <a:ext uri="{FF2B5EF4-FFF2-40B4-BE49-F238E27FC236}">
                <a16:creationId xmlns:a16="http://schemas.microsoft.com/office/drawing/2014/main" xmlns="" id="{DEE20D0C-3F52-469E-A2F0-C17BA9EC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73">
            <a:extLst>
              <a:ext uri="{FF2B5EF4-FFF2-40B4-BE49-F238E27FC236}">
                <a16:creationId xmlns:a16="http://schemas.microsoft.com/office/drawing/2014/main" xmlns="" id="{4FEB6E22-DA48-4426-9292-E08CBB10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74">
            <a:extLst>
              <a:ext uri="{FF2B5EF4-FFF2-40B4-BE49-F238E27FC236}">
                <a16:creationId xmlns:a16="http://schemas.microsoft.com/office/drawing/2014/main" xmlns="" id="{AAFB3F37-02AA-4C3C-8163-076D51AE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8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75">
            <a:extLst>
              <a:ext uri="{FF2B5EF4-FFF2-40B4-BE49-F238E27FC236}">
                <a16:creationId xmlns:a16="http://schemas.microsoft.com/office/drawing/2014/main" xmlns="" id="{39F3FA8F-9565-4B89-9E0D-3E04F48D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76">
            <a:extLst>
              <a:ext uri="{FF2B5EF4-FFF2-40B4-BE49-F238E27FC236}">
                <a16:creationId xmlns:a16="http://schemas.microsoft.com/office/drawing/2014/main" xmlns="" id="{2E31730C-EA39-4673-AB5C-E56163DE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31019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77">
            <a:extLst>
              <a:ext uri="{FF2B5EF4-FFF2-40B4-BE49-F238E27FC236}">
                <a16:creationId xmlns:a16="http://schemas.microsoft.com/office/drawing/2014/main" xmlns="" id="{08B1FF10-47E2-4156-A9FA-48CF5402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78">
            <a:extLst>
              <a:ext uri="{FF2B5EF4-FFF2-40B4-BE49-F238E27FC236}">
                <a16:creationId xmlns:a16="http://schemas.microsoft.com/office/drawing/2014/main" xmlns="" id="{BFEF7064-89B9-458C-BA21-781E5B8A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31178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79">
            <a:extLst>
              <a:ext uri="{FF2B5EF4-FFF2-40B4-BE49-F238E27FC236}">
                <a16:creationId xmlns:a16="http://schemas.microsoft.com/office/drawing/2014/main" xmlns="" id="{C68B506C-6940-4461-A6DE-B7A97ECE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80">
            <a:extLst>
              <a:ext uri="{FF2B5EF4-FFF2-40B4-BE49-F238E27FC236}">
                <a16:creationId xmlns:a16="http://schemas.microsoft.com/office/drawing/2014/main" xmlns="" id="{493512FB-9F99-41CB-BF75-0E28A87B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81">
            <a:extLst>
              <a:ext uri="{FF2B5EF4-FFF2-40B4-BE49-F238E27FC236}">
                <a16:creationId xmlns:a16="http://schemas.microsoft.com/office/drawing/2014/main" xmlns="" id="{DECF8CA2-44DE-4699-A683-F2C2359C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82">
            <a:extLst>
              <a:ext uri="{FF2B5EF4-FFF2-40B4-BE49-F238E27FC236}">
                <a16:creationId xmlns:a16="http://schemas.microsoft.com/office/drawing/2014/main" xmlns="" id="{E284B97F-A506-4626-81FC-31E74E0D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3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az 84">
            <a:extLst>
              <a:ext uri="{FF2B5EF4-FFF2-40B4-BE49-F238E27FC236}">
                <a16:creationId xmlns:a16="http://schemas.microsoft.com/office/drawing/2014/main" xmlns="" id="{B125BE26-08F0-4F32-8B24-CDBDAB50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85">
            <a:extLst>
              <a:ext uri="{FF2B5EF4-FFF2-40B4-BE49-F238E27FC236}">
                <a16:creationId xmlns:a16="http://schemas.microsoft.com/office/drawing/2014/main" xmlns="" id="{FA99142D-92D0-427F-AA2E-1B09E044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54213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az 6">
            <a:extLst>
              <a:ext uri="{FF2B5EF4-FFF2-40B4-BE49-F238E27FC236}">
                <a16:creationId xmlns:a16="http://schemas.microsoft.com/office/drawing/2014/main" xmlns="" id="{CFDDBCD7-76CC-4FDA-A20A-C38192E6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Łącznik prosty 14">
            <a:extLst>
              <a:ext uri="{FF2B5EF4-FFF2-40B4-BE49-F238E27FC236}">
                <a16:creationId xmlns:a16="http://schemas.microsoft.com/office/drawing/2014/main" xmlns="" id="{C12A6422-350C-4BBD-9DF9-D620D4626B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38400"/>
            <a:ext cx="9779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ze strzałką 17">
            <a:extLst>
              <a:ext uri="{FF2B5EF4-FFF2-40B4-BE49-F238E27FC236}">
                <a16:creationId xmlns:a16="http://schemas.microsoft.com/office/drawing/2014/main" xmlns="" id="{4636C0B2-529C-4DAD-B279-8959981F0F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1838" y="2438400"/>
            <a:ext cx="4826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ze strzałką 88">
            <a:extLst>
              <a:ext uri="{FF2B5EF4-FFF2-40B4-BE49-F238E27FC236}">
                <a16:creationId xmlns:a16="http://schemas.microsoft.com/office/drawing/2014/main" xmlns="" id="{2B7B5E25-304D-43FF-AE57-CA3D22DCC3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2443163"/>
            <a:ext cx="46355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ze strzałką 89">
            <a:extLst>
              <a:ext uri="{FF2B5EF4-FFF2-40B4-BE49-F238E27FC236}">
                <a16:creationId xmlns:a16="http://schemas.microsoft.com/office/drawing/2014/main" xmlns="" id="{15241A6C-214A-4B98-B609-10359C9A45C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2443163"/>
            <a:ext cx="446088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ze strzałką 90">
            <a:extLst>
              <a:ext uri="{FF2B5EF4-FFF2-40B4-BE49-F238E27FC236}">
                <a16:creationId xmlns:a16="http://schemas.microsoft.com/office/drawing/2014/main" xmlns="" id="{19EF322D-07B7-42A8-9C43-A4DE85DC40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4756150"/>
            <a:ext cx="4746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ze strzałką 91">
            <a:extLst>
              <a:ext uri="{FF2B5EF4-FFF2-40B4-BE49-F238E27FC236}">
                <a16:creationId xmlns:a16="http://schemas.microsoft.com/office/drawing/2014/main" xmlns="" id="{D977A53C-FF33-4F5E-ABD4-B477DAEBDA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4752975"/>
            <a:ext cx="463550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ze strzałką 92">
            <a:extLst>
              <a:ext uri="{FF2B5EF4-FFF2-40B4-BE49-F238E27FC236}">
                <a16:creationId xmlns:a16="http://schemas.microsoft.com/office/drawing/2014/main" xmlns="" id="{621D6F9D-6FB2-4376-B2EA-B6A9AA51F5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4752975"/>
            <a:ext cx="4619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ze strzałką 23">
            <a:extLst>
              <a:ext uri="{FF2B5EF4-FFF2-40B4-BE49-F238E27FC236}">
                <a16:creationId xmlns:a16="http://schemas.microsoft.com/office/drawing/2014/main" xmlns="" id="{710C3089-3216-48E9-B318-92F0141DDEC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89300" y="3625850"/>
            <a:ext cx="4318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ze strzałką 93">
            <a:extLst>
              <a:ext uri="{FF2B5EF4-FFF2-40B4-BE49-F238E27FC236}">
                <a16:creationId xmlns:a16="http://schemas.microsoft.com/office/drawing/2014/main" xmlns="" id="{CD29353C-4DF5-42E0-B500-5FACB02CEF3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84888" y="360521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ze strzałką 94">
            <a:extLst>
              <a:ext uri="{FF2B5EF4-FFF2-40B4-BE49-F238E27FC236}">
                <a16:creationId xmlns:a16="http://schemas.microsoft.com/office/drawing/2014/main" xmlns="" id="{F3C57F25-45EA-4ACA-B737-30A366A11F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02700" y="3602038"/>
            <a:ext cx="45720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ze strzałką 102">
            <a:extLst>
              <a:ext uri="{FF2B5EF4-FFF2-40B4-BE49-F238E27FC236}">
                <a16:creationId xmlns:a16="http://schemas.microsoft.com/office/drawing/2014/main" xmlns="" id="{F5D4588E-05D0-4C1D-9AA6-5F43593EF5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24213" y="5915025"/>
            <a:ext cx="508000" cy="158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ze strzałką 103">
            <a:extLst>
              <a:ext uri="{FF2B5EF4-FFF2-40B4-BE49-F238E27FC236}">
                <a16:creationId xmlns:a16="http://schemas.microsoft.com/office/drawing/2014/main" xmlns="" id="{CF47EA93-76CF-4CB9-9B39-BE719BDC345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84888" y="592296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ze strzałką 104">
            <a:extLst>
              <a:ext uri="{FF2B5EF4-FFF2-40B4-BE49-F238E27FC236}">
                <a16:creationId xmlns:a16="http://schemas.microsoft.com/office/drawing/2014/main" xmlns="" id="{D1B40FAB-5F5D-4B8D-9F2D-31507FB97FB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16988" y="5919788"/>
            <a:ext cx="434975" cy="31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ze strzałką 29">
            <a:extLst>
              <a:ext uri="{FF2B5EF4-FFF2-40B4-BE49-F238E27FC236}">
                <a16:creationId xmlns:a16="http://schemas.microsoft.com/office/drawing/2014/main" xmlns="" id="{6541E407-00DE-4B49-86CA-3BC253BA26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5288" y="2928938"/>
            <a:ext cx="0" cy="1825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ze strzałką 106">
            <a:extLst>
              <a:ext uri="{FF2B5EF4-FFF2-40B4-BE49-F238E27FC236}">
                <a16:creationId xmlns:a16="http://schemas.microsoft.com/office/drawing/2014/main" xmlns="" id="{34AAA47E-BA32-448F-BC2C-1F5A038AED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47350" y="526256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ze strzałką 107">
            <a:extLst>
              <a:ext uri="{FF2B5EF4-FFF2-40B4-BE49-F238E27FC236}">
                <a16:creationId xmlns:a16="http://schemas.microsoft.com/office/drawing/2014/main" xmlns="" id="{AFD0D860-072D-45C2-83AD-C033EBCB4C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9788" y="407511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" name="Obraz 120">
            <a:extLst>
              <a:ext uri="{FF2B5EF4-FFF2-40B4-BE49-F238E27FC236}">
                <a16:creationId xmlns:a16="http://schemas.microsoft.com/office/drawing/2014/main" xmlns="" id="{E4144AC6-61E7-4482-B27D-FE161700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8844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5">
            <a:extLst>
              <a:ext uri="{FF2B5EF4-FFF2-40B4-BE49-F238E27FC236}">
                <a16:creationId xmlns:a16="http://schemas.microsoft.com/office/drawing/2014/main" xmlns="" id="{EB03D32B-A697-47B2-BEA7-CB0A123EC296}"/>
              </a:ext>
            </a:extLst>
          </p:cNvPr>
          <p:cNvGrpSpPr/>
          <p:nvPr/>
        </p:nvGrpSpPr>
        <p:grpSpPr>
          <a:xfrm>
            <a:off x="4669026" y="3440686"/>
            <a:ext cx="2828550" cy="1018038"/>
            <a:chOff x="4669026" y="3440686"/>
            <a:chExt cx="2828550" cy="1018038"/>
          </a:xfrm>
        </p:grpSpPr>
        <p:pic>
          <p:nvPicPr>
            <p:cNvPr id="3" name="Obraz 56">
              <a:extLst>
                <a:ext uri="{FF2B5EF4-FFF2-40B4-BE49-F238E27FC236}">
                  <a16:creationId xmlns:a16="http://schemas.microsoft.com/office/drawing/2014/main" xmlns="" id="{92A65B58-506D-4171-8585-656531ED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787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Obraz 57">
              <a:extLst>
                <a:ext uri="{FF2B5EF4-FFF2-40B4-BE49-F238E27FC236}">
                  <a16:creationId xmlns:a16="http://schemas.microsoft.com/office/drawing/2014/main" xmlns="" id="{AF3685B8-FD5E-4448-928C-C5713761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026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upa 58">
            <a:extLst>
              <a:ext uri="{FF2B5EF4-FFF2-40B4-BE49-F238E27FC236}">
                <a16:creationId xmlns:a16="http://schemas.microsoft.com/office/drawing/2014/main" xmlns="" id="{6FC17653-41CB-4419-AEE7-31F6D772140D}"/>
              </a:ext>
            </a:extLst>
          </p:cNvPr>
          <p:cNvGrpSpPr/>
          <p:nvPr/>
        </p:nvGrpSpPr>
        <p:grpSpPr>
          <a:xfrm>
            <a:off x="1392420" y="3453387"/>
            <a:ext cx="2828550" cy="1018038"/>
            <a:chOff x="1392420" y="3453387"/>
            <a:chExt cx="2828550" cy="1018038"/>
          </a:xfrm>
        </p:grpSpPr>
        <p:pic>
          <p:nvPicPr>
            <p:cNvPr id="6" name="Obraz 59">
              <a:extLst>
                <a:ext uri="{FF2B5EF4-FFF2-40B4-BE49-F238E27FC236}">
                  <a16:creationId xmlns:a16="http://schemas.microsoft.com/office/drawing/2014/main" xmlns="" id="{FCC8E7D0-2689-41DE-83B7-DBDFFEC7F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34762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Obraz 60">
              <a:extLst>
                <a:ext uri="{FF2B5EF4-FFF2-40B4-BE49-F238E27FC236}">
                  <a16:creationId xmlns:a16="http://schemas.microsoft.com/office/drawing/2014/main" xmlns="" id="{ABAFD97B-22E5-4163-8807-50E5F41B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34533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a 61">
            <a:extLst>
              <a:ext uri="{FF2B5EF4-FFF2-40B4-BE49-F238E27FC236}">
                <a16:creationId xmlns:a16="http://schemas.microsoft.com/office/drawing/2014/main" xmlns="" id="{F9D545DF-403B-4593-99E6-8DFA21001D42}"/>
              </a:ext>
            </a:extLst>
          </p:cNvPr>
          <p:cNvGrpSpPr/>
          <p:nvPr/>
        </p:nvGrpSpPr>
        <p:grpSpPr>
          <a:xfrm>
            <a:off x="1392420" y="4939287"/>
            <a:ext cx="2828550" cy="1018038"/>
            <a:chOff x="1392420" y="4939287"/>
            <a:chExt cx="2828550" cy="1018038"/>
          </a:xfrm>
        </p:grpSpPr>
        <p:pic>
          <p:nvPicPr>
            <p:cNvPr id="9" name="Obraz 62">
              <a:extLst>
                <a:ext uri="{FF2B5EF4-FFF2-40B4-BE49-F238E27FC236}">
                  <a16:creationId xmlns:a16="http://schemas.microsoft.com/office/drawing/2014/main" xmlns="" id="{8149B8A7-C6CB-4CB6-8B5E-B71DC280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49621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Obraz 63">
              <a:extLst>
                <a:ext uri="{FF2B5EF4-FFF2-40B4-BE49-F238E27FC236}">
                  <a16:creationId xmlns:a16="http://schemas.microsoft.com/office/drawing/2014/main" xmlns="" id="{FE9AB035-CCE9-4F35-BC14-A79A419C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49392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a 18">
            <a:extLst>
              <a:ext uri="{FF2B5EF4-FFF2-40B4-BE49-F238E27FC236}">
                <a16:creationId xmlns:a16="http://schemas.microsoft.com/office/drawing/2014/main" xmlns="" id="{EF0B88C1-0443-4B05-97AF-15098EE154C0}"/>
              </a:ext>
            </a:extLst>
          </p:cNvPr>
          <p:cNvGrpSpPr/>
          <p:nvPr/>
        </p:nvGrpSpPr>
        <p:grpSpPr>
          <a:xfrm>
            <a:off x="7958324" y="1942085"/>
            <a:ext cx="2828550" cy="1018038"/>
            <a:chOff x="7958324" y="1942085"/>
            <a:chExt cx="2828550" cy="1018038"/>
          </a:xfrm>
        </p:grpSpPr>
        <p:pic>
          <p:nvPicPr>
            <p:cNvPr id="12" name="Obraz 10">
              <a:extLst>
                <a:ext uri="{FF2B5EF4-FFF2-40B4-BE49-F238E27FC236}">
                  <a16:creationId xmlns:a16="http://schemas.microsoft.com/office/drawing/2014/main" xmlns="" id="{48A230F0-DB91-4925-9F46-B57DE02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5085" y="1964945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Obraz 11">
              <a:extLst>
                <a:ext uri="{FF2B5EF4-FFF2-40B4-BE49-F238E27FC236}">
                  <a16:creationId xmlns:a16="http://schemas.microsoft.com/office/drawing/2014/main" xmlns="" id="{6A4BE643-F545-4E5E-BF8B-75023151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8324" y="1942085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4" name="Grupa 51">
            <a:extLst>
              <a:ext uri="{FF2B5EF4-FFF2-40B4-BE49-F238E27FC236}">
                <a16:creationId xmlns:a16="http://schemas.microsoft.com/office/drawing/2014/main" xmlns="" id="{31283229-CE93-417C-A47A-9718B6C3F3CA}"/>
              </a:ext>
            </a:extLst>
          </p:cNvPr>
          <p:cNvGrpSpPr/>
          <p:nvPr/>
        </p:nvGrpSpPr>
        <p:grpSpPr>
          <a:xfrm>
            <a:off x="7945623" y="3440686"/>
            <a:ext cx="2828550" cy="1018038"/>
            <a:chOff x="7945623" y="3440686"/>
            <a:chExt cx="2828550" cy="1018038"/>
          </a:xfrm>
        </p:grpSpPr>
        <p:pic>
          <p:nvPicPr>
            <p:cNvPr id="15" name="Obraz 53">
              <a:extLst>
                <a:ext uri="{FF2B5EF4-FFF2-40B4-BE49-F238E27FC236}">
                  <a16:creationId xmlns:a16="http://schemas.microsoft.com/office/drawing/2014/main" xmlns="" id="{30AE0985-B00F-485B-BE9D-E1A5741C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2384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Obraz 54">
              <a:extLst>
                <a:ext uri="{FF2B5EF4-FFF2-40B4-BE49-F238E27FC236}">
                  <a16:creationId xmlns:a16="http://schemas.microsoft.com/office/drawing/2014/main" xmlns="" id="{1EC6B7AA-9740-4AE9-9D3A-FD690BB3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623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7" name="Grupa 64">
            <a:extLst>
              <a:ext uri="{FF2B5EF4-FFF2-40B4-BE49-F238E27FC236}">
                <a16:creationId xmlns:a16="http://schemas.microsoft.com/office/drawing/2014/main" xmlns="" id="{570A2B40-B662-4B6C-8CF8-EFE4D37A914E}"/>
              </a:ext>
            </a:extLst>
          </p:cNvPr>
          <p:cNvGrpSpPr/>
          <p:nvPr/>
        </p:nvGrpSpPr>
        <p:grpSpPr>
          <a:xfrm>
            <a:off x="4707120" y="1954786"/>
            <a:ext cx="2828550" cy="1018038"/>
            <a:chOff x="4707120" y="1954786"/>
            <a:chExt cx="2828550" cy="1018038"/>
          </a:xfrm>
        </p:grpSpPr>
        <p:pic>
          <p:nvPicPr>
            <p:cNvPr id="18" name="Obraz 65">
              <a:extLst>
                <a:ext uri="{FF2B5EF4-FFF2-40B4-BE49-F238E27FC236}">
                  <a16:creationId xmlns:a16="http://schemas.microsoft.com/office/drawing/2014/main" xmlns="" id="{D843F00C-D9B8-4D70-BE23-F09122B1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890" y="19776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Obraz 66">
              <a:extLst>
                <a:ext uri="{FF2B5EF4-FFF2-40B4-BE49-F238E27FC236}">
                  <a16:creationId xmlns:a16="http://schemas.microsoft.com/office/drawing/2014/main" xmlns="" id="{88E40589-97A5-4982-8DC9-63A8D71A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120" y="19547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0" name="Obraz 5">
            <a:extLst>
              <a:ext uri="{FF2B5EF4-FFF2-40B4-BE49-F238E27FC236}">
                <a16:creationId xmlns:a16="http://schemas.microsoft.com/office/drawing/2014/main" xmlns="" id="{9FF107B8-B539-4213-A00A-F35ECBBF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46" y="1968502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C7024633-1BD2-4783-BE28-53B2CD2E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Obraz 13">
            <a:extLst>
              <a:ext uri="{FF2B5EF4-FFF2-40B4-BE49-F238E27FC236}">
                <a16:creationId xmlns:a16="http://schemas.microsoft.com/office/drawing/2014/main" xmlns="" id="{2CCC1411-D289-44AF-A287-691CF7FF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Obraz 14">
            <a:extLst>
              <a:ext uri="{FF2B5EF4-FFF2-40B4-BE49-F238E27FC236}">
                <a16:creationId xmlns:a16="http://schemas.microsoft.com/office/drawing/2014/main" xmlns="" id="{C39CC6D3-B491-41F4-BE1F-B131405F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Obraz 15">
            <a:extLst>
              <a:ext uri="{FF2B5EF4-FFF2-40B4-BE49-F238E27FC236}">
                <a16:creationId xmlns:a16="http://schemas.microsoft.com/office/drawing/2014/main" xmlns="" id="{829B7F92-203B-4FB3-BB3E-90D81992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Obraz 16">
            <a:extLst>
              <a:ext uri="{FF2B5EF4-FFF2-40B4-BE49-F238E27FC236}">
                <a16:creationId xmlns:a16="http://schemas.microsoft.com/office/drawing/2014/main" xmlns="" id="{CCAA2A34-8CC3-4679-B783-AA0E48B1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Obraz 20">
            <a:extLst>
              <a:ext uri="{FF2B5EF4-FFF2-40B4-BE49-F238E27FC236}">
                <a16:creationId xmlns:a16="http://schemas.microsoft.com/office/drawing/2014/main" xmlns="" id="{1313915B-7FF1-4112-B364-3B2F1151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Obraz 3">
            <a:extLst>
              <a:ext uri="{FF2B5EF4-FFF2-40B4-BE49-F238E27FC236}">
                <a16:creationId xmlns:a16="http://schemas.microsoft.com/office/drawing/2014/main" xmlns="" id="{E6404BCC-613A-454B-9A4A-EFE9CF5A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7" name="Łącznik prosty 67">
            <a:extLst>
              <a:ext uri="{FF2B5EF4-FFF2-40B4-BE49-F238E27FC236}">
                <a16:creationId xmlns:a16="http://schemas.microsoft.com/office/drawing/2014/main" xmlns="" id="{0135BB85-36C2-4D55-889A-AEDAF4D9DCFE}"/>
              </a:ext>
            </a:extLst>
          </p:cNvPr>
          <p:cNvCxnSpPr/>
          <p:nvPr/>
        </p:nvCxnSpPr>
        <p:spPr>
          <a:xfrm>
            <a:off x="4236854" y="2445498"/>
            <a:ext cx="456578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8" name="Łącznik prosty 68">
            <a:extLst>
              <a:ext uri="{FF2B5EF4-FFF2-40B4-BE49-F238E27FC236}">
                <a16:creationId xmlns:a16="http://schemas.microsoft.com/office/drawing/2014/main" xmlns="" id="{F5B484AB-FDE4-4803-98DE-A9DFEE565D11}"/>
              </a:ext>
            </a:extLst>
          </p:cNvPr>
          <p:cNvCxnSpPr/>
          <p:nvPr/>
        </p:nvCxnSpPr>
        <p:spPr>
          <a:xfrm>
            <a:off x="4223000" y="5451927"/>
            <a:ext cx="456579" cy="463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9" name="Łącznik prosty 69">
            <a:extLst>
              <a:ext uri="{FF2B5EF4-FFF2-40B4-BE49-F238E27FC236}">
                <a16:creationId xmlns:a16="http://schemas.microsoft.com/office/drawing/2014/main" xmlns="" id="{E5A86EA3-54E3-406B-BA15-2AADD5AF90C3}"/>
              </a:ext>
            </a:extLst>
          </p:cNvPr>
          <p:cNvCxnSpPr/>
          <p:nvPr/>
        </p:nvCxnSpPr>
        <p:spPr>
          <a:xfrm>
            <a:off x="7484720" y="2446925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0" name="Łącznik prosty 70">
            <a:extLst>
              <a:ext uri="{FF2B5EF4-FFF2-40B4-BE49-F238E27FC236}">
                <a16:creationId xmlns:a16="http://schemas.microsoft.com/office/drawing/2014/main" xmlns="" id="{16CDDA56-4252-4FC8-B042-4DF2598DA25E}"/>
              </a:ext>
            </a:extLst>
          </p:cNvPr>
          <p:cNvCxnSpPr/>
          <p:nvPr/>
        </p:nvCxnSpPr>
        <p:spPr>
          <a:xfrm>
            <a:off x="7484720" y="3957075"/>
            <a:ext cx="466216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1" name="Łącznik prosty 71">
            <a:extLst>
              <a:ext uri="{FF2B5EF4-FFF2-40B4-BE49-F238E27FC236}">
                <a16:creationId xmlns:a16="http://schemas.microsoft.com/office/drawing/2014/main" xmlns="" id="{11141151-FC26-4A23-B075-F533E49058AE}"/>
              </a:ext>
            </a:extLst>
          </p:cNvPr>
          <p:cNvCxnSpPr/>
          <p:nvPr/>
        </p:nvCxnSpPr>
        <p:spPr>
          <a:xfrm>
            <a:off x="4201192" y="3970928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2" name="Łącznik prosty 72">
            <a:extLst>
              <a:ext uri="{FF2B5EF4-FFF2-40B4-BE49-F238E27FC236}">
                <a16:creationId xmlns:a16="http://schemas.microsoft.com/office/drawing/2014/main" xmlns="" id="{B5881086-A9B0-4956-BC24-AF87140CF5F7}"/>
              </a:ext>
            </a:extLst>
          </p:cNvPr>
          <p:cNvCxnSpPr/>
          <p:nvPr/>
        </p:nvCxnSpPr>
        <p:spPr>
          <a:xfrm>
            <a:off x="2763453" y="4479142"/>
            <a:ext cx="0" cy="44150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3" name="Łącznik prosty 73">
            <a:extLst>
              <a:ext uri="{FF2B5EF4-FFF2-40B4-BE49-F238E27FC236}">
                <a16:creationId xmlns:a16="http://schemas.microsoft.com/office/drawing/2014/main" xmlns="" id="{F95E4148-9A6D-4CA8-887D-A57E15957B53}"/>
              </a:ext>
            </a:extLst>
          </p:cNvPr>
          <p:cNvCxnSpPr/>
          <p:nvPr/>
        </p:nvCxnSpPr>
        <p:spPr>
          <a:xfrm>
            <a:off x="9233519" y="2982855"/>
            <a:ext cx="0" cy="44149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1088922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3A6E6A8E-CE39-4971-BE5B-8F8E88C1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CDA0DF45-BAD4-4AA9-8929-C5309597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876"/>
            <a:ext cx="657561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A282022B-55B2-46DA-AA6A-81A59909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95" y="1666237"/>
            <a:ext cx="4101257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99843290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66936D-1442-4A62-992F-6EB76631A4DC}"/>
              </a:ext>
            </a:extLst>
          </p:cNvPr>
          <p:cNvSpPr/>
          <p:nvPr/>
        </p:nvSpPr>
        <p:spPr>
          <a:xfrm>
            <a:off x="-290285" y="682169"/>
            <a:ext cx="1248229" cy="95794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5BA7DE8F-20F6-43FF-B838-19F1895C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8" y="-9564"/>
            <a:ext cx="12395204" cy="68737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844938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6">
            <a:extLst>
              <a:ext uri="{FF2B5EF4-FFF2-40B4-BE49-F238E27FC236}">
                <a16:creationId xmlns:a16="http://schemas.microsoft.com/office/drawing/2014/main" xmlns="" id="{C49781EB-61AF-49F6-B91A-BB804245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5F90CC8D-6374-4AAB-9A4F-5DACFF3C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53">
            <a:extLst>
              <a:ext uri="{FF2B5EF4-FFF2-40B4-BE49-F238E27FC236}">
                <a16:creationId xmlns:a16="http://schemas.microsoft.com/office/drawing/2014/main" xmlns="" id="{90549729-135C-4CE8-AB2E-21351F12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3">
            <a:extLst>
              <a:ext uri="{FF2B5EF4-FFF2-40B4-BE49-F238E27FC236}">
                <a16:creationId xmlns:a16="http://schemas.microsoft.com/office/drawing/2014/main" xmlns="" id="{AA2BF75A-74DA-4E32-8C2F-04881D7D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4">
            <a:extLst>
              <a:ext uri="{FF2B5EF4-FFF2-40B4-BE49-F238E27FC236}">
                <a16:creationId xmlns:a16="http://schemas.microsoft.com/office/drawing/2014/main" xmlns="" id="{316C89CA-E4C1-435C-915A-6226E42A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107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5">
            <a:extLst>
              <a:ext uri="{FF2B5EF4-FFF2-40B4-BE49-F238E27FC236}">
                <a16:creationId xmlns:a16="http://schemas.microsoft.com/office/drawing/2014/main" xmlns="" id="{AB5B41B5-66BB-4103-B3C7-E3A30EB1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60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6">
            <a:extLst>
              <a:ext uri="{FF2B5EF4-FFF2-40B4-BE49-F238E27FC236}">
                <a16:creationId xmlns:a16="http://schemas.microsoft.com/office/drawing/2014/main" xmlns="" id="{AB2009D9-75E3-4754-B161-FB2CC869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310254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77">
            <a:extLst>
              <a:ext uri="{FF2B5EF4-FFF2-40B4-BE49-F238E27FC236}">
                <a16:creationId xmlns:a16="http://schemas.microsoft.com/office/drawing/2014/main" xmlns="" id="{4DF3524A-45BD-4C34-9E09-1E63FD34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78">
            <a:extLst>
              <a:ext uri="{FF2B5EF4-FFF2-40B4-BE49-F238E27FC236}">
                <a16:creationId xmlns:a16="http://schemas.microsoft.com/office/drawing/2014/main" xmlns="" id="{78291DE8-D1BC-4D99-ACC0-6DB0C035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3118579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79">
            <a:extLst>
              <a:ext uri="{FF2B5EF4-FFF2-40B4-BE49-F238E27FC236}">
                <a16:creationId xmlns:a16="http://schemas.microsoft.com/office/drawing/2014/main" xmlns="" id="{A052C151-9B56-4D57-B39F-B54E640E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80">
            <a:extLst>
              <a:ext uri="{FF2B5EF4-FFF2-40B4-BE49-F238E27FC236}">
                <a16:creationId xmlns:a16="http://schemas.microsoft.com/office/drawing/2014/main" xmlns="" id="{6175CA2E-41F0-44E8-9419-BD8FEAC7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81">
            <a:extLst>
              <a:ext uri="{FF2B5EF4-FFF2-40B4-BE49-F238E27FC236}">
                <a16:creationId xmlns:a16="http://schemas.microsoft.com/office/drawing/2014/main" xmlns="" id="{ECC3089C-7614-4FDD-BBAF-D3A316CC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82">
            <a:extLst>
              <a:ext uri="{FF2B5EF4-FFF2-40B4-BE49-F238E27FC236}">
                <a16:creationId xmlns:a16="http://schemas.microsoft.com/office/drawing/2014/main" xmlns="" id="{F547545F-41B7-4408-AF88-76044493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55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84">
            <a:extLst>
              <a:ext uri="{FF2B5EF4-FFF2-40B4-BE49-F238E27FC236}">
                <a16:creationId xmlns:a16="http://schemas.microsoft.com/office/drawing/2014/main" xmlns="" id="{93154EF2-BA72-4AC9-A9D1-9B882667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5">
            <a:extLst>
              <a:ext uri="{FF2B5EF4-FFF2-40B4-BE49-F238E27FC236}">
                <a16:creationId xmlns:a16="http://schemas.microsoft.com/office/drawing/2014/main" xmlns="" id="{DCAB5488-C0DA-4D05-B611-FD1108BB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542062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D3D1EDDF-15E8-49E5-9C3B-457F2A89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3" name="Łącznik prosty 14">
            <a:extLst>
              <a:ext uri="{FF2B5EF4-FFF2-40B4-BE49-F238E27FC236}">
                <a16:creationId xmlns:a16="http://schemas.microsoft.com/office/drawing/2014/main" xmlns="" id="{B1DF486E-BF97-45FB-BBD2-8E3A6B8B01BF}"/>
              </a:ext>
            </a:extLst>
          </p:cNvPr>
          <p:cNvCxnSpPr/>
          <p:nvPr/>
        </p:nvCxnSpPr>
        <p:spPr>
          <a:xfrm>
            <a:off x="0" y="2438403"/>
            <a:ext cx="97856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4" name="Łącznik prosty ze strzałką 17">
            <a:extLst>
              <a:ext uri="{FF2B5EF4-FFF2-40B4-BE49-F238E27FC236}">
                <a16:creationId xmlns:a16="http://schemas.microsoft.com/office/drawing/2014/main" xmlns="" id="{7CD2EDAE-69A6-4EE8-BA0A-2590774904C5}"/>
              </a:ext>
            </a:extLst>
          </p:cNvPr>
          <p:cNvCxnSpPr/>
          <p:nvPr/>
        </p:nvCxnSpPr>
        <p:spPr>
          <a:xfrm>
            <a:off x="3272591" y="2438403"/>
            <a:ext cx="48125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5" name="Łącznik prosty ze strzałką 88">
            <a:extLst>
              <a:ext uri="{FF2B5EF4-FFF2-40B4-BE49-F238E27FC236}">
                <a16:creationId xmlns:a16="http://schemas.microsoft.com/office/drawing/2014/main" xmlns="" id="{0B2BB9B8-5BFF-4654-A459-8A75C5193919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6093433" y="2442408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6" name="Łącznik prosty ze strzałką 89">
            <a:extLst>
              <a:ext uri="{FF2B5EF4-FFF2-40B4-BE49-F238E27FC236}">
                <a16:creationId xmlns:a16="http://schemas.microsoft.com/office/drawing/2014/main" xmlns="" id="{C044E821-74F1-4E8B-B915-21D1B234BFC1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8908825" y="2442408"/>
            <a:ext cx="446282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7" name="Łącznik prosty ze strzałką 90">
            <a:extLst>
              <a:ext uri="{FF2B5EF4-FFF2-40B4-BE49-F238E27FC236}">
                <a16:creationId xmlns:a16="http://schemas.microsoft.com/office/drawing/2014/main" xmlns="" id="{CDBA24B6-E796-4105-991B-20008587C47C}"/>
              </a:ext>
            </a:extLst>
          </p:cNvPr>
          <p:cNvCxnSpPr/>
          <p:nvPr/>
        </p:nvCxnSpPr>
        <p:spPr>
          <a:xfrm>
            <a:off x="3264563" y="4756480"/>
            <a:ext cx="473248" cy="8028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8" name="Łącznik prosty ze strzałką 91">
            <a:extLst>
              <a:ext uri="{FF2B5EF4-FFF2-40B4-BE49-F238E27FC236}">
                <a16:creationId xmlns:a16="http://schemas.microsoft.com/office/drawing/2014/main" xmlns="" id="{8402DEF2-2023-4404-A6F8-0FFBE39D0C3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6093433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9" name="Łącznik prosty ze strzałką 92">
            <a:extLst>
              <a:ext uri="{FF2B5EF4-FFF2-40B4-BE49-F238E27FC236}">
                <a16:creationId xmlns:a16="http://schemas.microsoft.com/office/drawing/2014/main" xmlns="" id="{0D5FDA0D-47CF-46A2-B5E9-E396820322F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908825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0" name="Łącznik prosty ze strzałką 23">
            <a:extLst>
              <a:ext uri="{FF2B5EF4-FFF2-40B4-BE49-F238E27FC236}">
                <a16:creationId xmlns:a16="http://schemas.microsoft.com/office/drawing/2014/main" xmlns="" id="{93B28CFA-E098-418A-BB2F-FB1592F45ECF}"/>
              </a:ext>
            </a:extLst>
          </p:cNvPr>
          <p:cNvCxnSpPr/>
          <p:nvPr/>
        </p:nvCxnSpPr>
        <p:spPr>
          <a:xfrm flipH="1">
            <a:off x="3288630" y="3625513"/>
            <a:ext cx="43313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1" name="Łącznik prosty ze strzałką 93">
            <a:extLst>
              <a:ext uri="{FF2B5EF4-FFF2-40B4-BE49-F238E27FC236}">
                <a16:creationId xmlns:a16="http://schemas.microsoft.com/office/drawing/2014/main" xmlns="" id="{6560525A-C543-448A-9A4A-7CFB0B860923}"/>
              </a:ext>
            </a:extLst>
          </p:cNvPr>
          <p:cNvCxnSpPr>
            <a:stCxn id="9" idx="1"/>
            <a:endCxn id="8" idx="3"/>
          </p:cNvCxnSpPr>
          <p:nvPr/>
        </p:nvCxnSpPr>
        <p:spPr>
          <a:xfrm flipH="1" flipV="1">
            <a:off x="6085414" y="3605460"/>
            <a:ext cx="478368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2" name="Łącznik prosty ze strzałką 94">
            <a:extLst>
              <a:ext uri="{FF2B5EF4-FFF2-40B4-BE49-F238E27FC236}">
                <a16:creationId xmlns:a16="http://schemas.microsoft.com/office/drawing/2014/main" xmlns="" id="{92B60AED-8B4E-496B-8137-FD55AC5A9FDC}"/>
              </a:ext>
            </a:extLst>
          </p:cNvPr>
          <p:cNvCxnSpPr/>
          <p:nvPr/>
        </p:nvCxnSpPr>
        <p:spPr>
          <a:xfrm flipH="1">
            <a:off x="8903366" y="3601455"/>
            <a:ext cx="457200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3" name="Łącznik prosty ze strzałką 102">
            <a:extLst>
              <a:ext uri="{FF2B5EF4-FFF2-40B4-BE49-F238E27FC236}">
                <a16:creationId xmlns:a16="http://schemas.microsoft.com/office/drawing/2014/main" xmlns="" id="{A8BF1D6F-7633-4296-9C29-8B5340F299FF}"/>
              </a:ext>
            </a:extLst>
          </p:cNvPr>
          <p:cNvCxnSpPr>
            <a:stCxn id="15" idx="1"/>
            <a:endCxn id="17" idx="3"/>
          </p:cNvCxnSpPr>
          <p:nvPr/>
        </p:nvCxnSpPr>
        <p:spPr>
          <a:xfrm flipH="1" flipV="1">
            <a:off x="3224466" y="5915527"/>
            <a:ext cx="507886" cy="1603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4" name="Łącznik prosty ze strzałką 103">
            <a:extLst>
              <a:ext uri="{FF2B5EF4-FFF2-40B4-BE49-F238E27FC236}">
                <a16:creationId xmlns:a16="http://schemas.microsoft.com/office/drawing/2014/main" xmlns="" id="{EBD507D8-A3FC-4025-8997-87BEFA0E1B6F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6085414" y="5923547"/>
            <a:ext cx="478368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5" name="Łącznik prosty ze strzałką 104">
            <a:extLst>
              <a:ext uri="{FF2B5EF4-FFF2-40B4-BE49-F238E27FC236}">
                <a16:creationId xmlns:a16="http://schemas.microsoft.com/office/drawing/2014/main" xmlns="" id="{75907FF2-C01E-474E-A052-3D6290E90DCB}"/>
              </a:ext>
            </a:extLst>
          </p:cNvPr>
          <p:cNvCxnSpPr>
            <a:endCxn id="16" idx="3"/>
          </p:cNvCxnSpPr>
          <p:nvPr/>
        </p:nvCxnSpPr>
        <p:spPr>
          <a:xfrm flipH="1">
            <a:off x="8916844" y="5919532"/>
            <a:ext cx="435703" cy="401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6" name="Łącznik prosty ze strzałką 29">
            <a:extLst>
              <a:ext uri="{FF2B5EF4-FFF2-40B4-BE49-F238E27FC236}">
                <a16:creationId xmlns:a16="http://schemas.microsoft.com/office/drawing/2014/main" xmlns="" id="{24C6B5B7-640C-4E46-8322-E899514F1329}"/>
              </a:ext>
            </a:extLst>
          </p:cNvPr>
          <p:cNvCxnSpPr/>
          <p:nvPr/>
        </p:nvCxnSpPr>
        <p:spPr>
          <a:xfrm>
            <a:off x="10555705" y="2928484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7" name="Łącznik prosty ze strzałką 106">
            <a:extLst>
              <a:ext uri="{FF2B5EF4-FFF2-40B4-BE49-F238E27FC236}">
                <a16:creationId xmlns:a16="http://schemas.microsoft.com/office/drawing/2014/main" xmlns="" id="{58533E80-7797-4D85-91BE-2EEBE2F7ED2F}"/>
              </a:ext>
            </a:extLst>
          </p:cNvPr>
          <p:cNvCxnSpPr/>
          <p:nvPr/>
        </p:nvCxnSpPr>
        <p:spPr>
          <a:xfrm>
            <a:off x="10547686" y="5262618"/>
            <a:ext cx="0" cy="18367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8" name="Łącznik prosty ze strzałką 107">
            <a:extLst>
              <a:ext uri="{FF2B5EF4-FFF2-40B4-BE49-F238E27FC236}">
                <a16:creationId xmlns:a16="http://schemas.microsoft.com/office/drawing/2014/main" xmlns="" id="{7D0BD117-AD89-4D97-94CB-48BDE4FEB0CF}"/>
              </a:ext>
            </a:extLst>
          </p:cNvPr>
          <p:cNvCxnSpPr/>
          <p:nvPr/>
        </p:nvCxnSpPr>
        <p:spPr>
          <a:xfrm>
            <a:off x="2109529" y="4075489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E5BC5E80-9DC9-47D9-AAE6-AA3F135C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315612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3">
            <a:extLst>
              <a:ext uri="{FF2B5EF4-FFF2-40B4-BE49-F238E27FC236}">
                <a16:creationId xmlns:a16="http://schemas.microsoft.com/office/drawing/2014/main" xmlns="" id="{59796353-0AA4-412F-9518-7D26737D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7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51">
            <a:extLst>
              <a:ext uri="{FF2B5EF4-FFF2-40B4-BE49-F238E27FC236}">
                <a16:creationId xmlns:a16="http://schemas.microsoft.com/office/drawing/2014/main" xmlns="" id="{9A3EB3DA-B7BD-451D-A7BC-ED243F08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99" y="1950195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">
            <a:extLst>
              <a:ext uri="{FF2B5EF4-FFF2-40B4-BE49-F238E27FC236}">
                <a16:creationId xmlns:a16="http://schemas.microsoft.com/office/drawing/2014/main" xmlns="" id="{32961696-E1AB-4ACD-B8D3-0118F2BB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4">
            <a:extLst>
              <a:ext uri="{FF2B5EF4-FFF2-40B4-BE49-F238E27FC236}">
                <a16:creationId xmlns:a16="http://schemas.microsoft.com/office/drawing/2014/main" xmlns="" id="{D9605E34-F4AF-4E60-80E2-790055FC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83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5">
            <a:extLst>
              <a:ext uri="{FF2B5EF4-FFF2-40B4-BE49-F238E27FC236}">
                <a16:creationId xmlns:a16="http://schemas.microsoft.com/office/drawing/2014/main" xmlns="" id="{C899D340-A84F-49D4-B277-89809E9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56">
            <a:extLst>
              <a:ext uri="{FF2B5EF4-FFF2-40B4-BE49-F238E27FC236}">
                <a16:creationId xmlns:a16="http://schemas.microsoft.com/office/drawing/2014/main" xmlns="" id="{426EDFD4-D402-402C-93A9-F774D1A7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05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57">
            <a:extLst>
              <a:ext uri="{FF2B5EF4-FFF2-40B4-BE49-F238E27FC236}">
                <a16:creationId xmlns:a16="http://schemas.microsoft.com/office/drawing/2014/main" xmlns="" id="{4A91EE0C-E015-49C8-8D60-59BDB0C63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58">
            <a:extLst>
              <a:ext uri="{FF2B5EF4-FFF2-40B4-BE49-F238E27FC236}">
                <a16:creationId xmlns:a16="http://schemas.microsoft.com/office/drawing/2014/main" xmlns="" id="{2EB7BC59-A9AB-4DAD-8B99-792E0372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96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59">
            <a:extLst>
              <a:ext uri="{FF2B5EF4-FFF2-40B4-BE49-F238E27FC236}">
                <a16:creationId xmlns:a16="http://schemas.microsoft.com/office/drawing/2014/main" xmlns="" id="{364E89DB-B0CA-4D4E-BC36-0B4D8FC7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60">
            <a:extLst>
              <a:ext uri="{FF2B5EF4-FFF2-40B4-BE49-F238E27FC236}">
                <a16:creationId xmlns:a16="http://schemas.microsoft.com/office/drawing/2014/main" xmlns="" id="{F39CD75B-9183-4AAC-8373-A1FB95BD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19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61">
            <a:extLst>
              <a:ext uri="{FF2B5EF4-FFF2-40B4-BE49-F238E27FC236}">
                <a16:creationId xmlns:a16="http://schemas.microsoft.com/office/drawing/2014/main" xmlns="" id="{D62019B9-B15D-4581-BFBF-CBCEF296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1952006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62">
            <a:extLst>
              <a:ext uri="{FF2B5EF4-FFF2-40B4-BE49-F238E27FC236}">
                <a16:creationId xmlns:a16="http://schemas.microsoft.com/office/drawing/2014/main" xmlns="" id="{85147159-9749-4D10-86E3-C85C0086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31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63">
            <a:extLst>
              <a:ext uri="{FF2B5EF4-FFF2-40B4-BE49-F238E27FC236}">
                <a16:creationId xmlns:a16="http://schemas.microsoft.com/office/drawing/2014/main" xmlns="" id="{F5CE2698-A532-4E6F-8957-B495122C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64">
            <a:extLst>
              <a:ext uri="{FF2B5EF4-FFF2-40B4-BE49-F238E27FC236}">
                <a16:creationId xmlns:a16="http://schemas.microsoft.com/office/drawing/2014/main" xmlns="" id="{23B946A5-2F15-4F04-AB2B-E567A17F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654" y="542204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7">
            <a:extLst>
              <a:ext uri="{FF2B5EF4-FFF2-40B4-BE49-F238E27FC236}">
                <a16:creationId xmlns:a16="http://schemas.microsoft.com/office/drawing/2014/main" xmlns="" id="{42BEA1EC-D811-418E-A689-BC1E3B8B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5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67971A1D-C8EE-45E0-9FDA-37DF9530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19" name="Obraz 120">
            <a:extLst>
              <a:ext uri="{FF2B5EF4-FFF2-40B4-BE49-F238E27FC236}">
                <a16:creationId xmlns:a16="http://schemas.microsoft.com/office/drawing/2014/main" xmlns="" id="{5B702439-230F-446E-AF9E-69DDA293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0" name="Łącznik prosty 5">
            <a:extLst>
              <a:ext uri="{FF2B5EF4-FFF2-40B4-BE49-F238E27FC236}">
                <a16:creationId xmlns:a16="http://schemas.microsoft.com/office/drawing/2014/main" xmlns="" id="{D264F934-E90B-43F8-AE15-0E168C4A616C}"/>
              </a:ext>
            </a:extLst>
          </p:cNvPr>
          <p:cNvCxnSpPr/>
          <p:nvPr/>
        </p:nvCxnSpPr>
        <p:spPr>
          <a:xfrm>
            <a:off x="3280876" y="2445498"/>
            <a:ext cx="456587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1" name="Łącznik prosty 99">
            <a:extLst>
              <a:ext uri="{FF2B5EF4-FFF2-40B4-BE49-F238E27FC236}">
                <a16:creationId xmlns:a16="http://schemas.microsoft.com/office/drawing/2014/main" xmlns="" id="{A16E8FCD-1B62-45B9-B0F8-E33EA91A9EC5}"/>
              </a:ext>
            </a:extLst>
          </p:cNvPr>
          <p:cNvCxnSpPr/>
          <p:nvPr/>
        </p:nvCxnSpPr>
        <p:spPr>
          <a:xfrm>
            <a:off x="3251825" y="5931877"/>
            <a:ext cx="512842" cy="586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2" name="Łącznik prosty 105">
            <a:extLst>
              <a:ext uri="{FF2B5EF4-FFF2-40B4-BE49-F238E27FC236}">
                <a16:creationId xmlns:a16="http://schemas.microsoft.com/office/drawing/2014/main" xmlns="" id="{EB40273F-EE6C-469C-90FE-D34A3DD507ED}"/>
              </a:ext>
            </a:extLst>
          </p:cNvPr>
          <p:cNvCxnSpPr/>
          <p:nvPr/>
        </p:nvCxnSpPr>
        <p:spPr>
          <a:xfrm>
            <a:off x="3272939" y="3610709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3" name="Łącznik prosty 108">
            <a:extLst>
              <a:ext uri="{FF2B5EF4-FFF2-40B4-BE49-F238E27FC236}">
                <a16:creationId xmlns:a16="http://schemas.microsoft.com/office/drawing/2014/main" xmlns="" id="{6D5C0BCD-B6B8-4949-8834-C5C36260E756}"/>
              </a:ext>
            </a:extLst>
          </p:cNvPr>
          <p:cNvCxnSpPr/>
          <p:nvPr/>
        </p:nvCxnSpPr>
        <p:spPr>
          <a:xfrm>
            <a:off x="3259013" y="477129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4" name="Łącznik prosty 110">
            <a:extLst>
              <a:ext uri="{FF2B5EF4-FFF2-40B4-BE49-F238E27FC236}">
                <a16:creationId xmlns:a16="http://schemas.microsoft.com/office/drawing/2014/main" xmlns="" id="{642925B0-11EB-40A6-B485-3ACC1F06D9B6}"/>
              </a:ext>
            </a:extLst>
          </p:cNvPr>
          <p:cNvCxnSpPr/>
          <p:nvPr/>
        </p:nvCxnSpPr>
        <p:spPr>
          <a:xfrm>
            <a:off x="6084280" y="3598986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5" name="Łącznik prosty 111">
            <a:extLst>
              <a:ext uri="{FF2B5EF4-FFF2-40B4-BE49-F238E27FC236}">
                <a16:creationId xmlns:a16="http://schemas.microsoft.com/office/drawing/2014/main" xmlns="" id="{16FEF829-B010-4E14-A2E0-856A1A21F1FB}"/>
              </a:ext>
            </a:extLst>
          </p:cNvPr>
          <p:cNvCxnSpPr/>
          <p:nvPr/>
        </p:nvCxnSpPr>
        <p:spPr>
          <a:xfrm>
            <a:off x="6070354" y="4750042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6" name="Łącznik prosty 112">
            <a:extLst>
              <a:ext uri="{FF2B5EF4-FFF2-40B4-BE49-F238E27FC236}">
                <a16:creationId xmlns:a16="http://schemas.microsoft.com/office/drawing/2014/main" xmlns="" id="{781A381D-AB77-4E48-99A1-1932A7AC2817}"/>
              </a:ext>
            </a:extLst>
          </p:cNvPr>
          <p:cNvCxnSpPr/>
          <p:nvPr/>
        </p:nvCxnSpPr>
        <p:spPr>
          <a:xfrm>
            <a:off x="8886230" y="3598986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7" name="Łącznik prosty 113">
            <a:extLst>
              <a:ext uri="{FF2B5EF4-FFF2-40B4-BE49-F238E27FC236}">
                <a16:creationId xmlns:a16="http://schemas.microsoft.com/office/drawing/2014/main" xmlns="" id="{2A9CA44A-A13E-4A85-8D06-E9433D18CB07}"/>
              </a:ext>
            </a:extLst>
          </p:cNvPr>
          <p:cNvCxnSpPr/>
          <p:nvPr/>
        </p:nvCxnSpPr>
        <p:spPr>
          <a:xfrm>
            <a:off x="8881832" y="4759570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8" name="Łącznik prosty 114">
            <a:extLst>
              <a:ext uri="{FF2B5EF4-FFF2-40B4-BE49-F238E27FC236}">
                <a16:creationId xmlns:a16="http://schemas.microsoft.com/office/drawing/2014/main" xmlns="" id="{B14DE86C-8F9B-4E81-A1E1-99BA9D13716A}"/>
              </a:ext>
            </a:extLst>
          </p:cNvPr>
          <p:cNvCxnSpPr/>
          <p:nvPr/>
        </p:nvCxnSpPr>
        <p:spPr>
          <a:xfrm>
            <a:off x="6084280" y="243840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9" name="Łącznik prosty 115">
            <a:extLst>
              <a:ext uri="{FF2B5EF4-FFF2-40B4-BE49-F238E27FC236}">
                <a16:creationId xmlns:a16="http://schemas.microsoft.com/office/drawing/2014/main" xmlns="" id="{3F70A990-C995-44E0-826B-8E24D3A5E2FF}"/>
              </a:ext>
            </a:extLst>
          </p:cNvPr>
          <p:cNvCxnSpPr/>
          <p:nvPr/>
        </p:nvCxnSpPr>
        <p:spPr>
          <a:xfrm>
            <a:off x="6084280" y="5931877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0" name="Łącznik prosty 116">
            <a:extLst>
              <a:ext uri="{FF2B5EF4-FFF2-40B4-BE49-F238E27FC236}">
                <a16:creationId xmlns:a16="http://schemas.microsoft.com/office/drawing/2014/main" xmlns="" id="{528A6302-0308-4A23-B4C2-02771833C3BA}"/>
              </a:ext>
            </a:extLst>
          </p:cNvPr>
          <p:cNvCxnSpPr/>
          <p:nvPr/>
        </p:nvCxnSpPr>
        <p:spPr>
          <a:xfrm>
            <a:off x="8886230" y="2438403"/>
            <a:ext cx="512841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1" name="Łącznik prosty 117">
            <a:extLst>
              <a:ext uri="{FF2B5EF4-FFF2-40B4-BE49-F238E27FC236}">
                <a16:creationId xmlns:a16="http://schemas.microsoft.com/office/drawing/2014/main" xmlns="" id="{6221B32B-426A-4CC8-954A-8D5992E8A3B2}"/>
              </a:ext>
            </a:extLst>
          </p:cNvPr>
          <p:cNvCxnSpPr/>
          <p:nvPr/>
        </p:nvCxnSpPr>
        <p:spPr>
          <a:xfrm>
            <a:off x="8909538" y="5920154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2" name="Łącznik prosty 118">
            <a:extLst>
              <a:ext uri="{FF2B5EF4-FFF2-40B4-BE49-F238E27FC236}">
                <a16:creationId xmlns:a16="http://schemas.microsoft.com/office/drawing/2014/main" xmlns="" id="{69563CAC-AE93-4DC0-9187-E6CD26A5E389}"/>
              </a:ext>
            </a:extLst>
          </p:cNvPr>
          <p:cNvCxnSpPr/>
          <p:nvPr/>
        </p:nvCxnSpPr>
        <p:spPr>
          <a:xfrm>
            <a:off x="10539045" y="2926537"/>
            <a:ext cx="0" cy="18724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3" name="Łącznik prosty 119">
            <a:extLst>
              <a:ext uri="{FF2B5EF4-FFF2-40B4-BE49-F238E27FC236}">
                <a16:creationId xmlns:a16="http://schemas.microsoft.com/office/drawing/2014/main" xmlns="" id="{781FC92B-71DC-4760-8D1F-7676801AB507}"/>
              </a:ext>
            </a:extLst>
          </p:cNvPr>
          <p:cNvCxnSpPr/>
          <p:nvPr/>
        </p:nvCxnSpPr>
        <p:spPr>
          <a:xfrm>
            <a:off x="10550767" y="5253282"/>
            <a:ext cx="0" cy="170225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4" name="Łącznik prosty 121">
            <a:extLst>
              <a:ext uri="{FF2B5EF4-FFF2-40B4-BE49-F238E27FC236}">
                <a16:creationId xmlns:a16="http://schemas.microsoft.com/office/drawing/2014/main" xmlns="" id="{CF528A9A-861D-4308-8A6F-35AB4AF32B04}"/>
              </a:ext>
            </a:extLst>
          </p:cNvPr>
          <p:cNvCxnSpPr/>
          <p:nvPr/>
        </p:nvCxnSpPr>
        <p:spPr>
          <a:xfrm>
            <a:off x="2098429" y="4096045"/>
            <a:ext cx="0" cy="154744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831288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:a16="http://schemas.microsoft.com/office/drawing/2014/main" xmlns="" id="{9EFC02DB-B770-489E-AAE3-AAEA5872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81CFB999-254A-4FC3-9A7B-E8BEA988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088"/>
            <a:ext cx="5523725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2644638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7AC2A0B7-A2EB-428B-8E0E-F67082B8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0" y="1963884"/>
            <a:ext cx="327701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279A3F60-64BF-40FB-9F32-75E92F0B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6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3">
            <a:extLst>
              <a:ext uri="{FF2B5EF4-FFF2-40B4-BE49-F238E27FC236}">
                <a16:creationId xmlns:a16="http://schemas.microsoft.com/office/drawing/2014/main" xmlns="" id="{D898CA77-47D8-45FC-8352-93EACBF4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53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3">
            <a:extLst>
              <a:ext uri="{FF2B5EF4-FFF2-40B4-BE49-F238E27FC236}">
                <a16:creationId xmlns:a16="http://schemas.microsoft.com/office/drawing/2014/main" xmlns="" id="{9591B0D9-4657-4C34-909F-962AF6D3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81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4">
            <a:extLst>
              <a:ext uri="{FF2B5EF4-FFF2-40B4-BE49-F238E27FC236}">
                <a16:creationId xmlns:a16="http://schemas.microsoft.com/office/drawing/2014/main" xmlns="" id="{9E1CF5A6-A4C1-4D0A-B707-3CB6D621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19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a 13">
            <a:extLst>
              <a:ext uri="{FF2B5EF4-FFF2-40B4-BE49-F238E27FC236}">
                <a16:creationId xmlns:a16="http://schemas.microsoft.com/office/drawing/2014/main" xmlns="" id="{580B7D86-8185-4557-8A3E-727E704EA393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9" name="Łącznik prosty 6">
              <a:extLst>
                <a:ext uri="{FF2B5EF4-FFF2-40B4-BE49-F238E27FC236}">
                  <a16:creationId xmlns:a16="http://schemas.microsoft.com/office/drawing/2014/main" xmlns="" id="{34D07435-51CA-4D63-BC51-9CE6EC948444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0" name="Łącznik prosty 12">
              <a:extLst>
                <a:ext uri="{FF2B5EF4-FFF2-40B4-BE49-F238E27FC236}">
                  <a16:creationId xmlns:a16="http://schemas.microsoft.com/office/drawing/2014/main" xmlns="" id="{E16DE119-6226-41E4-974F-07FB04BB230B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1" name="Łącznik prosty 75">
              <a:extLst>
                <a:ext uri="{FF2B5EF4-FFF2-40B4-BE49-F238E27FC236}">
                  <a16:creationId xmlns:a16="http://schemas.microsoft.com/office/drawing/2014/main" xmlns="" id="{20D28301-3022-403F-8292-C9CB4302BF55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2" name="Łącznik prosty 76">
              <a:extLst>
                <a:ext uri="{FF2B5EF4-FFF2-40B4-BE49-F238E27FC236}">
                  <a16:creationId xmlns:a16="http://schemas.microsoft.com/office/drawing/2014/main" xmlns="" id="{7F851F8B-0E8A-40B5-978B-FC904CDFB78F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</p:grpSp>
      <p:cxnSp>
        <p:nvCxnSpPr>
          <p:cNvPr id="13" name="Łącznik prosty 77">
            <a:extLst>
              <a:ext uri="{FF2B5EF4-FFF2-40B4-BE49-F238E27FC236}">
                <a16:creationId xmlns:a16="http://schemas.microsoft.com/office/drawing/2014/main" xmlns="" id="{1C491945-3406-4F3E-8448-B83D38A6388A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4" name="Łącznik prosty 78">
            <a:extLst>
              <a:ext uri="{FF2B5EF4-FFF2-40B4-BE49-F238E27FC236}">
                <a16:creationId xmlns:a16="http://schemas.microsoft.com/office/drawing/2014/main" xmlns="" id="{480EB3E5-6395-47FC-9D35-1EB7882CFD37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5" name="Łącznik prosty 79">
            <a:extLst>
              <a:ext uri="{FF2B5EF4-FFF2-40B4-BE49-F238E27FC236}">
                <a16:creationId xmlns:a16="http://schemas.microsoft.com/office/drawing/2014/main" xmlns="" id="{F10F0DD8-9D05-4848-BA8C-C3317A6DF6DF}"/>
              </a:ext>
            </a:extLst>
          </p:cNvPr>
          <p:cNvCxnSpPr/>
          <p:nvPr/>
        </p:nvCxnSpPr>
        <p:spPr>
          <a:xfrm>
            <a:off x="2086377" y="4422129"/>
            <a:ext cx="6437" cy="42208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6" name="Łącznik prosty 80">
            <a:extLst>
              <a:ext uri="{FF2B5EF4-FFF2-40B4-BE49-F238E27FC236}">
                <a16:creationId xmlns:a16="http://schemas.microsoft.com/office/drawing/2014/main" xmlns="" id="{EC3961E4-5528-49A1-B60F-7287E2D299BD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3276787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F22376CA-52CE-4D5D-9873-6E9460B3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1" y="341400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5">
            <a:extLst>
              <a:ext uri="{FF2B5EF4-FFF2-40B4-BE49-F238E27FC236}">
                <a16:creationId xmlns:a16="http://schemas.microsoft.com/office/drawing/2014/main" xmlns="" id="{C60C0D0D-53EE-41DD-934C-741C9933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5" y="485798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6">
            <a:extLst>
              <a:ext uri="{FF2B5EF4-FFF2-40B4-BE49-F238E27FC236}">
                <a16:creationId xmlns:a16="http://schemas.microsoft.com/office/drawing/2014/main" xmlns="" id="{7EE5A0A4-4AAA-44CC-A3FF-5C59CFB7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648" y="485037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7">
            <a:extLst>
              <a:ext uri="{FF2B5EF4-FFF2-40B4-BE49-F238E27FC236}">
                <a16:creationId xmlns:a16="http://schemas.microsoft.com/office/drawing/2014/main" xmlns="" id="{CEDD6A52-557C-4354-8559-97B78124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81" y="340257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4C39BCB0-07CA-4090-8FED-A80FC280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8" name="Łącznik prosty 6">
            <a:extLst>
              <a:ext uri="{FF2B5EF4-FFF2-40B4-BE49-F238E27FC236}">
                <a16:creationId xmlns:a16="http://schemas.microsoft.com/office/drawing/2014/main" xmlns="" id="{0CD1468F-9DFD-4A90-9620-0271207E7AE7}"/>
              </a:ext>
            </a:extLst>
          </p:cNvPr>
          <p:cNvCxnSpPr/>
          <p:nvPr/>
        </p:nvCxnSpPr>
        <p:spPr>
          <a:xfrm>
            <a:off x="2078184" y="320683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xmlns="" id="{6F002230-591C-4DF6-A098-E4923D3E5D09}"/>
              </a:ext>
            </a:extLst>
          </p:cNvPr>
          <p:cNvCxnSpPr/>
          <p:nvPr/>
        </p:nvCxnSpPr>
        <p:spPr>
          <a:xfrm>
            <a:off x="3503057" y="2962143"/>
            <a:ext cx="6437" cy="23825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0" name="Łącznik prosty 77">
            <a:extLst>
              <a:ext uri="{FF2B5EF4-FFF2-40B4-BE49-F238E27FC236}">
                <a16:creationId xmlns:a16="http://schemas.microsoft.com/office/drawing/2014/main" xmlns="" id="{B250126B-5882-4A12-A661-EB1683255421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1" name="Łącznik prosty 79">
            <a:extLst>
              <a:ext uri="{FF2B5EF4-FFF2-40B4-BE49-F238E27FC236}">
                <a16:creationId xmlns:a16="http://schemas.microsoft.com/office/drawing/2014/main" xmlns="" id="{6EE85E32-F0AB-4A99-88CA-A9BAF1AF2C66}"/>
              </a:ext>
            </a:extLst>
          </p:cNvPr>
          <p:cNvCxnSpPr/>
          <p:nvPr/>
        </p:nvCxnSpPr>
        <p:spPr>
          <a:xfrm>
            <a:off x="2080625" y="4387519"/>
            <a:ext cx="6968" cy="30525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80">
            <a:extLst>
              <a:ext uri="{FF2B5EF4-FFF2-40B4-BE49-F238E27FC236}">
                <a16:creationId xmlns:a16="http://schemas.microsoft.com/office/drawing/2014/main" xmlns="" id="{0D9805C7-3B7A-44D1-A09D-FD02DFED67F4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cxnSp>
        <p:nvCxnSpPr>
          <p:cNvPr id="20" name="Łącznik prosty ze strzałką 8">
            <a:extLst>
              <a:ext uri="{FF2B5EF4-FFF2-40B4-BE49-F238E27FC236}">
                <a16:creationId xmlns:a16="http://schemas.microsoft.com/office/drawing/2014/main" xmlns="" id="{15850BD1-5410-47EE-9D4F-AC2740883CE4}"/>
              </a:ext>
            </a:extLst>
          </p:cNvPr>
          <p:cNvCxnSpPr/>
          <p:nvPr/>
        </p:nvCxnSpPr>
        <p:spPr>
          <a:xfrm>
            <a:off x="2068830" y="320040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1" name="Łącznik prosty ze strzałką 30">
            <a:extLst>
              <a:ext uri="{FF2B5EF4-FFF2-40B4-BE49-F238E27FC236}">
                <a16:creationId xmlns:a16="http://schemas.microsoft.com/office/drawing/2014/main" xmlns="" id="{B50CA651-4C8B-4F9A-9AF6-2340DA6A6B85}"/>
              </a:ext>
            </a:extLst>
          </p:cNvPr>
          <p:cNvCxnSpPr/>
          <p:nvPr/>
        </p:nvCxnSpPr>
        <p:spPr>
          <a:xfrm>
            <a:off x="4907283" y="321564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2" name="Łącznik prosty ze strzałką 31">
            <a:extLst>
              <a:ext uri="{FF2B5EF4-FFF2-40B4-BE49-F238E27FC236}">
                <a16:creationId xmlns:a16="http://schemas.microsoft.com/office/drawing/2014/main" xmlns="" id="{BEA3A845-A91B-419E-9040-D2A70ACA3F86}"/>
              </a:ext>
            </a:extLst>
          </p:cNvPr>
          <p:cNvCxnSpPr/>
          <p:nvPr/>
        </p:nvCxnSpPr>
        <p:spPr>
          <a:xfrm>
            <a:off x="2089751" y="464439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3" name="Łącznik prosty ze strzałką 32">
            <a:extLst>
              <a:ext uri="{FF2B5EF4-FFF2-40B4-BE49-F238E27FC236}">
                <a16:creationId xmlns:a16="http://schemas.microsoft.com/office/drawing/2014/main" xmlns="" id="{B5CF9EDB-955A-4D2C-9FBD-B297953F107E}"/>
              </a:ext>
            </a:extLst>
          </p:cNvPr>
          <p:cNvCxnSpPr/>
          <p:nvPr/>
        </p:nvCxnSpPr>
        <p:spPr>
          <a:xfrm>
            <a:off x="4899656" y="464827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25692332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xmlns="" id="{D17E3AD6-B481-486B-900F-588189B71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80">
            <a:extLst>
              <a:ext uri="{FF2B5EF4-FFF2-40B4-BE49-F238E27FC236}">
                <a16:creationId xmlns:a16="http://schemas.microsoft.com/office/drawing/2014/main" xmlns="" id="{525BFD9D-D84F-40C3-BCE7-2312B18690D7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pic>
        <p:nvPicPr>
          <p:cNvPr id="12" name="Obraz 3">
            <a:extLst>
              <a:ext uri="{FF2B5EF4-FFF2-40B4-BE49-F238E27FC236}">
                <a16:creationId xmlns:a16="http://schemas.microsoft.com/office/drawing/2014/main" xmlns="" id="{A4A07384-A1ED-47F6-816A-10C8DEA2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6" y="341572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8">
            <a:extLst>
              <a:ext uri="{FF2B5EF4-FFF2-40B4-BE49-F238E27FC236}">
                <a16:creationId xmlns:a16="http://schemas.microsoft.com/office/drawing/2014/main" xmlns="" id="{5C888964-5A5D-40F6-919D-04BCE033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03" y="340748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9">
            <a:extLst>
              <a:ext uri="{FF2B5EF4-FFF2-40B4-BE49-F238E27FC236}">
                <a16:creationId xmlns:a16="http://schemas.microsoft.com/office/drawing/2014/main" xmlns="" id="{B109A0DD-7C19-48C9-902D-1B13153D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0" y="485322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33">
            <a:extLst>
              <a:ext uri="{FF2B5EF4-FFF2-40B4-BE49-F238E27FC236}">
                <a16:creationId xmlns:a16="http://schemas.microsoft.com/office/drawing/2014/main" xmlns="" id="{11F88474-2F17-4922-8011-37E1576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674" y="485733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a 34">
            <a:extLst>
              <a:ext uri="{FF2B5EF4-FFF2-40B4-BE49-F238E27FC236}">
                <a16:creationId xmlns:a16="http://schemas.microsoft.com/office/drawing/2014/main" xmlns="" id="{2F87C5C3-3BD2-46D1-B359-28538B6AFBA1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17" name="Łącznik prosty 35">
              <a:extLst>
                <a:ext uri="{FF2B5EF4-FFF2-40B4-BE49-F238E27FC236}">
                  <a16:creationId xmlns:a16="http://schemas.microsoft.com/office/drawing/2014/main" xmlns="" id="{174170DD-EAB0-433F-8A11-EB4905BFD4EF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8" name="Łącznik prosty 36">
              <a:extLst>
                <a:ext uri="{FF2B5EF4-FFF2-40B4-BE49-F238E27FC236}">
                  <a16:creationId xmlns:a16="http://schemas.microsoft.com/office/drawing/2014/main" xmlns="" id="{18A0ED95-9926-4CF6-AC86-A77E132F65AA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9" name="Łącznik prosty 37">
              <a:extLst>
                <a:ext uri="{FF2B5EF4-FFF2-40B4-BE49-F238E27FC236}">
                  <a16:creationId xmlns:a16="http://schemas.microsoft.com/office/drawing/2014/main" xmlns="" id="{28992DFB-AA0B-4D4A-BC9D-83C947E0998E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20" name="Łącznik prosty 38">
              <a:extLst>
                <a:ext uri="{FF2B5EF4-FFF2-40B4-BE49-F238E27FC236}">
                  <a16:creationId xmlns:a16="http://schemas.microsoft.com/office/drawing/2014/main" xmlns="" id="{29932940-6AD8-4DD7-AFFB-4D6354ECDA15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</p:grpSp>
      <p:cxnSp>
        <p:nvCxnSpPr>
          <p:cNvPr id="21" name="Łącznik prosty 39">
            <a:extLst>
              <a:ext uri="{FF2B5EF4-FFF2-40B4-BE49-F238E27FC236}">
                <a16:creationId xmlns:a16="http://schemas.microsoft.com/office/drawing/2014/main" xmlns="" id="{DCAA81AB-FFC3-4A81-9EDB-0FAEBF394509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2" name="Łącznik prosty 40">
            <a:extLst>
              <a:ext uri="{FF2B5EF4-FFF2-40B4-BE49-F238E27FC236}">
                <a16:creationId xmlns:a16="http://schemas.microsoft.com/office/drawing/2014/main" xmlns="" id="{E6B041C7-0D43-47E9-8DB9-B39F94E2D529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3" name="Łącznik prosty 41">
            <a:extLst>
              <a:ext uri="{FF2B5EF4-FFF2-40B4-BE49-F238E27FC236}">
                <a16:creationId xmlns:a16="http://schemas.microsoft.com/office/drawing/2014/main" xmlns="" id="{ECA36A80-1B2E-4577-8C87-7CB5A06F9D7A}"/>
              </a:ext>
            </a:extLst>
          </p:cNvPr>
          <p:cNvCxnSpPr/>
          <p:nvPr/>
        </p:nvCxnSpPr>
        <p:spPr>
          <a:xfrm>
            <a:off x="2086377" y="4401025"/>
            <a:ext cx="6437" cy="46430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524180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2A0C2756-12AB-4FD9-9FC9-50705FBA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5"/>
            <a:ext cx="12191996" cy="68562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D4F2B813-AF08-4267-B9BD-3B964B05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5241"/>
            <a:ext cx="7929795" cy="8077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EDF9B3E5-A6F5-4349-9946-1646ACF5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55" y="3597642"/>
            <a:ext cx="2323472" cy="359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E961E82-FD2E-4338-86CD-2D1DC970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228" y="4877949"/>
            <a:ext cx="1719072" cy="171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9E0ACAC-7BC4-4676-9B01-0D4C9FD44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1560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C86D41B1-6522-4705-BC50-C3B19EB58FBB}"/>
              </a:ext>
            </a:extLst>
          </p:cNvPr>
          <p:cNvSpPr/>
          <p:nvPr/>
        </p:nvSpPr>
        <p:spPr>
          <a:xfrm>
            <a:off x="9774305" y="1010796"/>
            <a:ext cx="1868585" cy="353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700" kern="0" dirty="0">
                <a:solidFill>
                  <a:srgbClr val="FFFFFF"/>
                </a:solidFill>
                <a:latin typeface="Arial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2FA9B514-23C3-46F8-AC12-AC8D88652882}"/>
              </a:ext>
            </a:extLst>
          </p:cNvPr>
          <p:cNvSpPr txBox="1"/>
          <p:nvPr/>
        </p:nvSpPr>
        <p:spPr>
          <a:xfrm>
            <a:off x="3327812" y="3582646"/>
            <a:ext cx="218856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AB6CE8AA-806B-43F9-93E7-D9BC1501E0FF}"/>
              </a:ext>
            </a:extLst>
          </p:cNvPr>
          <p:cNvSpPr txBox="1"/>
          <p:nvPr/>
        </p:nvSpPr>
        <p:spPr>
          <a:xfrm>
            <a:off x="1918740" y="3912434"/>
            <a:ext cx="5816187" cy="7848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15A8FD3D-4D73-4663-A98E-C468241F2FAF}"/>
              </a:ext>
            </a:extLst>
          </p:cNvPr>
          <p:cNvSpPr/>
          <p:nvPr/>
        </p:nvSpPr>
        <p:spPr>
          <a:xfrm>
            <a:off x="394737" y="5740511"/>
            <a:ext cx="1823807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32D25495-BCEA-4BF7-8488-424743C8F81C}"/>
              </a:ext>
            </a:extLst>
          </p:cNvPr>
          <p:cNvSpPr/>
          <p:nvPr/>
        </p:nvSpPr>
        <p:spPr>
          <a:xfrm>
            <a:off x="2733205" y="5740511"/>
            <a:ext cx="6096003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E8107533-5110-4C86-8183-60E312F8C41D}"/>
              </a:ext>
            </a:extLst>
          </p:cNvPr>
          <p:cNvCxnSpPr/>
          <p:nvPr/>
        </p:nvCxnSpPr>
        <p:spPr>
          <a:xfrm>
            <a:off x="2218544" y="5771217"/>
            <a:ext cx="0" cy="719523"/>
          </a:xfrm>
          <a:prstGeom prst="straightConnector1">
            <a:avLst/>
          </a:prstGeom>
          <a:noFill/>
          <a:ln w="6345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89397272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83">
            <a:extLst>
              <a:ext uri="{FF2B5EF4-FFF2-40B4-BE49-F238E27FC236}">
                <a16:creationId xmlns:a16="http://schemas.microsoft.com/office/drawing/2014/main" xmlns="" id="{849208B9-989B-47E8-A16D-A8A3573A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51">
            <a:extLst>
              <a:ext uri="{FF2B5EF4-FFF2-40B4-BE49-F238E27FC236}">
                <a16:creationId xmlns:a16="http://schemas.microsoft.com/office/drawing/2014/main" xmlns="" id="{13631690-63B8-4409-ABFE-FDB380B4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49450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545AFC02-99CD-42A5-8A41-AD1DC6E0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54">
            <a:extLst>
              <a:ext uri="{FF2B5EF4-FFF2-40B4-BE49-F238E27FC236}">
                <a16:creationId xmlns:a16="http://schemas.microsoft.com/office/drawing/2014/main" xmlns="" id="{2ED6F117-9E8F-4536-977D-51A60464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12420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55">
            <a:extLst>
              <a:ext uri="{FF2B5EF4-FFF2-40B4-BE49-F238E27FC236}">
                <a16:creationId xmlns:a16="http://schemas.microsoft.com/office/drawing/2014/main" xmlns="" id="{FCC4150C-F3D2-4273-9F7A-24AA0B28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56">
            <a:extLst>
              <a:ext uri="{FF2B5EF4-FFF2-40B4-BE49-F238E27FC236}">
                <a16:creationId xmlns:a16="http://schemas.microsoft.com/office/drawing/2014/main" xmlns="" id="{6ECB269A-32BC-4044-A82E-20FB28D0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57">
            <a:extLst>
              <a:ext uri="{FF2B5EF4-FFF2-40B4-BE49-F238E27FC236}">
                <a16:creationId xmlns:a16="http://schemas.microsoft.com/office/drawing/2014/main" xmlns="" id="{3C08BBB1-5254-4F73-B073-7AE93A94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58">
            <a:extLst>
              <a:ext uri="{FF2B5EF4-FFF2-40B4-BE49-F238E27FC236}">
                <a16:creationId xmlns:a16="http://schemas.microsoft.com/office/drawing/2014/main" xmlns="" id="{F8A075F3-0431-4351-AFCE-A5BF6900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3124200"/>
            <a:ext cx="23510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59">
            <a:extLst>
              <a:ext uri="{FF2B5EF4-FFF2-40B4-BE49-F238E27FC236}">
                <a16:creationId xmlns:a16="http://schemas.microsoft.com/office/drawing/2014/main" xmlns="" id="{42A9D61C-8C9B-4E28-88CA-07EB9DD1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60">
            <a:extLst>
              <a:ext uri="{FF2B5EF4-FFF2-40B4-BE49-F238E27FC236}">
                <a16:creationId xmlns:a16="http://schemas.microsoft.com/office/drawing/2014/main" xmlns="" id="{552D5E86-5DB2-404C-BC31-EA695028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61">
            <a:extLst>
              <a:ext uri="{FF2B5EF4-FFF2-40B4-BE49-F238E27FC236}">
                <a16:creationId xmlns:a16="http://schemas.microsoft.com/office/drawing/2014/main" xmlns="" id="{F0B77D72-E712-4AFB-BE30-455CE427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1952625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az 62">
            <a:extLst>
              <a:ext uri="{FF2B5EF4-FFF2-40B4-BE49-F238E27FC236}">
                <a16:creationId xmlns:a16="http://schemas.microsoft.com/office/drawing/2014/main" xmlns="" id="{BB9D8DAA-6224-4B70-8528-84B2ADB8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63">
            <a:extLst>
              <a:ext uri="{FF2B5EF4-FFF2-40B4-BE49-F238E27FC236}">
                <a16:creationId xmlns:a16="http://schemas.microsoft.com/office/drawing/2014/main" xmlns="" id="{709A7E73-2E40-4FE3-BA14-A0DBBBB5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64">
            <a:extLst>
              <a:ext uri="{FF2B5EF4-FFF2-40B4-BE49-F238E27FC236}">
                <a16:creationId xmlns:a16="http://schemas.microsoft.com/office/drawing/2014/main" xmlns="" id="{0A83A43D-DD84-4948-8233-D22767B5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421313"/>
            <a:ext cx="2349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87">
            <a:extLst>
              <a:ext uri="{FF2B5EF4-FFF2-40B4-BE49-F238E27FC236}">
                <a16:creationId xmlns:a16="http://schemas.microsoft.com/office/drawing/2014/main" xmlns="" id="{2ABBD3AE-3410-45DD-913F-04D60E9B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6">
            <a:extLst>
              <a:ext uri="{FF2B5EF4-FFF2-40B4-BE49-F238E27FC236}">
                <a16:creationId xmlns:a16="http://schemas.microsoft.com/office/drawing/2014/main" xmlns="" id="{54DE8B53-273B-42DE-AD01-E9974747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CD28EFE1-D4A1-40DC-BABC-3414F7EB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Łącznik prosty 5">
            <a:extLst>
              <a:ext uri="{FF2B5EF4-FFF2-40B4-BE49-F238E27FC236}">
                <a16:creationId xmlns:a16="http://schemas.microsoft.com/office/drawing/2014/main" xmlns="" id="{4F2331E6-96F2-4B93-B6EA-7A070BE28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1363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99">
            <a:extLst>
              <a:ext uri="{FF2B5EF4-FFF2-40B4-BE49-F238E27FC236}">
                <a16:creationId xmlns:a16="http://schemas.microsoft.com/office/drawing/2014/main" xmlns="" id="{195ED87A-A430-444B-B75D-F642C94897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1200" y="5932488"/>
            <a:ext cx="512763" cy="47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105">
            <a:extLst>
              <a:ext uri="{FF2B5EF4-FFF2-40B4-BE49-F238E27FC236}">
                <a16:creationId xmlns:a16="http://schemas.microsoft.com/office/drawing/2014/main" xmlns="" id="{46CBBDD6-6014-4BF8-94B3-E45D71B97A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3425" y="3609975"/>
            <a:ext cx="465138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108">
            <a:extLst>
              <a:ext uri="{FF2B5EF4-FFF2-40B4-BE49-F238E27FC236}">
                <a16:creationId xmlns:a16="http://schemas.microsoft.com/office/drawing/2014/main" xmlns="" id="{681CF6DF-73ED-4835-B45F-EC2BDBDC74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9138" y="4772025"/>
            <a:ext cx="466725" cy="4763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110">
            <a:extLst>
              <a:ext uri="{FF2B5EF4-FFF2-40B4-BE49-F238E27FC236}">
                <a16:creationId xmlns:a16="http://schemas.microsoft.com/office/drawing/2014/main" xmlns="" id="{5D5D4C63-7973-441A-B7D5-AF369E0F0F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3598863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111">
            <a:extLst>
              <a:ext uri="{FF2B5EF4-FFF2-40B4-BE49-F238E27FC236}">
                <a16:creationId xmlns:a16="http://schemas.microsoft.com/office/drawing/2014/main" xmlns="" id="{7C73A02D-FA13-4870-B569-DB8B42E420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0600" y="4749800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112">
            <a:extLst>
              <a:ext uri="{FF2B5EF4-FFF2-40B4-BE49-F238E27FC236}">
                <a16:creationId xmlns:a16="http://schemas.microsoft.com/office/drawing/2014/main" xmlns="" id="{2068D2AD-085E-47F9-A6E1-1B6F8C8590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3598863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113">
            <a:extLst>
              <a:ext uri="{FF2B5EF4-FFF2-40B4-BE49-F238E27FC236}">
                <a16:creationId xmlns:a16="http://schemas.microsoft.com/office/drawing/2014/main" xmlns="" id="{C07DBDC3-C307-4392-94F3-9B439AD96F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2063" y="4759325"/>
            <a:ext cx="512762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114">
            <a:extLst>
              <a:ext uri="{FF2B5EF4-FFF2-40B4-BE49-F238E27FC236}">
                <a16:creationId xmlns:a16="http://schemas.microsoft.com/office/drawing/2014/main" xmlns="" id="{4351A7C1-B42F-4B81-BA9E-A06E422AD8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2438400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115">
            <a:extLst>
              <a:ext uri="{FF2B5EF4-FFF2-40B4-BE49-F238E27FC236}">
                <a16:creationId xmlns:a16="http://schemas.microsoft.com/office/drawing/2014/main" xmlns="" id="{479C3150-34A9-42E4-86B3-131EF45C5C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593248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116">
            <a:extLst>
              <a:ext uri="{FF2B5EF4-FFF2-40B4-BE49-F238E27FC236}">
                <a16:creationId xmlns:a16="http://schemas.microsoft.com/office/drawing/2014/main" xmlns="" id="{7939CADC-2D22-443A-A9A8-17EA576AB8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2438400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117">
            <a:extLst>
              <a:ext uri="{FF2B5EF4-FFF2-40B4-BE49-F238E27FC236}">
                <a16:creationId xmlns:a16="http://schemas.microsoft.com/office/drawing/2014/main" xmlns="" id="{C2F3ACD1-4F17-4220-83FE-D2C7499BC3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09050" y="591978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118">
            <a:extLst>
              <a:ext uri="{FF2B5EF4-FFF2-40B4-BE49-F238E27FC236}">
                <a16:creationId xmlns:a16="http://schemas.microsoft.com/office/drawing/2014/main" xmlns="" id="{6A059C9F-A2BF-4100-A55C-323CDC6A8D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39413" y="2925763"/>
            <a:ext cx="0" cy="187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119">
            <a:extLst>
              <a:ext uri="{FF2B5EF4-FFF2-40B4-BE49-F238E27FC236}">
                <a16:creationId xmlns:a16="http://schemas.microsoft.com/office/drawing/2014/main" xmlns="" id="{7E630DF8-61F3-475B-8F6C-AE502452FE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0525" y="5253038"/>
            <a:ext cx="0" cy="1698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121">
            <a:extLst>
              <a:ext uri="{FF2B5EF4-FFF2-40B4-BE49-F238E27FC236}">
                <a16:creationId xmlns:a16="http://schemas.microsoft.com/office/drawing/2014/main" xmlns="" id="{6CAEC00F-53DE-4EE6-B0E3-80CC01B717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8675" y="4095750"/>
            <a:ext cx="0" cy="15557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2450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AF96B67-5D46-49B0-8389-36ADE4E226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B6EC5A6-C0BE-4049-B1D0-D2AF55BA54A9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C81117F-51E4-496F-B233-C55C859524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18C1F7B-D838-45F2-9585-206E58DA05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28EA662-BFD6-4694-AE46-976F5EA95AF5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67946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9CE0202-EA24-40BF-BFF4-17E99A957DC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B24F45B-4FE7-4D9C-B415-9D7DB5E81821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19DA995-1CBC-40D6-8BFE-D36F53C6AD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F72FAC8-A800-469E-BDB2-4A6118192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045C7131-6C13-4094-9318-685303C61D3C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8064102"/>
      </p:ext>
    </p:extLst>
  </p:cSld>
  <p:clrMapOvr>
    <a:masterClrMapping/>
  </p:clrMapOvr>
  <p:hf sldNum="0"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33CB9B9-73F3-4F46-B2EA-963A3256F4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BCC13E7C-F679-42C2-B154-DAA3FB8EBB4A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2D34D442-CDEB-479F-A12F-3F26CCAEB2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601CD63-3BB1-4BC7-87D6-77D3385393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B0331D5-7A65-4BCA-8AA6-8934F1CC1B3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9989176"/>
      </p:ext>
    </p:extLst>
  </p:cSld>
  <p:clrMapOvr>
    <a:masterClrMapping/>
  </p:clrMapOvr>
  <p:hf sldNum="0"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46A17B3-E80C-4B31-B984-F4ED3E46A8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D3EBD0-4121-4C47-AF14-172B3B993A65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A98C2E6-665F-4B9D-9C8F-C268E95CB3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82F5E8A-F89A-4518-8914-ED2033242F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DC14874-293C-41AB-A328-8A401A667A1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751683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47F559D-50E9-4579-8568-02058DD640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0773372-5E1B-411F-A0B0-563DA6C786B0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0772F96-DFA3-4D53-872C-AF3A05BC18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E3B6629-DD8B-4949-B332-A4B799193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72DC3D2-F4FB-4F60-B770-CC1B09F4220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37194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EE14B1A-61E2-4EF3-9D2A-6939B832BE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898927-A024-4D2A-8A12-71EA4BF0EFE6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9ACCB58-F110-4116-A50F-1331CA32FE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8CA4E4F-90DC-4461-BA8A-252D42C88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AB726CF9-A2BD-42AF-9C3E-900F96AB9DD2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94226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D7B43D-1191-4CDB-A67B-85548A0C42B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19D573B1-6E02-4EF6-9BA6-7E69D8C01EFA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1F655B3-CB6E-4667-A19A-5B94BDC23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972FA69-CDBC-44CE-A15D-655DC8C8BD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CF910C0E-05F4-435C-8C20-7787BB9B1327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59125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53968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0" y="2559561"/>
            <a:ext cx="749299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1" y="2569930"/>
            <a:ext cx="417830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2"/>
            <a:ext cx="2340754" cy="323167"/>
          </a:xfrm>
          <a:prstGeom prst="rect">
            <a:avLst/>
          </a:prstGeom>
          <a:noFill/>
          <a:ln w="9528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  <p:pic>
        <p:nvPicPr>
          <p:cNvPr id="12" name="Obraz 21">
            <a:extLst>
              <a:ext uri="{FF2B5EF4-FFF2-40B4-BE49-F238E27FC236}">
                <a16:creationId xmlns:a16="http://schemas.microsoft.com/office/drawing/2014/main" xmlns="" id="{B1C2A58D-9C7E-4B9B-8697-8A624CEB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722" y="5649638"/>
            <a:ext cx="3051727" cy="649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2">
            <a:extLst>
              <a:ext uri="{FF2B5EF4-FFF2-40B4-BE49-F238E27FC236}">
                <a16:creationId xmlns:a16="http://schemas.microsoft.com/office/drawing/2014/main" xmlns="" id="{99E6113D-3049-43FE-ACCD-8AEB425F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7" y="5676768"/>
            <a:ext cx="690573" cy="708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3">
            <a:extLst>
              <a:ext uri="{FF2B5EF4-FFF2-40B4-BE49-F238E27FC236}">
                <a16:creationId xmlns:a16="http://schemas.microsoft.com/office/drawing/2014/main" xmlns="" id="{19551C2C-A05E-4DBF-A992-83FD9C9E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197" y="5613273"/>
            <a:ext cx="778273" cy="772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505004964"/>
      </p:ext>
    </p:extLst>
  </p:cSld>
  <p:clrMapOvr>
    <a:masterClrMapping/>
  </p:clrMapOvr>
  <p:hf sldNum="0" hdr="0" ft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77202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139EEE21-3238-40B0-B472-0B107ECE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625600" cy="1117600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235145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38B16B6C-4529-4CF0-9F59-E95A2A7A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CF5F258B-E5C4-4341-978D-5E14878E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488"/>
            <a:ext cx="55245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6039454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113635"/>
      </p:ext>
    </p:extLst>
  </p:cSld>
  <p:clrMapOvr>
    <a:masterClrMapping/>
  </p:clrMapOvr>
  <p:hf sldNum="0" hdr="0" ft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739279990"/>
      </p:ext>
    </p:extLst>
  </p:cSld>
  <p:clrMapOvr>
    <a:masterClrMapping/>
  </p:clrMapOvr>
  <p:hf sldNum="0" hdr="0" ft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83616" y="2913754"/>
            <a:ext cx="5612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 tytuł</a:t>
            </a:r>
            <a:endParaRPr lang="uk-UA" dirty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688376" y="2507741"/>
            <a:ext cx="1804416" cy="180441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32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prstClr val="black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37000" y="1752600"/>
            <a:ext cx="4318000" cy="2641600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81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1" y="2559562"/>
            <a:ext cx="749299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2" y="2569931"/>
            <a:ext cx="417830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2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5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64" marR="0" lvl="0" indent="-285764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2583071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chemeClr val="bg2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4"/>
            <a:ext cx="2340754" cy="323165"/>
          </a:xfrm>
          <a:prstGeom prst="rect">
            <a:avLst/>
          </a:prstGeom>
          <a:noFill/>
          <a:ln w="9528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4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911603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85749245"/>
      </p:ext>
    </p:extLst>
  </p:cSld>
  <p:clrMapOvr>
    <a:masterClrMapping/>
  </p:clrMapOvr>
  <p:hf sldNum="0" hdr="0" ft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382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010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196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537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  <p:hf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51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6096000" cy="36576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200656" y="1810512"/>
            <a:ext cx="1633728" cy="1633728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279136" y="1810512"/>
            <a:ext cx="1633728" cy="1633728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351520" y="1810512"/>
            <a:ext cx="1633728" cy="1633728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66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427994896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5229EEA0-0AAA-43C5-AA5C-BB73A08B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963738"/>
            <a:ext cx="3278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4">
            <a:extLst>
              <a:ext uri="{FF2B5EF4-FFF2-40B4-BE49-F238E27FC236}">
                <a16:creationId xmlns:a16="http://schemas.microsoft.com/office/drawing/2014/main" xmlns="" id="{EAC24148-7AB8-4400-BB9E-462DEB8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42582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53">
            <a:extLst>
              <a:ext uri="{FF2B5EF4-FFF2-40B4-BE49-F238E27FC236}">
                <a16:creationId xmlns:a16="http://schemas.microsoft.com/office/drawing/2014/main" xmlns="" id="{389E27F5-639D-4109-BB1F-DCE105D0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73">
            <a:extLst>
              <a:ext uri="{FF2B5EF4-FFF2-40B4-BE49-F238E27FC236}">
                <a16:creationId xmlns:a16="http://schemas.microsoft.com/office/drawing/2014/main" xmlns="" id="{D7372D53-D75E-4053-A8E9-092DCAE3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425825"/>
            <a:ext cx="23542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74">
            <a:extLst>
              <a:ext uri="{FF2B5EF4-FFF2-40B4-BE49-F238E27FC236}">
                <a16:creationId xmlns:a16="http://schemas.microsoft.com/office/drawing/2014/main" xmlns="" id="{FAB0F879-E4F7-4CC5-A6A7-42895761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a 13">
            <a:extLst>
              <a:ext uri="{FF2B5EF4-FFF2-40B4-BE49-F238E27FC236}">
                <a16:creationId xmlns:a16="http://schemas.microsoft.com/office/drawing/2014/main" xmlns="" id="{387274B4-D94B-4F8F-924E-7733CAB452F8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6" name="Łącznik prosty 6">
              <a:extLst>
                <a:ext uri="{FF2B5EF4-FFF2-40B4-BE49-F238E27FC236}">
                  <a16:creationId xmlns:a16="http://schemas.microsoft.com/office/drawing/2014/main" xmlns="" id="{67F79148-1E66-4683-B08B-97E77330F6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Łącznik prosty 12">
              <a:extLst>
                <a:ext uri="{FF2B5EF4-FFF2-40B4-BE49-F238E27FC236}">
                  <a16:creationId xmlns:a16="http://schemas.microsoft.com/office/drawing/2014/main" xmlns="" id="{01973A28-44F0-4D41-B76B-6F45F2D669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Łącznik prosty 75">
              <a:extLst>
                <a:ext uri="{FF2B5EF4-FFF2-40B4-BE49-F238E27FC236}">
                  <a16:creationId xmlns:a16="http://schemas.microsoft.com/office/drawing/2014/main" xmlns="" id="{435881E5-6CB5-40B2-812F-77337C6E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Łącznik prosty 76">
              <a:extLst>
                <a:ext uri="{FF2B5EF4-FFF2-40B4-BE49-F238E27FC236}">
                  <a16:creationId xmlns:a16="http://schemas.microsoft.com/office/drawing/2014/main" xmlns="" id="{C07D6340-35FD-4581-AFDE-13AD957EC0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" name="Łącznik prosty 77">
            <a:extLst>
              <a:ext uri="{FF2B5EF4-FFF2-40B4-BE49-F238E27FC236}">
                <a16:creationId xmlns:a16="http://schemas.microsoft.com/office/drawing/2014/main" xmlns="" id="{0C021655-B525-41FB-B78D-E3FE123045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78">
            <a:extLst>
              <a:ext uri="{FF2B5EF4-FFF2-40B4-BE49-F238E27FC236}">
                <a16:creationId xmlns:a16="http://schemas.microsoft.com/office/drawing/2014/main" xmlns="" id="{4DFC247D-F3E9-418E-B0DB-4948B877FC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79">
            <a:extLst>
              <a:ext uri="{FF2B5EF4-FFF2-40B4-BE49-F238E27FC236}">
                <a16:creationId xmlns:a16="http://schemas.microsoft.com/office/drawing/2014/main" xmlns="" id="{CF11804A-CFF7-4A82-A6E5-B3B22059C5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22775"/>
            <a:ext cx="6350" cy="4206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80">
            <a:extLst>
              <a:ext uri="{FF2B5EF4-FFF2-40B4-BE49-F238E27FC236}">
                <a16:creationId xmlns:a16="http://schemas.microsoft.com/office/drawing/2014/main" xmlns="" id="{751F4457-F43A-453C-BAEB-7991880A6C7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6802947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E61DAD37-C17B-48B5-828F-46CBC76A5567}"/>
              </a:ext>
            </a:extLst>
          </p:cNvPr>
          <p:cNvSpPr/>
          <p:nvPr/>
        </p:nvSpPr>
        <p:spPr>
          <a:xfrm>
            <a:off x="0" y="685800"/>
            <a:ext cx="1625602" cy="111759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4229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8">
            <a:extLst>
              <a:ext uri="{FF2B5EF4-FFF2-40B4-BE49-F238E27FC236}">
                <a16:creationId xmlns:a16="http://schemas.microsoft.com/office/drawing/2014/main" xmlns="" id="{1AFC8900-525C-43FE-BFC1-C090DE2D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10">
            <a:extLst>
              <a:ext uri="{FF2B5EF4-FFF2-40B4-BE49-F238E27FC236}">
                <a16:creationId xmlns:a16="http://schemas.microsoft.com/office/drawing/2014/main" xmlns="" id="{A07D9E59-AEDF-4B9D-9896-1BCBC703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673" y="5820658"/>
            <a:ext cx="2941323" cy="576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xmlns="" id="{3ED39BA6-E277-4498-B2C2-E4EC22FE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1" y="4930481"/>
            <a:ext cx="9397005" cy="579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24C42205-CE22-4E02-A3BE-E31B4094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7" y="420203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xmlns="" id="{632DDC97-24B9-4474-BFE8-B7C08464B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4" y="4142378"/>
            <a:ext cx="7513332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2237209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0">
            <a:extLst>
              <a:ext uri="{FF2B5EF4-FFF2-40B4-BE49-F238E27FC236}">
                <a16:creationId xmlns:a16="http://schemas.microsoft.com/office/drawing/2014/main" xmlns="" id="{C970C975-B93E-483F-AE40-8599994E3E48}"/>
              </a:ext>
            </a:extLst>
          </p:cNvPr>
          <p:cNvSpPr/>
          <p:nvPr/>
        </p:nvSpPr>
        <p:spPr>
          <a:xfrm>
            <a:off x="1419413" y="4752621"/>
            <a:ext cx="4402890" cy="36262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31">
            <a:extLst>
              <a:ext uri="{FF2B5EF4-FFF2-40B4-BE49-F238E27FC236}">
                <a16:creationId xmlns:a16="http://schemas.microsoft.com/office/drawing/2014/main" xmlns="" id="{83026354-F2DD-4301-9C80-AF1F4089A617}"/>
              </a:ext>
            </a:extLst>
          </p:cNvPr>
          <p:cNvSpPr/>
          <p:nvPr/>
        </p:nvSpPr>
        <p:spPr>
          <a:xfrm>
            <a:off x="0" y="2416009"/>
            <a:ext cx="1396316" cy="36025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rostokąt 32">
            <a:extLst>
              <a:ext uri="{FF2B5EF4-FFF2-40B4-BE49-F238E27FC236}">
                <a16:creationId xmlns:a16="http://schemas.microsoft.com/office/drawing/2014/main" xmlns="" id="{09AB3CDE-961A-4BFF-B516-3DDA32DBEEEE}"/>
              </a:ext>
            </a:extLst>
          </p:cNvPr>
          <p:cNvSpPr/>
          <p:nvPr/>
        </p:nvSpPr>
        <p:spPr>
          <a:xfrm>
            <a:off x="0" y="3242498"/>
            <a:ext cx="1396316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rostokąt 33">
            <a:extLst>
              <a:ext uri="{FF2B5EF4-FFF2-40B4-BE49-F238E27FC236}">
                <a16:creationId xmlns:a16="http://schemas.microsoft.com/office/drawing/2014/main" xmlns="" id="{C02A1A61-BB0F-4795-968F-BF4E2E2A92D9}"/>
              </a:ext>
            </a:extLst>
          </p:cNvPr>
          <p:cNvSpPr/>
          <p:nvPr/>
        </p:nvSpPr>
        <p:spPr>
          <a:xfrm>
            <a:off x="0" y="3963265"/>
            <a:ext cx="1396316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rostokąt 36">
            <a:extLst>
              <a:ext uri="{FF2B5EF4-FFF2-40B4-BE49-F238E27FC236}">
                <a16:creationId xmlns:a16="http://schemas.microsoft.com/office/drawing/2014/main" xmlns="" id="{28FBE97B-D0D1-4A9C-A236-916686D0851D}"/>
              </a:ext>
            </a:extLst>
          </p:cNvPr>
          <p:cNvSpPr/>
          <p:nvPr/>
        </p:nvSpPr>
        <p:spPr>
          <a:xfrm>
            <a:off x="1424662" y="3965002"/>
            <a:ext cx="7514063" cy="39381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ostokąt 37">
            <a:extLst>
              <a:ext uri="{FF2B5EF4-FFF2-40B4-BE49-F238E27FC236}">
                <a16:creationId xmlns:a16="http://schemas.microsoft.com/office/drawing/2014/main" xmlns="" id="{A725C3A9-56DA-489F-B791-B057BDF6D246}"/>
              </a:ext>
            </a:extLst>
          </p:cNvPr>
          <p:cNvSpPr/>
          <p:nvPr/>
        </p:nvSpPr>
        <p:spPr>
          <a:xfrm>
            <a:off x="1424662" y="3240084"/>
            <a:ext cx="5565504" cy="36245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rostokąt 38">
            <a:extLst>
              <a:ext uri="{FF2B5EF4-FFF2-40B4-BE49-F238E27FC236}">
                <a16:creationId xmlns:a16="http://schemas.microsoft.com/office/drawing/2014/main" xmlns="" id="{964DD77B-B119-46C3-8822-135850187B42}"/>
              </a:ext>
            </a:extLst>
          </p:cNvPr>
          <p:cNvSpPr/>
          <p:nvPr/>
        </p:nvSpPr>
        <p:spPr>
          <a:xfrm>
            <a:off x="1424095" y="2420553"/>
            <a:ext cx="5133789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rostokąt 39">
            <a:extLst>
              <a:ext uri="{FF2B5EF4-FFF2-40B4-BE49-F238E27FC236}">
                <a16:creationId xmlns:a16="http://schemas.microsoft.com/office/drawing/2014/main" xmlns="" id="{8B862CB1-556F-4820-9419-79F0876C51B5}"/>
              </a:ext>
            </a:extLst>
          </p:cNvPr>
          <p:cNvSpPr/>
          <p:nvPr/>
        </p:nvSpPr>
        <p:spPr>
          <a:xfrm>
            <a:off x="0" y="4754550"/>
            <a:ext cx="1396800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2203018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3FF9787C-D79B-4820-A584-DA70CAEC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28131AFB-E152-43E8-8A83-56AA418B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57" y="4024887"/>
            <a:ext cx="9096048" cy="70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7B319355-8B6B-42B4-9067-D30C6A35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68" y="3240743"/>
            <a:ext cx="5594427" cy="8782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2552344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848605"/>
      </p:ext>
    </p:extLst>
  </p:cSld>
  <p:clrMapOvr>
    <a:masterClrMapping/>
  </p:clrMapOvr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178F7162-ED93-4D64-B064-106116AD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8B8FC8BD-8F77-49C0-9152-CBD24D6D107E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FA84FBB0-5FEC-4991-B10C-F6378F96EFB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51744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83D37051-B8E2-4F88-937A-067D572F5C6D}"/>
              </a:ext>
            </a:extLst>
          </p:cNvPr>
          <p:cNvSpPr/>
          <p:nvPr/>
        </p:nvSpPr>
        <p:spPr>
          <a:xfrm>
            <a:off x="3669953" y="1679505"/>
            <a:ext cx="8522043" cy="1996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B9D55477-40EF-4A1A-A74D-2D22EA6F9468}"/>
              </a:ext>
            </a:extLst>
          </p:cNvPr>
          <p:cNvCxnSpPr/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BE07169F-26D3-43CA-BAAC-69F6FF5D247C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  <p:pic>
        <p:nvPicPr>
          <p:cNvPr id="9" name="Obraz 14">
            <a:extLst>
              <a:ext uri="{FF2B5EF4-FFF2-40B4-BE49-F238E27FC236}">
                <a16:creationId xmlns:a16="http://schemas.microsoft.com/office/drawing/2014/main" xmlns="" id="{EADE35E7-4C2E-4F9E-8739-DF09FF1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68" y="3510701"/>
            <a:ext cx="1386001" cy="1386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421792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B3E97912-97F0-4E28-9845-F10C23AFDC10}"/>
              </a:ext>
            </a:extLst>
          </p:cNvPr>
          <p:cNvSpPr/>
          <p:nvPr/>
        </p:nvSpPr>
        <p:spPr>
          <a:xfrm>
            <a:off x="3682316" y="2057400"/>
            <a:ext cx="8509689" cy="167433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8C1A0229-2174-4099-94A3-53D64F84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3476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Łącznik prosty 11">
            <a:extLst>
              <a:ext uri="{FF2B5EF4-FFF2-40B4-BE49-F238E27FC236}">
                <a16:creationId xmlns:a16="http://schemas.microsoft.com/office/drawing/2014/main" xmlns="" id="{27974DD3-B118-439C-A7D0-8510C2F1643D}"/>
              </a:ext>
            </a:extLst>
          </p:cNvPr>
          <p:cNvCxnSpPr>
            <a:endCxn id="4" idx="1"/>
          </p:cNvCxnSpPr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6" name="Łącznik prosty 12">
            <a:extLst>
              <a:ext uri="{FF2B5EF4-FFF2-40B4-BE49-F238E27FC236}">
                <a16:creationId xmlns:a16="http://schemas.microsoft.com/office/drawing/2014/main" xmlns="" id="{1BB00096-D241-43C9-B40A-572A1E4B6374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98234129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EC003FF8-FB90-4A62-93BF-E56E495D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DCDF4613-2776-400E-B808-392B613AC4A7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9FD37005-2BB2-4CBE-A5FC-D4AA66C468E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325955791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3" name="Łącznik prosty 11">
            <a:extLst>
              <a:ext uri="{FF2B5EF4-FFF2-40B4-BE49-F238E27FC236}">
                <a16:creationId xmlns:a16="http://schemas.microsoft.com/office/drawing/2014/main" xmlns="" id="{2982752C-EA95-416A-B934-F9E62D9ED1CE}"/>
              </a:ext>
            </a:extLst>
          </p:cNvPr>
          <p:cNvCxnSpPr/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4" name="Łącznik prosty 12">
            <a:extLst>
              <a:ext uri="{FF2B5EF4-FFF2-40B4-BE49-F238E27FC236}">
                <a16:creationId xmlns:a16="http://schemas.microsoft.com/office/drawing/2014/main" xmlns="" id="{ECD27FAD-1AA6-4704-8E03-C8509FA68669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cxnSp>
        <p:nvCxnSpPr>
          <p:cNvPr id="6" name="Łącznik prosty 13">
            <a:extLst>
              <a:ext uri="{FF2B5EF4-FFF2-40B4-BE49-F238E27FC236}">
                <a16:creationId xmlns:a16="http://schemas.microsoft.com/office/drawing/2014/main" xmlns="" id="{B353A92A-BDC8-41E4-B987-ABA10FAD9A5F}"/>
              </a:ext>
            </a:extLst>
          </p:cNvPr>
          <p:cNvCxnSpPr/>
          <p:nvPr/>
        </p:nvCxnSpPr>
        <p:spPr>
          <a:xfrm>
            <a:off x="0" y="5130798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7" name="Łącznik prosty 14">
            <a:extLst>
              <a:ext uri="{FF2B5EF4-FFF2-40B4-BE49-F238E27FC236}">
                <a16:creationId xmlns:a16="http://schemas.microsoft.com/office/drawing/2014/main" xmlns="" id="{2C3D19BB-8667-486B-B1E8-7C6679001369}"/>
              </a:ext>
            </a:extLst>
          </p:cNvPr>
          <p:cNvCxnSpPr/>
          <p:nvPr/>
        </p:nvCxnSpPr>
        <p:spPr>
          <a:xfrm>
            <a:off x="2792275" y="5143499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246170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2">
            <a:extLst>
              <a:ext uri="{FF2B5EF4-FFF2-40B4-BE49-F238E27FC236}">
                <a16:creationId xmlns:a16="http://schemas.microsoft.com/office/drawing/2014/main" xmlns="" id="{0840DD24-0BDB-4E1C-83EC-8E9DE61F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147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5">
            <a:extLst>
              <a:ext uri="{FF2B5EF4-FFF2-40B4-BE49-F238E27FC236}">
                <a16:creationId xmlns:a16="http://schemas.microsoft.com/office/drawing/2014/main" xmlns="" id="{573B1723-BEC9-4153-A072-C2B76F23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6">
            <a:extLst>
              <a:ext uri="{FF2B5EF4-FFF2-40B4-BE49-F238E27FC236}">
                <a16:creationId xmlns:a16="http://schemas.microsoft.com/office/drawing/2014/main" xmlns="" id="{DAEDBEDD-7448-467C-9EAB-9ED2B5FE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48498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7">
            <a:extLst>
              <a:ext uri="{FF2B5EF4-FFF2-40B4-BE49-F238E27FC236}">
                <a16:creationId xmlns:a16="http://schemas.microsoft.com/office/drawing/2014/main" xmlns="" id="{08B91957-00D7-4A98-86DF-C4B07014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402013"/>
            <a:ext cx="23542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9">
            <a:extLst>
              <a:ext uri="{FF2B5EF4-FFF2-40B4-BE49-F238E27FC236}">
                <a16:creationId xmlns:a16="http://schemas.microsoft.com/office/drawing/2014/main" xmlns="" id="{74606535-97FF-426A-96FA-0CF83DB6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Łącznik prosty 6">
            <a:extLst>
              <a:ext uri="{FF2B5EF4-FFF2-40B4-BE49-F238E27FC236}">
                <a16:creationId xmlns:a16="http://schemas.microsoft.com/office/drawing/2014/main" xmlns="" id="{CD899487-7B32-451D-A1BE-935BA6BE52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8038" y="3206750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Łącznik prosty 12">
            <a:extLst>
              <a:ext uri="{FF2B5EF4-FFF2-40B4-BE49-F238E27FC236}">
                <a16:creationId xmlns:a16="http://schemas.microsoft.com/office/drawing/2014/main" xmlns="" id="{95CF5465-50FF-4EDD-BC0D-BE6B668002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3613" y="29622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77">
            <a:extLst>
              <a:ext uri="{FF2B5EF4-FFF2-40B4-BE49-F238E27FC236}">
                <a16:creationId xmlns:a16="http://schemas.microsoft.com/office/drawing/2014/main" xmlns="" id="{130E6A6C-74F8-4E62-9C2F-275334F35F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79">
            <a:extLst>
              <a:ext uri="{FF2B5EF4-FFF2-40B4-BE49-F238E27FC236}">
                <a16:creationId xmlns:a16="http://schemas.microsoft.com/office/drawing/2014/main" xmlns="" id="{734370F5-F03B-4045-92A3-FA06D584C5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1213" y="4387850"/>
            <a:ext cx="6350" cy="3048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Łącznik prosty 80">
            <a:extLst>
              <a:ext uri="{FF2B5EF4-FFF2-40B4-BE49-F238E27FC236}">
                <a16:creationId xmlns:a16="http://schemas.microsoft.com/office/drawing/2014/main" xmlns="" id="{65C2D106-0929-4D8B-823C-016B0685531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Łącznik prosty ze strzałką 8">
            <a:extLst>
              <a:ext uri="{FF2B5EF4-FFF2-40B4-BE49-F238E27FC236}">
                <a16:creationId xmlns:a16="http://schemas.microsoft.com/office/drawing/2014/main" xmlns="" id="{7116379D-7424-4A80-B424-ECA1B6F09C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68513" y="32004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30">
            <a:extLst>
              <a:ext uri="{FF2B5EF4-FFF2-40B4-BE49-F238E27FC236}">
                <a16:creationId xmlns:a16="http://schemas.microsoft.com/office/drawing/2014/main" xmlns="" id="{6BD5424E-9338-4682-B5A8-14545BB8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06963" y="321627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31">
            <a:extLst>
              <a:ext uri="{FF2B5EF4-FFF2-40B4-BE49-F238E27FC236}">
                <a16:creationId xmlns:a16="http://schemas.microsoft.com/office/drawing/2014/main" xmlns="" id="{3D18382A-F7A5-4105-9457-6C5A8A86A7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9150" y="464502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32">
            <a:extLst>
              <a:ext uri="{FF2B5EF4-FFF2-40B4-BE49-F238E27FC236}">
                <a16:creationId xmlns:a16="http://schemas.microsoft.com/office/drawing/2014/main" xmlns="" id="{BEF50520-F71F-48CB-B54E-E574DCE98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9025" y="46482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4914896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CECC14B-385B-4814-A244-000191A7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FB0199E0-98BF-441A-A0B0-7E5D1B83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" y="4155079"/>
            <a:ext cx="701102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4EB0E3C8-E11D-4313-BD07-5521881D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4" y="3627872"/>
            <a:ext cx="2359298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415255437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6789E0D2-01DB-48EF-8376-E5202269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1">
            <a:extLst>
              <a:ext uri="{FF2B5EF4-FFF2-40B4-BE49-F238E27FC236}">
                <a16:creationId xmlns:a16="http://schemas.microsoft.com/office/drawing/2014/main" xmlns="" id="{52653CFF-956B-4C67-8668-3CFD36D7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22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3">
            <a:extLst>
              <a:ext uri="{FF2B5EF4-FFF2-40B4-BE49-F238E27FC236}">
                <a16:creationId xmlns:a16="http://schemas.microsoft.com/office/drawing/2014/main" xmlns="" id="{00FD0AE5-69A4-4FD0-B132-99F831E7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4">
            <a:extLst>
              <a:ext uri="{FF2B5EF4-FFF2-40B4-BE49-F238E27FC236}">
                <a16:creationId xmlns:a16="http://schemas.microsoft.com/office/drawing/2014/main" xmlns="" id="{F8E654FF-EC3B-4033-9906-5CA60487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7" y="3462531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25">
            <a:extLst>
              <a:ext uri="{FF2B5EF4-FFF2-40B4-BE49-F238E27FC236}">
                <a16:creationId xmlns:a16="http://schemas.microsoft.com/office/drawing/2014/main" xmlns="" id="{74A9D0FA-9526-4F9F-844C-3A126335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22" y="1938528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26">
            <a:extLst>
              <a:ext uri="{FF2B5EF4-FFF2-40B4-BE49-F238E27FC236}">
                <a16:creationId xmlns:a16="http://schemas.microsoft.com/office/drawing/2014/main" xmlns="" id="{CF03105C-5EA9-4BCF-A42A-36776DF2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23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1FE9ABD4-8452-4F7C-8129-1E0CC2D1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26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27">
            <a:extLst>
              <a:ext uri="{FF2B5EF4-FFF2-40B4-BE49-F238E27FC236}">
                <a16:creationId xmlns:a16="http://schemas.microsoft.com/office/drawing/2014/main" xmlns="" id="{9DBD6340-EA4B-48CE-92EF-95ED1028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7" y="3876543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28">
            <a:extLst>
              <a:ext uri="{FF2B5EF4-FFF2-40B4-BE49-F238E27FC236}">
                <a16:creationId xmlns:a16="http://schemas.microsoft.com/office/drawing/2014/main" xmlns="" id="{A824E1FB-175C-441B-B6D4-1DF8D53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23" y="3889244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29">
            <a:extLst>
              <a:ext uri="{FF2B5EF4-FFF2-40B4-BE49-F238E27FC236}">
                <a16:creationId xmlns:a16="http://schemas.microsoft.com/office/drawing/2014/main" xmlns="" id="{5AC506EB-71B0-4556-BF27-F6AA57C6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722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30">
            <a:extLst>
              <a:ext uri="{FF2B5EF4-FFF2-40B4-BE49-F238E27FC236}">
                <a16:creationId xmlns:a16="http://schemas.microsoft.com/office/drawing/2014/main" xmlns="" id="{A823120D-E1AF-4099-9148-E584EAC6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22" y="5546850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5">
            <a:extLst>
              <a:ext uri="{FF2B5EF4-FFF2-40B4-BE49-F238E27FC236}">
                <a16:creationId xmlns:a16="http://schemas.microsoft.com/office/drawing/2014/main" xmlns="" id="{5848F56A-7787-4397-82A5-CEF59283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166" y="5069113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2119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AF90BDFE-E2BE-4953-9688-B4796D89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12">
            <a:extLst>
              <a:ext uri="{FF2B5EF4-FFF2-40B4-BE49-F238E27FC236}">
                <a16:creationId xmlns:a16="http://schemas.microsoft.com/office/drawing/2014/main" xmlns="" id="{FD698344-D0C6-4348-AD73-DE155DD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xmlns="" id="{31EBE81F-C80D-4787-B9C2-AA438E50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14">
            <a:extLst>
              <a:ext uri="{FF2B5EF4-FFF2-40B4-BE49-F238E27FC236}">
                <a16:creationId xmlns:a16="http://schemas.microsoft.com/office/drawing/2014/main" xmlns="" id="{D1563F32-E07C-4AA5-AE28-0761F2C1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5">
            <a:extLst>
              <a:ext uri="{FF2B5EF4-FFF2-40B4-BE49-F238E27FC236}">
                <a16:creationId xmlns:a16="http://schemas.microsoft.com/office/drawing/2014/main" xmlns="" id="{3939FAE8-D90E-438A-85FA-B70D9558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6">
            <a:extLst>
              <a:ext uri="{FF2B5EF4-FFF2-40B4-BE49-F238E27FC236}">
                <a16:creationId xmlns:a16="http://schemas.microsoft.com/office/drawing/2014/main" xmlns="" id="{25A19944-B7BD-43B1-8985-6F907FC9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20">
            <a:extLst>
              <a:ext uri="{FF2B5EF4-FFF2-40B4-BE49-F238E27FC236}">
                <a16:creationId xmlns:a16="http://schemas.microsoft.com/office/drawing/2014/main" xmlns="" id="{AE521724-0BAF-4FDF-84AE-938EBDBD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DDEA5FB-54C2-43D8-8ED7-526093A7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Łącznik prosty 8">
            <a:extLst>
              <a:ext uri="{FF2B5EF4-FFF2-40B4-BE49-F238E27FC236}">
                <a16:creationId xmlns:a16="http://schemas.microsoft.com/office/drawing/2014/main" xmlns="" id="{EB0F9CBE-C805-4B8E-852C-464E433A3528}"/>
              </a:ext>
            </a:extLst>
          </p:cNvPr>
          <p:cNvCxnSpPr>
            <a:endCxn id="2" idx="1"/>
          </p:cNvCxnSpPr>
          <p:nvPr/>
        </p:nvCxnSpPr>
        <p:spPr>
          <a:xfrm>
            <a:off x="0" y="2451104"/>
            <a:ext cx="1405121" cy="1269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ze strzałką 25">
            <a:extLst>
              <a:ext uri="{FF2B5EF4-FFF2-40B4-BE49-F238E27FC236}">
                <a16:creationId xmlns:a16="http://schemas.microsoft.com/office/drawing/2014/main" xmlns="" id="{7B1CFE85-FF7B-4356-9FF8-68377941E52B}"/>
              </a:ext>
            </a:extLst>
          </p:cNvPr>
          <p:cNvCxnSpPr/>
          <p:nvPr/>
        </p:nvCxnSpPr>
        <p:spPr>
          <a:xfrm>
            <a:off x="4214094" y="2438403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3" name="Łącznik prosty ze strzałką 42">
            <a:extLst>
              <a:ext uri="{FF2B5EF4-FFF2-40B4-BE49-F238E27FC236}">
                <a16:creationId xmlns:a16="http://schemas.microsoft.com/office/drawing/2014/main" xmlns="" id="{CC72A635-2347-47F7-BD57-3DEDD9FD6DA3}"/>
              </a:ext>
            </a:extLst>
          </p:cNvPr>
          <p:cNvCxnSpPr/>
          <p:nvPr/>
        </p:nvCxnSpPr>
        <p:spPr>
          <a:xfrm>
            <a:off x="7490691" y="2451104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4" name="Łącznik prosty ze strzałką 43">
            <a:extLst>
              <a:ext uri="{FF2B5EF4-FFF2-40B4-BE49-F238E27FC236}">
                <a16:creationId xmlns:a16="http://schemas.microsoft.com/office/drawing/2014/main" xmlns="" id="{9334EB13-06F4-40CE-BC23-1EBD65E3D72A}"/>
              </a:ext>
            </a:extLst>
          </p:cNvPr>
          <p:cNvCxnSpPr/>
          <p:nvPr/>
        </p:nvCxnSpPr>
        <p:spPr>
          <a:xfrm>
            <a:off x="9486900" y="2946397"/>
            <a:ext cx="0" cy="50800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5" name="Łącznik prosty ze strzałką 44">
            <a:extLst>
              <a:ext uri="{FF2B5EF4-FFF2-40B4-BE49-F238E27FC236}">
                <a16:creationId xmlns:a16="http://schemas.microsoft.com/office/drawing/2014/main" xmlns="" id="{10571280-E002-4DC8-BCDB-E89C4483A4A1}"/>
              </a:ext>
            </a:extLst>
          </p:cNvPr>
          <p:cNvCxnSpPr/>
          <p:nvPr/>
        </p:nvCxnSpPr>
        <p:spPr>
          <a:xfrm flipH="1">
            <a:off x="4203697" y="3949695"/>
            <a:ext cx="45720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6" name="Łącznik prosty ze strzałką 45">
            <a:extLst>
              <a:ext uri="{FF2B5EF4-FFF2-40B4-BE49-F238E27FC236}">
                <a16:creationId xmlns:a16="http://schemas.microsoft.com/office/drawing/2014/main" xmlns="" id="{98B793D4-C324-470D-B2D9-2C9BFB15E73D}"/>
              </a:ext>
            </a:extLst>
          </p:cNvPr>
          <p:cNvCxnSpPr>
            <a:stCxn id="8" idx="1"/>
          </p:cNvCxnSpPr>
          <p:nvPr/>
        </p:nvCxnSpPr>
        <p:spPr>
          <a:xfrm flipH="1">
            <a:off x="7480304" y="3949695"/>
            <a:ext cx="47802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7" name="Łącznik prosty ze strzałką 46">
            <a:extLst>
              <a:ext uri="{FF2B5EF4-FFF2-40B4-BE49-F238E27FC236}">
                <a16:creationId xmlns:a16="http://schemas.microsoft.com/office/drawing/2014/main" xmlns="" id="{CB1BAC07-5807-496D-B311-2AD322BDB2CE}"/>
              </a:ext>
            </a:extLst>
          </p:cNvPr>
          <p:cNvCxnSpPr/>
          <p:nvPr/>
        </p:nvCxnSpPr>
        <p:spPr>
          <a:xfrm>
            <a:off x="4165604" y="5448296"/>
            <a:ext cx="507994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8" name="Łącznik prosty ze strzałką 52">
            <a:extLst>
              <a:ext uri="{FF2B5EF4-FFF2-40B4-BE49-F238E27FC236}">
                <a16:creationId xmlns:a16="http://schemas.microsoft.com/office/drawing/2014/main" xmlns="" id="{1F1542E2-874B-4A43-8CB9-64F326FE25F6}"/>
              </a:ext>
            </a:extLst>
          </p:cNvPr>
          <p:cNvCxnSpPr/>
          <p:nvPr/>
        </p:nvCxnSpPr>
        <p:spPr>
          <a:xfrm>
            <a:off x="2743200" y="4457700"/>
            <a:ext cx="0" cy="50800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8413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5">
            <a:extLst>
              <a:ext uri="{FF2B5EF4-FFF2-40B4-BE49-F238E27FC236}">
                <a16:creationId xmlns:a16="http://schemas.microsoft.com/office/drawing/2014/main" xmlns="" id="{EB03D32B-A697-47B2-BEA7-CB0A123EC296}"/>
              </a:ext>
            </a:extLst>
          </p:cNvPr>
          <p:cNvGrpSpPr/>
          <p:nvPr/>
        </p:nvGrpSpPr>
        <p:grpSpPr>
          <a:xfrm>
            <a:off x="4669026" y="3440686"/>
            <a:ext cx="2828550" cy="1018038"/>
            <a:chOff x="4669026" y="3440686"/>
            <a:chExt cx="2828550" cy="1018038"/>
          </a:xfrm>
        </p:grpSpPr>
        <p:pic>
          <p:nvPicPr>
            <p:cNvPr id="3" name="Obraz 56">
              <a:extLst>
                <a:ext uri="{FF2B5EF4-FFF2-40B4-BE49-F238E27FC236}">
                  <a16:creationId xmlns:a16="http://schemas.microsoft.com/office/drawing/2014/main" xmlns="" id="{92A65B58-506D-4171-8585-656531ED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787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Obraz 57">
              <a:extLst>
                <a:ext uri="{FF2B5EF4-FFF2-40B4-BE49-F238E27FC236}">
                  <a16:creationId xmlns:a16="http://schemas.microsoft.com/office/drawing/2014/main" xmlns="" id="{AF3685B8-FD5E-4448-928C-C5713761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026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upa 58">
            <a:extLst>
              <a:ext uri="{FF2B5EF4-FFF2-40B4-BE49-F238E27FC236}">
                <a16:creationId xmlns:a16="http://schemas.microsoft.com/office/drawing/2014/main" xmlns="" id="{6FC17653-41CB-4419-AEE7-31F6D772140D}"/>
              </a:ext>
            </a:extLst>
          </p:cNvPr>
          <p:cNvGrpSpPr/>
          <p:nvPr/>
        </p:nvGrpSpPr>
        <p:grpSpPr>
          <a:xfrm>
            <a:off x="1392420" y="3453387"/>
            <a:ext cx="2828550" cy="1018038"/>
            <a:chOff x="1392420" y="3453387"/>
            <a:chExt cx="2828550" cy="1018038"/>
          </a:xfrm>
        </p:grpSpPr>
        <p:pic>
          <p:nvPicPr>
            <p:cNvPr id="6" name="Obraz 59">
              <a:extLst>
                <a:ext uri="{FF2B5EF4-FFF2-40B4-BE49-F238E27FC236}">
                  <a16:creationId xmlns:a16="http://schemas.microsoft.com/office/drawing/2014/main" xmlns="" id="{FCC8E7D0-2689-41DE-83B7-DBDFFEC7F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34762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Obraz 60">
              <a:extLst>
                <a:ext uri="{FF2B5EF4-FFF2-40B4-BE49-F238E27FC236}">
                  <a16:creationId xmlns:a16="http://schemas.microsoft.com/office/drawing/2014/main" xmlns="" id="{ABAFD97B-22E5-4163-8807-50E5F41B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34533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a 61">
            <a:extLst>
              <a:ext uri="{FF2B5EF4-FFF2-40B4-BE49-F238E27FC236}">
                <a16:creationId xmlns:a16="http://schemas.microsoft.com/office/drawing/2014/main" xmlns="" id="{F9D545DF-403B-4593-99E6-8DFA21001D42}"/>
              </a:ext>
            </a:extLst>
          </p:cNvPr>
          <p:cNvGrpSpPr/>
          <p:nvPr/>
        </p:nvGrpSpPr>
        <p:grpSpPr>
          <a:xfrm>
            <a:off x="1392420" y="4939287"/>
            <a:ext cx="2828550" cy="1018038"/>
            <a:chOff x="1392420" y="4939287"/>
            <a:chExt cx="2828550" cy="1018038"/>
          </a:xfrm>
        </p:grpSpPr>
        <p:pic>
          <p:nvPicPr>
            <p:cNvPr id="9" name="Obraz 62">
              <a:extLst>
                <a:ext uri="{FF2B5EF4-FFF2-40B4-BE49-F238E27FC236}">
                  <a16:creationId xmlns:a16="http://schemas.microsoft.com/office/drawing/2014/main" xmlns="" id="{8149B8A7-C6CB-4CB6-8B5E-B71DC280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49621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Obraz 63">
              <a:extLst>
                <a:ext uri="{FF2B5EF4-FFF2-40B4-BE49-F238E27FC236}">
                  <a16:creationId xmlns:a16="http://schemas.microsoft.com/office/drawing/2014/main" xmlns="" id="{FE9AB035-CCE9-4F35-BC14-A79A419C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49392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a 18">
            <a:extLst>
              <a:ext uri="{FF2B5EF4-FFF2-40B4-BE49-F238E27FC236}">
                <a16:creationId xmlns:a16="http://schemas.microsoft.com/office/drawing/2014/main" xmlns="" id="{EF0B88C1-0443-4B05-97AF-15098EE154C0}"/>
              </a:ext>
            </a:extLst>
          </p:cNvPr>
          <p:cNvGrpSpPr/>
          <p:nvPr/>
        </p:nvGrpSpPr>
        <p:grpSpPr>
          <a:xfrm>
            <a:off x="7958324" y="1942085"/>
            <a:ext cx="2828550" cy="1018038"/>
            <a:chOff x="7958324" y="1942085"/>
            <a:chExt cx="2828550" cy="1018038"/>
          </a:xfrm>
        </p:grpSpPr>
        <p:pic>
          <p:nvPicPr>
            <p:cNvPr id="12" name="Obraz 10">
              <a:extLst>
                <a:ext uri="{FF2B5EF4-FFF2-40B4-BE49-F238E27FC236}">
                  <a16:creationId xmlns:a16="http://schemas.microsoft.com/office/drawing/2014/main" xmlns="" id="{48A230F0-DB91-4925-9F46-B57DE02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5085" y="1964945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Obraz 11">
              <a:extLst>
                <a:ext uri="{FF2B5EF4-FFF2-40B4-BE49-F238E27FC236}">
                  <a16:creationId xmlns:a16="http://schemas.microsoft.com/office/drawing/2014/main" xmlns="" id="{6A4BE643-F545-4E5E-BF8B-75023151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8324" y="1942085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4" name="Grupa 51">
            <a:extLst>
              <a:ext uri="{FF2B5EF4-FFF2-40B4-BE49-F238E27FC236}">
                <a16:creationId xmlns:a16="http://schemas.microsoft.com/office/drawing/2014/main" xmlns="" id="{31283229-CE93-417C-A47A-9718B6C3F3CA}"/>
              </a:ext>
            </a:extLst>
          </p:cNvPr>
          <p:cNvGrpSpPr/>
          <p:nvPr/>
        </p:nvGrpSpPr>
        <p:grpSpPr>
          <a:xfrm>
            <a:off x="7945623" y="3440686"/>
            <a:ext cx="2828550" cy="1018038"/>
            <a:chOff x="7945623" y="3440686"/>
            <a:chExt cx="2828550" cy="1018038"/>
          </a:xfrm>
        </p:grpSpPr>
        <p:pic>
          <p:nvPicPr>
            <p:cNvPr id="15" name="Obraz 53">
              <a:extLst>
                <a:ext uri="{FF2B5EF4-FFF2-40B4-BE49-F238E27FC236}">
                  <a16:creationId xmlns:a16="http://schemas.microsoft.com/office/drawing/2014/main" xmlns="" id="{30AE0985-B00F-485B-BE9D-E1A5741C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2384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Obraz 54">
              <a:extLst>
                <a:ext uri="{FF2B5EF4-FFF2-40B4-BE49-F238E27FC236}">
                  <a16:creationId xmlns:a16="http://schemas.microsoft.com/office/drawing/2014/main" xmlns="" id="{1EC6B7AA-9740-4AE9-9D3A-FD690BB3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623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7" name="Grupa 64">
            <a:extLst>
              <a:ext uri="{FF2B5EF4-FFF2-40B4-BE49-F238E27FC236}">
                <a16:creationId xmlns:a16="http://schemas.microsoft.com/office/drawing/2014/main" xmlns="" id="{570A2B40-B662-4B6C-8CF8-EFE4D37A914E}"/>
              </a:ext>
            </a:extLst>
          </p:cNvPr>
          <p:cNvGrpSpPr/>
          <p:nvPr/>
        </p:nvGrpSpPr>
        <p:grpSpPr>
          <a:xfrm>
            <a:off x="4707120" y="1954786"/>
            <a:ext cx="2828550" cy="1018038"/>
            <a:chOff x="4707120" y="1954786"/>
            <a:chExt cx="2828550" cy="1018038"/>
          </a:xfrm>
        </p:grpSpPr>
        <p:pic>
          <p:nvPicPr>
            <p:cNvPr id="18" name="Obraz 65">
              <a:extLst>
                <a:ext uri="{FF2B5EF4-FFF2-40B4-BE49-F238E27FC236}">
                  <a16:creationId xmlns:a16="http://schemas.microsoft.com/office/drawing/2014/main" xmlns="" id="{D843F00C-D9B8-4D70-BE23-F09122B1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890" y="19776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Obraz 66">
              <a:extLst>
                <a:ext uri="{FF2B5EF4-FFF2-40B4-BE49-F238E27FC236}">
                  <a16:creationId xmlns:a16="http://schemas.microsoft.com/office/drawing/2014/main" xmlns="" id="{88E40589-97A5-4982-8DC9-63A8D71A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120" y="19547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0" name="Obraz 5">
            <a:extLst>
              <a:ext uri="{FF2B5EF4-FFF2-40B4-BE49-F238E27FC236}">
                <a16:creationId xmlns:a16="http://schemas.microsoft.com/office/drawing/2014/main" xmlns="" id="{9FF107B8-B539-4213-A00A-F35ECBBF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46" y="1968502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C7024633-1BD2-4783-BE28-53B2CD2E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Obraz 13">
            <a:extLst>
              <a:ext uri="{FF2B5EF4-FFF2-40B4-BE49-F238E27FC236}">
                <a16:creationId xmlns:a16="http://schemas.microsoft.com/office/drawing/2014/main" xmlns="" id="{2CCC1411-D289-44AF-A287-691CF7FF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Obraz 14">
            <a:extLst>
              <a:ext uri="{FF2B5EF4-FFF2-40B4-BE49-F238E27FC236}">
                <a16:creationId xmlns:a16="http://schemas.microsoft.com/office/drawing/2014/main" xmlns="" id="{C39CC6D3-B491-41F4-BE1F-B131405F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Obraz 15">
            <a:extLst>
              <a:ext uri="{FF2B5EF4-FFF2-40B4-BE49-F238E27FC236}">
                <a16:creationId xmlns:a16="http://schemas.microsoft.com/office/drawing/2014/main" xmlns="" id="{829B7F92-203B-4FB3-BB3E-90D81992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Obraz 16">
            <a:extLst>
              <a:ext uri="{FF2B5EF4-FFF2-40B4-BE49-F238E27FC236}">
                <a16:creationId xmlns:a16="http://schemas.microsoft.com/office/drawing/2014/main" xmlns="" id="{CCAA2A34-8CC3-4679-B783-AA0E48B1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Obraz 20">
            <a:extLst>
              <a:ext uri="{FF2B5EF4-FFF2-40B4-BE49-F238E27FC236}">
                <a16:creationId xmlns:a16="http://schemas.microsoft.com/office/drawing/2014/main" xmlns="" id="{1313915B-7FF1-4112-B364-3B2F1151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Obraz 3">
            <a:extLst>
              <a:ext uri="{FF2B5EF4-FFF2-40B4-BE49-F238E27FC236}">
                <a16:creationId xmlns:a16="http://schemas.microsoft.com/office/drawing/2014/main" xmlns="" id="{E6404BCC-613A-454B-9A4A-EFE9CF5A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7" name="Łącznik prosty 67">
            <a:extLst>
              <a:ext uri="{FF2B5EF4-FFF2-40B4-BE49-F238E27FC236}">
                <a16:creationId xmlns:a16="http://schemas.microsoft.com/office/drawing/2014/main" xmlns="" id="{0135BB85-36C2-4D55-889A-AEDAF4D9DCFE}"/>
              </a:ext>
            </a:extLst>
          </p:cNvPr>
          <p:cNvCxnSpPr/>
          <p:nvPr/>
        </p:nvCxnSpPr>
        <p:spPr>
          <a:xfrm>
            <a:off x="4236854" y="2445498"/>
            <a:ext cx="456578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8" name="Łącznik prosty 68">
            <a:extLst>
              <a:ext uri="{FF2B5EF4-FFF2-40B4-BE49-F238E27FC236}">
                <a16:creationId xmlns:a16="http://schemas.microsoft.com/office/drawing/2014/main" xmlns="" id="{F5B484AB-FDE4-4803-98DE-A9DFEE565D11}"/>
              </a:ext>
            </a:extLst>
          </p:cNvPr>
          <p:cNvCxnSpPr/>
          <p:nvPr/>
        </p:nvCxnSpPr>
        <p:spPr>
          <a:xfrm>
            <a:off x="4223000" y="5451927"/>
            <a:ext cx="456579" cy="463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9" name="Łącznik prosty 69">
            <a:extLst>
              <a:ext uri="{FF2B5EF4-FFF2-40B4-BE49-F238E27FC236}">
                <a16:creationId xmlns:a16="http://schemas.microsoft.com/office/drawing/2014/main" xmlns="" id="{E5A86EA3-54E3-406B-BA15-2AADD5AF90C3}"/>
              </a:ext>
            </a:extLst>
          </p:cNvPr>
          <p:cNvCxnSpPr/>
          <p:nvPr/>
        </p:nvCxnSpPr>
        <p:spPr>
          <a:xfrm>
            <a:off x="7484720" y="2446925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0" name="Łącznik prosty 70">
            <a:extLst>
              <a:ext uri="{FF2B5EF4-FFF2-40B4-BE49-F238E27FC236}">
                <a16:creationId xmlns:a16="http://schemas.microsoft.com/office/drawing/2014/main" xmlns="" id="{16CDDA56-4252-4FC8-B042-4DF2598DA25E}"/>
              </a:ext>
            </a:extLst>
          </p:cNvPr>
          <p:cNvCxnSpPr/>
          <p:nvPr/>
        </p:nvCxnSpPr>
        <p:spPr>
          <a:xfrm>
            <a:off x="7484720" y="3957075"/>
            <a:ext cx="466216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1" name="Łącznik prosty 71">
            <a:extLst>
              <a:ext uri="{FF2B5EF4-FFF2-40B4-BE49-F238E27FC236}">
                <a16:creationId xmlns:a16="http://schemas.microsoft.com/office/drawing/2014/main" xmlns="" id="{11141151-FC26-4A23-B075-F533E49058AE}"/>
              </a:ext>
            </a:extLst>
          </p:cNvPr>
          <p:cNvCxnSpPr/>
          <p:nvPr/>
        </p:nvCxnSpPr>
        <p:spPr>
          <a:xfrm>
            <a:off x="4201192" y="3970928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2" name="Łącznik prosty 72">
            <a:extLst>
              <a:ext uri="{FF2B5EF4-FFF2-40B4-BE49-F238E27FC236}">
                <a16:creationId xmlns:a16="http://schemas.microsoft.com/office/drawing/2014/main" xmlns="" id="{B5881086-A9B0-4956-BC24-AF87140CF5F7}"/>
              </a:ext>
            </a:extLst>
          </p:cNvPr>
          <p:cNvCxnSpPr/>
          <p:nvPr/>
        </p:nvCxnSpPr>
        <p:spPr>
          <a:xfrm>
            <a:off x="2763453" y="4479142"/>
            <a:ext cx="0" cy="44150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3" name="Łącznik prosty 73">
            <a:extLst>
              <a:ext uri="{FF2B5EF4-FFF2-40B4-BE49-F238E27FC236}">
                <a16:creationId xmlns:a16="http://schemas.microsoft.com/office/drawing/2014/main" xmlns="" id="{F95E4148-9A6D-4CA8-887D-A57E15957B53}"/>
              </a:ext>
            </a:extLst>
          </p:cNvPr>
          <p:cNvCxnSpPr/>
          <p:nvPr/>
        </p:nvCxnSpPr>
        <p:spPr>
          <a:xfrm>
            <a:off x="9233519" y="2982855"/>
            <a:ext cx="0" cy="44149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3794199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3A6E6A8E-CE39-4971-BE5B-8F8E88C1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CDA0DF45-BAD4-4AA9-8929-C5309597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876"/>
            <a:ext cx="657561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A282022B-55B2-46DA-AA6A-81A59909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95" y="1666237"/>
            <a:ext cx="4101257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78148191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66936D-1442-4A62-992F-6EB76631A4DC}"/>
              </a:ext>
            </a:extLst>
          </p:cNvPr>
          <p:cNvSpPr/>
          <p:nvPr/>
        </p:nvSpPr>
        <p:spPr>
          <a:xfrm>
            <a:off x="-290285" y="682169"/>
            <a:ext cx="1248229" cy="95794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5BA7DE8F-20F6-43FF-B838-19F1895C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8" y="-9564"/>
            <a:ext cx="12395204" cy="68737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6095891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6">
            <a:extLst>
              <a:ext uri="{FF2B5EF4-FFF2-40B4-BE49-F238E27FC236}">
                <a16:creationId xmlns:a16="http://schemas.microsoft.com/office/drawing/2014/main" xmlns="" id="{C49781EB-61AF-49F6-B91A-BB804245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5F90CC8D-6374-4AAB-9A4F-5DACFF3C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53">
            <a:extLst>
              <a:ext uri="{FF2B5EF4-FFF2-40B4-BE49-F238E27FC236}">
                <a16:creationId xmlns:a16="http://schemas.microsoft.com/office/drawing/2014/main" xmlns="" id="{90549729-135C-4CE8-AB2E-21351F12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3">
            <a:extLst>
              <a:ext uri="{FF2B5EF4-FFF2-40B4-BE49-F238E27FC236}">
                <a16:creationId xmlns:a16="http://schemas.microsoft.com/office/drawing/2014/main" xmlns="" id="{AA2BF75A-74DA-4E32-8C2F-04881D7D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4">
            <a:extLst>
              <a:ext uri="{FF2B5EF4-FFF2-40B4-BE49-F238E27FC236}">
                <a16:creationId xmlns:a16="http://schemas.microsoft.com/office/drawing/2014/main" xmlns="" id="{316C89CA-E4C1-435C-915A-6226E42A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107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5">
            <a:extLst>
              <a:ext uri="{FF2B5EF4-FFF2-40B4-BE49-F238E27FC236}">
                <a16:creationId xmlns:a16="http://schemas.microsoft.com/office/drawing/2014/main" xmlns="" id="{AB5B41B5-66BB-4103-B3C7-E3A30EB1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60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6">
            <a:extLst>
              <a:ext uri="{FF2B5EF4-FFF2-40B4-BE49-F238E27FC236}">
                <a16:creationId xmlns:a16="http://schemas.microsoft.com/office/drawing/2014/main" xmlns="" id="{AB2009D9-75E3-4754-B161-FB2CC869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310254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77">
            <a:extLst>
              <a:ext uri="{FF2B5EF4-FFF2-40B4-BE49-F238E27FC236}">
                <a16:creationId xmlns:a16="http://schemas.microsoft.com/office/drawing/2014/main" xmlns="" id="{4DF3524A-45BD-4C34-9E09-1E63FD34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78">
            <a:extLst>
              <a:ext uri="{FF2B5EF4-FFF2-40B4-BE49-F238E27FC236}">
                <a16:creationId xmlns:a16="http://schemas.microsoft.com/office/drawing/2014/main" xmlns="" id="{78291DE8-D1BC-4D99-ACC0-6DB0C035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3118579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79">
            <a:extLst>
              <a:ext uri="{FF2B5EF4-FFF2-40B4-BE49-F238E27FC236}">
                <a16:creationId xmlns:a16="http://schemas.microsoft.com/office/drawing/2014/main" xmlns="" id="{A052C151-9B56-4D57-B39F-B54E640E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80">
            <a:extLst>
              <a:ext uri="{FF2B5EF4-FFF2-40B4-BE49-F238E27FC236}">
                <a16:creationId xmlns:a16="http://schemas.microsoft.com/office/drawing/2014/main" xmlns="" id="{6175CA2E-41F0-44E8-9419-BD8FEAC7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81">
            <a:extLst>
              <a:ext uri="{FF2B5EF4-FFF2-40B4-BE49-F238E27FC236}">
                <a16:creationId xmlns:a16="http://schemas.microsoft.com/office/drawing/2014/main" xmlns="" id="{ECC3089C-7614-4FDD-BBAF-D3A316CC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82">
            <a:extLst>
              <a:ext uri="{FF2B5EF4-FFF2-40B4-BE49-F238E27FC236}">
                <a16:creationId xmlns:a16="http://schemas.microsoft.com/office/drawing/2014/main" xmlns="" id="{F547545F-41B7-4408-AF88-76044493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55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84">
            <a:extLst>
              <a:ext uri="{FF2B5EF4-FFF2-40B4-BE49-F238E27FC236}">
                <a16:creationId xmlns:a16="http://schemas.microsoft.com/office/drawing/2014/main" xmlns="" id="{93154EF2-BA72-4AC9-A9D1-9B882667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5">
            <a:extLst>
              <a:ext uri="{FF2B5EF4-FFF2-40B4-BE49-F238E27FC236}">
                <a16:creationId xmlns:a16="http://schemas.microsoft.com/office/drawing/2014/main" xmlns="" id="{DCAB5488-C0DA-4D05-B611-FD1108BB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542062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D3D1EDDF-15E8-49E5-9C3B-457F2A89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3" name="Łącznik prosty 14">
            <a:extLst>
              <a:ext uri="{FF2B5EF4-FFF2-40B4-BE49-F238E27FC236}">
                <a16:creationId xmlns:a16="http://schemas.microsoft.com/office/drawing/2014/main" xmlns="" id="{B1DF486E-BF97-45FB-BBD2-8E3A6B8B01BF}"/>
              </a:ext>
            </a:extLst>
          </p:cNvPr>
          <p:cNvCxnSpPr/>
          <p:nvPr/>
        </p:nvCxnSpPr>
        <p:spPr>
          <a:xfrm>
            <a:off x="0" y="2438403"/>
            <a:ext cx="97856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4" name="Łącznik prosty ze strzałką 17">
            <a:extLst>
              <a:ext uri="{FF2B5EF4-FFF2-40B4-BE49-F238E27FC236}">
                <a16:creationId xmlns:a16="http://schemas.microsoft.com/office/drawing/2014/main" xmlns="" id="{7CD2EDAE-69A6-4EE8-BA0A-2590774904C5}"/>
              </a:ext>
            </a:extLst>
          </p:cNvPr>
          <p:cNvCxnSpPr/>
          <p:nvPr/>
        </p:nvCxnSpPr>
        <p:spPr>
          <a:xfrm>
            <a:off x="3272591" y="2438403"/>
            <a:ext cx="48125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5" name="Łącznik prosty ze strzałką 88">
            <a:extLst>
              <a:ext uri="{FF2B5EF4-FFF2-40B4-BE49-F238E27FC236}">
                <a16:creationId xmlns:a16="http://schemas.microsoft.com/office/drawing/2014/main" xmlns="" id="{0B2BB9B8-5BFF-4654-A459-8A75C5193919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6093433" y="2442408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6" name="Łącznik prosty ze strzałką 89">
            <a:extLst>
              <a:ext uri="{FF2B5EF4-FFF2-40B4-BE49-F238E27FC236}">
                <a16:creationId xmlns:a16="http://schemas.microsoft.com/office/drawing/2014/main" xmlns="" id="{C044E821-74F1-4E8B-B915-21D1B234BFC1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8908825" y="2442408"/>
            <a:ext cx="446282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7" name="Łącznik prosty ze strzałką 90">
            <a:extLst>
              <a:ext uri="{FF2B5EF4-FFF2-40B4-BE49-F238E27FC236}">
                <a16:creationId xmlns:a16="http://schemas.microsoft.com/office/drawing/2014/main" xmlns="" id="{CDBA24B6-E796-4105-991B-20008587C47C}"/>
              </a:ext>
            </a:extLst>
          </p:cNvPr>
          <p:cNvCxnSpPr/>
          <p:nvPr/>
        </p:nvCxnSpPr>
        <p:spPr>
          <a:xfrm>
            <a:off x="3264563" y="4756480"/>
            <a:ext cx="473248" cy="8028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8" name="Łącznik prosty ze strzałką 91">
            <a:extLst>
              <a:ext uri="{FF2B5EF4-FFF2-40B4-BE49-F238E27FC236}">
                <a16:creationId xmlns:a16="http://schemas.microsoft.com/office/drawing/2014/main" xmlns="" id="{8402DEF2-2023-4404-A6F8-0FFBE39D0C3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6093433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9" name="Łącznik prosty ze strzałką 92">
            <a:extLst>
              <a:ext uri="{FF2B5EF4-FFF2-40B4-BE49-F238E27FC236}">
                <a16:creationId xmlns:a16="http://schemas.microsoft.com/office/drawing/2014/main" xmlns="" id="{0D5FDA0D-47CF-46A2-B5E9-E396820322F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908825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0" name="Łącznik prosty ze strzałką 23">
            <a:extLst>
              <a:ext uri="{FF2B5EF4-FFF2-40B4-BE49-F238E27FC236}">
                <a16:creationId xmlns:a16="http://schemas.microsoft.com/office/drawing/2014/main" xmlns="" id="{93B28CFA-E098-418A-BB2F-FB1592F45ECF}"/>
              </a:ext>
            </a:extLst>
          </p:cNvPr>
          <p:cNvCxnSpPr/>
          <p:nvPr/>
        </p:nvCxnSpPr>
        <p:spPr>
          <a:xfrm flipH="1">
            <a:off x="3288630" y="3625513"/>
            <a:ext cx="43313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1" name="Łącznik prosty ze strzałką 93">
            <a:extLst>
              <a:ext uri="{FF2B5EF4-FFF2-40B4-BE49-F238E27FC236}">
                <a16:creationId xmlns:a16="http://schemas.microsoft.com/office/drawing/2014/main" xmlns="" id="{6560525A-C543-448A-9A4A-7CFB0B860923}"/>
              </a:ext>
            </a:extLst>
          </p:cNvPr>
          <p:cNvCxnSpPr>
            <a:stCxn id="9" idx="1"/>
            <a:endCxn id="8" idx="3"/>
          </p:cNvCxnSpPr>
          <p:nvPr/>
        </p:nvCxnSpPr>
        <p:spPr>
          <a:xfrm flipH="1" flipV="1">
            <a:off x="6085414" y="3605460"/>
            <a:ext cx="478368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2" name="Łącznik prosty ze strzałką 94">
            <a:extLst>
              <a:ext uri="{FF2B5EF4-FFF2-40B4-BE49-F238E27FC236}">
                <a16:creationId xmlns:a16="http://schemas.microsoft.com/office/drawing/2014/main" xmlns="" id="{92B60AED-8B4E-496B-8137-FD55AC5A9FDC}"/>
              </a:ext>
            </a:extLst>
          </p:cNvPr>
          <p:cNvCxnSpPr/>
          <p:nvPr/>
        </p:nvCxnSpPr>
        <p:spPr>
          <a:xfrm flipH="1">
            <a:off x="8903366" y="3601455"/>
            <a:ext cx="457200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3" name="Łącznik prosty ze strzałką 102">
            <a:extLst>
              <a:ext uri="{FF2B5EF4-FFF2-40B4-BE49-F238E27FC236}">
                <a16:creationId xmlns:a16="http://schemas.microsoft.com/office/drawing/2014/main" xmlns="" id="{A8BF1D6F-7633-4296-9C29-8B5340F299FF}"/>
              </a:ext>
            </a:extLst>
          </p:cNvPr>
          <p:cNvCxnSpPr>
            <a:stCxn id="15" idx="1"/>
            <a:endCxn id="17" idx="3"/>
          </p:cNvCxnSpPr>
          <p:nvPr/>
        </p:nvCxnSpPr>
        <p:spPr>
          <a:xfrm flipH="1" flipV="1">
            <a:off x="3224466" y="5915527"/>
            <a:ext cx="507886" cy="1603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4" name="Łącznik prosty ze strzałką 103">
            <a:extLst>
              <a:ext uri="{FF2B5EF4-FFF2-40B4-BE49-F238E27FC236}">
                <a16:creationId xmlns:a16="http://schemas.microsoft.com/office/drawing/2014/main" xmlns="" id="{EBD507D8-A3FC-4025-8997-87BEFA0E1B6F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6085414" y="5923547"/>
            <a:ext cx="478368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5" name="Łącznik prosty ze strzałką 104">
            <a:extLst>
              <a:ext uri="{FF2B5EF4-FFF2-40B4-BE49-F238E27FC236}">
                <a16:creationId xmlns:a16="http://schemas.microsoft.com/office/drawing/2014/main" xmlns="" id="{75907FF2-C01E-474E-A052-3D6290E90DCB}"/>
              </a:ext>
            </a:extLst>
          </p:cNvPr>
          <p:cNvCxnSpPr>
            <a:endCxn id="16" idx="3"/>
          </p:cNvCxnSpPr>
          <p:nvPr/>
        </p:nvCxnSpPr>
        <p:spPr>
          <a:xfrm flipH="1">
            <a:off x="8916844" y="5919532"/>
            <a:ext cx="435703" cy="401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6" name="Łącznik prosty ze strzałką 29">
            <a:extLst>
              <a:ext uri="{FF2B5EF4-FFF2-40B4-BE49-F238E27FC236}">
                <a16:creationId xmlns:a16="http://schemas.microsoft.com/office/drawing/2014/main" xmlns="" id="{24C6B5B7-640C-4E46-8322-E899514F1329}"/>
              </a:ext>
            </a:extLst>
          </p:cNvPr>
          <p:cNvCxnSpPr/>
          <p:nvPr/>
        </p:nvCxnSpPr>
        <p:spPr>
          <a:xfrm>
            <a:off x="10555705" y="2928484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7" name="Łącznik prosty ze strzałką 106">
            <a:extLst>
              <a:ext uri="{FF2B5EF4-FFF2-40B4-BE49-F238E27FC236}">
                <a16:creationId xmlns:a16="http://schemas.microsoft.com/office/drawing/2014/main" xmlns="" id="{58533E80-7797-4D85-91BE-2EEBE2F7ED2F}"/>
              </a:ext>
            </a:extLst>
          </p:cNvPr>
          <p:cNvCxnSpPr/>
          <p:nvPr/>
        </p:nvCxnSpPr>
        <p:spPr>
          <a:xfrm>
            <a:off x="10547686" y="5262618"/>
            <a:ext cx="0" cy="18367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8" name="Łącznik prosty ze strzałką 107">
            <a:extLst>
              <a:ext uri="{FF2B5EF4-FFF2-40B4-BE49-F238E27FC236}">
                <a16:creationId xmlns:a16="http://schemas.microsoft.com/office/drawing/2014/main" xmlns="" id="{7D0BD117-AD89-4D97-94CB-48BDE4FEB0CF}"/>
              </a:ext>
            </a:extLst>
          </p:cNvPr>
          <p:cNvCxnSpPr/>
          <p:nvPr/>
        </p:nvCxnSpPr>
        <p:spPr>
          <a:xfrm>
            <a:off x="2109529" y="4075489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E5BC5E80-9DC9-47D9-AAE6-AA3F135C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3839772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3">
            <a:extLst>
              <a:ext uri="{FF2B5EF4-FFF2-40B4-BE49-F238E27FC236}">
                <a16:creationId xmlns:a16="http://schemas.microsoft.com/office/drawing/2014/main" xmlns="" id="{59796353-0AA4-412F-9518-7D26737D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7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51">
            <a:extLst>
              <a:ext uri="{FF2B5EF4-FFF2-40B4-BE49-F238E27FC236}">
                <a16:creationId xmlns:a16="http://schemas.microsoft.com/office/drawing/2014/main" xmlns="" id="{9A3EB3DA-B7BD-451D-A7BC-ED243F08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99" y="1950195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">
            <a:extLst>
              <a:ext uri="{FF2B5EF4-FFF2-40B4-BE49-F238E27FC236}">
                <a16:creationId xmlns:a16="http://schemas.microsoft.com/office/drawing/2014/main" xmlns="" id="{32961696-E1AB-4ACD-B8D3-0118F2BB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4">
            <a:extLst>
              <a:ext uri="{FF2B5EF4-FFF2-40B4-BE49-F238E27FC236}">
                <a16:creationId xmlns:a16="http://schemas.microsoft.com/office/drawing/2014/main" xmlns="" id="{D9605E34-F4AF-4E60-80E2-790055FC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83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5">
            <a:extLst>
              <a:ext uri="{FF2B5EF4-FFF2-40B4-BE49-F238E27FC236}">
                <a16:creationId xmlns:a16="http://schemas.microsoft.com/office/drawing/2014/main" xmlns="" id="{C899D340-A84F-49D4-B277-89809E9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56">
            <a:extLst>
              <a:ext uri="{FF2B5EF4-FFF2-40B4-BE49-F238E27FC236}">
                <a16:creationId xmlns:a16="http://schemas.microsoft.com/office/drawing/2014/main" xmlns="" id="{426EDFD4-D402-402C-93A9-F774D1A7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05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57">
            <a:extLst>
              <a:ext uri="{FF2B5EF4-FFF2-40B4-BE49-F238E27FC236}">
                <a16:creationId xmlns:a16="http://schemas.microsoft.com/office/drawing/2014/main" xmlns="" id="{4A91EE0C-E015-49C8-8D60-59BDB0C63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58">
            <a:extLst>
              <a:ext uri="{FF2B5EF4-FFF2-40B4-BE49-F238E27FC236}">
                <a16:creationId xmlns:a16="http://schemas.microsoft.com/office/drawing/2014/main" xmlns="" id="{2EB7BC59-A9AB-4DAD-8B99-792E0372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96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59">
            <a:extLst>
              <a:ext uri="{FF2B5EF4-FFF2-40B4-BE49-F238E27FC236}">
                <a16:creationId xmlns:a16="http://schemas.microsoft.com/office/drawing/2014/main" xmlns="" id="{364E89DB-B0CA-4D4E-BC36-0B4D8FC7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60">
            <a:extLst>
              <a:ext uri="{FF2B5EF4-FFF2-40B4-BE49-F238E27FC236}">
                <a16:creationId xmlns:a16="http://schemas.microsoft.com/office/drawing/2014/main" xmlns="" id="{F39CD75B-9183-4AAC-8373-A1FB95BD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19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61">
            <a:extLst>
              <a:ext uri="{FF2B5EF4-FFF2-40B4-BE49-F238E27FC236}">
                <a16:creationId xmlns:a16="http://schemas.microsoft.com/office/drawing/2014/main" xmlns="" id="{D62019B9-B15D-4581-BFBF-CBCEF296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1952006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62">
            <a:extLst>
              <a:ext uri="{FF2B5EF4-FFF2-40B4-BE49-F238E27FC236}">
                <a16:creationId xmlns:a16="http://schemas.microsoft.com/office/drawing/2014/main" xmlns="" id="{85147159-9749-4D10-86E3-C85C0086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31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63">
            <a:extLst>
              <a:ext uri="{FF2B5EF4-FFF2-40B4-BE49-F238E27FC236}">
                <a16:creationId xmlns:a16="http://schemas.microsoft.com/office/drawing/2014/main" xmlns="" id="{F5CE2698-A532-4E6F-8957-B495122C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64">
            <a:extLst>
              <a:ext uri="{FF2B5EF4-FFF2-40B4-BE49-F238E27FC236}">
                <a16:creationId xmlns:a16="http://schemas.microsoft.com/office/drawing/2014/main" xmlns="" id="{23B946A5-2F15-4F04-AB2B-E567A17F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654" y="542204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7">
            <a:extLst>
              <a:ext uri="{FF2B5EF4-FFF2-40B4-BE49-F238E27FC236}">
                <a16:creationId xmlns:a16="http://schemas.microsoft.com/office/drawing/2014/main" xmlns="" id="{42BEA1EC-D811-418E-A689-BC1E3B8B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5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67971A1D-C8EE-45E0-9FDA-37DF9530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19" name="Obraz 120">
            <a:extLst>
              <a:ext uri="{FF2B5EF4-FFF2-40B4-BE49-F238E27FC236}">
                <a16:creationId xmlns:a16="http://schemas.microsoft.com/office/drawing/2014/main" xmlns="" id="{5B702439-230F-446E-AF9E-69DDA293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0" name="Łącznik prosty 5">
            <a:extLst>
              <a:ext uri="{FF2B5EF4-FFF2-40B4-BE49-F238E27FC236}">
                <a16:creationId xmlns:a16="http://schemas.microsoft.com/office/drawing/2014/main" xmlns="" id="{D264F934-E90B-43F8-AE15-0E168C4A616C}"/>
              </a:ext>
            </a:extLst>
          </p:cNvPr>
          <p:cNvCxnSpPr/>
          <p:nvPr/>
        </p:nvCxnSpPr>
        <p:spPr>
          <a:xfrm>
            <a:off x="3280876" y="2445498"/>
            <a:ext cx="456587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1" name="Łącznik prosty 99">
            <a:extLst>
              <a:ext uri="{FF2B5EF4-FFF2-40B4-BE49-F238E27FC236}">
                <a16:creationId xmlns:a16="http://schemas.microsoft.com/office/drawing/2014/main" xmlns="" id="{A16E8FCD-1B62-45B9-B0F8-E33EA91A9EC5}"/>
              </a:ext>
            </a:extLst>
          </p:cNvPr>
          <p:cNvCxnSpPr/>
          <p:nvPr/>
        </p:nvCxnSpPr>
        <p:spPr>
          <a:xfrm>
            <a:off x="3251825" y="5931877"/>
            <a:ext cx="512842" cy="586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2" name="Łącznik prosty 105">
            <a:extLst>
              <a:ext uri="{FF2B5EF4-FFF2-40B4-BE49-F238E27FC236}">
                <a16:creationId xmlns:a16="http://schemas.microsoft.com/office/drawing/2014/main" xmlns="" id="{EB40273F-EE6C-469C-90FE-D34A3DD507ED}"/>
              </a:ext>
            </a:extLst>
          </p:cNvPr>
          <p:cNvCxnSpPr/>
          <p:nvPr/>
        </p:nvCxnSpPr>
        <p:spPr>
          <a:xfrm>
            <a:off x="3272939" y="3610709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3" name="Łącznik prosty 108">
            <a:extLst>
              <a:ext uri="{FF2B5EF4-FFF2-40B4-BE49-F238E27FC236}">
                <a16:creationId xmlns:a16="http://schemas.microsoft.com/office/drawing/2014/main" xmlns="" id="{6D5C0BCD-B6B8-4949-8834-C5C36260E756}"/>
              </a:ext>
            </a:extLst>
          </p:cNvPr>
          <p:cNvCxnSpPr/>
          <p:nvPr/>
        </p:nvCxnSpPr>
        <p:spPr>
          <a:xfrm>
            <a:off x="3259013" y="477129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4" name="Łącznik prosty 110">
            <a:extLst>
              <a:ext uri="{FF2B5EF4-FFF2-40B4-BE49-F238E27FC236}">
                <a16:creationId xmlns:a16="http://schemas.microsoft.com/office/drawing/2014/main" xmlns="" id="{642925B0-11EB-40A6-B485-3ACC1F06D9B6}"/>
              </a:ext>
            </a:extLst>
          </p:cNvPr>
          <p:cNvCxnSpPr/>
          <p:nvPr/>
        </p:nvCxnSpPr>
        <p:spPr>
          <a:xfrm>
            <a:off x="6084280" y="3598986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5" name="Łącznik prosty 111">
            <a:extLst>
              <a:ext uri="{FF2B5EF4-FFF2-40B4-BE49-F238E27FC236}">
                <a16:creationId xmlns:a16="http://schemas.microsoft.com/office/drawing/2014/main" xmlns="" id="{16FEF829-B010-4E14-A2E0-856A1A21F1FB}"/>
              </a:ext>
            </a:extLst>
          </p:cNvPr>
          <p:cNvCxnSpPr/>
          <p:nvPr/>
        </p:nvCxnSpPr>
        <p:spPr>
          <a:xfrm>
            <a:off x="6070354" y="4750042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6" name="Łącznik prosty 112">
            <a:extLst>
              <a:ext uri="{FF2B5EF4-FFF2-40B4-BE49-F238E27FC236}">
                <a16:creationId xmlns:a16="http://schemas.microsoft.com/office/drawing/2014/main" xmlns="" id="{781A381D-AB77-4E48-99A1-1932A7AC2817}"/>
              </a:ext>
            </a:extLst>
          </p:cNvPr>
          <p:cNvCxnSpPr/>
          <p:nvPr/>
        </p:nvCxnSpPr>
        <p:spPr>
          <a:xfrm>
            <a:off x="8886230" y="3598986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7" name="Łącznik prosty 113">
            <a:extLst>
              <a:ext uri="{FF2B5EF4-FFF2-40B4-BE49-F238E27FC236}">
                <a16:creationId xmlns:a16="http://schemas.microsoft.com/office/drawing/2014/main" xmlns="" id="{2A9CA44A-A13E-4A85-8D06-E9433D18CB07}"/>
              </a:ext>
            </a:extLst>
          </p:cNvPr>
          <p:cNvCxnSpPr/>
          <p:nvPr/>
        </p:nvCxnSpPr>
        <p:spPr>
          <a:xfrm>
            <a:off x="8881832" y="4759570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8" name="Łącznik prosty 114">
            <a:extLst>
              <a:ext uri="{FF2B5EF4-FFF2-40B4-BE49-F238E27FC236}">
                <a16:creationId xmlns:a16="http://schemas.microsoft.com/office/drawing/2014/main" xmlns="" id="{B14DE86C-8F9B-4E81-A1E1-99BA9D13716A}"/>
              </a:ext>
            </a:extLst>
          </p:cNvPr>
          <p:cNvCxnSpPr/>
          <p:nvPr/>
        </p:nvCxnSpPr>
        <p:spPr>
          <a:xfrm>
            <a:off x="6084280" y="243840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9" name="Łącznik prosty 115">
            <a:extLst>
              <a:ext uri="{FF2B5EF4-FFF2-40B4-BE49-F238E27FC236}">
                <a16:creationId xmlns:a16="http://schemas.microsoft.com/office/drawing/2014/main" xmlns="" id="{3F70A990-C995-44E0-826B-8E24D3A5E2FF}"/>
              </a:ext>
            </a:extLst>
          </p:cNvPr>
          <p:cNvCxnSpPr/>
          <p:nvPr/>
        </p:nvCxnSpPr>
        <p:spPr>
          <a:xfrm>
            <a:off x="6084280" y="5931877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0" name="Łącznik prosty 116">
            <a:extLst>
              <a:ext uri="{FF2B5EF4-FFF2-40B4-BE49-F238E27FC236}">
                <a16:creationId xmlns:a16="http://schemas.microsoft.com/office/drawing/2014/main" xmlns="" id="{528A6302-0308-4A23-B4C2-02771833C3BA}"/>
              </a:ext>
            </a:extLst>
          </p:cNvPr>
          <p:cNvCxnSpPr/>
          <p:nvPr/>
        </p:nvCxnSpPr>
        <p:spPr>
          <a:xfrm>
            <a:off x="8886230" y="2438403"/>
            <a:ext cx="512841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1" name="Łącznik prosty 117">
            <a:extLst>
              <a:ext uri="{FF2B5EF4-FFF2-40B4-BE49-F238E27FC236}">
                <a16:creationId xmlns:a16="http://schemas.microsoft.com/office/drawing/2014/main" xmlns="" id="{6221B32B-426A-4CC8-954A-8D5992E8A3B2}"/>
              </a:ext>
            </a:extLst>
          </p:cNvPr>
          <p:cNvCxnSpPr/>
          <p:nvPr/>
        </p:nvCxnSpPr>
        <p:spPr>
          <a:xfrm>
            <a:off x="8909538" y="5920154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2" name="Łącznik prosty 118">
            <a:extLst>
              <a:ext uri="{FF2B5EF4-FFF2-40B4-BE49-F238E27FC236}">
                <a16:creationId xmlns:a16="http://schemas.microsoft.com/office/drawing/2014/main" xmlns="" id="{69563CAC-AE93-4DC0-9187-E6CD26A5E389}"/>
              </a:ext>
            </a:extLst>
          </p:cNvPr>
          <p:cNvCxnSpPr/>
          <p:nvPr/>
        </p:nvCxnSpPr>
        <p:spPr>
          <a:xfrm>
            <a:off x="10539045" y="2926537"/>
            <a:ext cx="0" cy="18724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3" name="Łącznik prosty 119">
            <a:extLst>
              <a:ext uri="{FF2B5EF4-FFF2-40B4-BE49-F238E27FC236}">
                <a16:creationId xmlns:a16="http://schemas.microsoft.com/office/drawing/2014/main" xmlns="" id="{781FC92B-71DC-4760-8D1F-7676801AB507}"/>
              </a:ext>
            </a:extLst>
          </p:cNvPr>
          <p:cNvCxnSpPr/>
          <p:nvPr/>
        </p:nvCxnSpPr>
        <p:spPr>
          <a:xfrm>
            <a:off x="10550767" y="5253282"/>
            <a:ext cx="0" cy="170225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4" name="Łącznik prosty 121">
            <a:extLst>
              <a:ext uri="{FF2B5EF4-FFF2-40B4-BE49-F238E27FC236}">
                <a16:creationId xmlns:a16="http://schemas.microsoft.com/office/drawing/2014/main" xmlns="" id="{CF528A9A-861D-4308-8A6F-35AB4AF32B04}"/>
              </a:ext>
            </a:extLst>
          </p:cNvPr>
          <p:cNvCxnSpPr/>
          <p:nvPr/>
        </p:nvCxnSpPr>
        <p:spPr>
          <a:xfrm>
            <a:off x="2098429" y="4096045"/>
            <a:ext cx="0" cy="154744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39324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:a16="http://schemas.microsoft.com/office/drawing/2014/main" xmlns="" id="{9EFC02DB-B770-489E-AAE3-AAEA5872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81CFB999-254A-4FC3-9A7B-E8BEA988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088"/>
            <a:ext cx="5523725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78841111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7AC2A0B7-A2EB-428B-8E0E-F67082B8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0" y="1963884"/>
            <a:ext cx="327701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279A3F60-64BF-40FB-9F32-75E92F0B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6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3">
            <a:extLst>
              <a:ext uri="{FF2B5EF4-FFF2-40B4-BE49-F238E27FC236}">
                <a16:creationId xmlns:a16="http://schemas.microsoft.com/office/drawing/2014/main" xmlns="" id="{D898CA77-47D8-45FC-8352-93EACBF4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53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3">
            <a:extLst>
              <a:ext uri="{FF2B5EF4-FFF2-40B4-BE49-F238E27FC236}">
                <a16:creationId xmlns:a16="http://schemas.microsoft.com/office/drawing/2014/main" xmlns="" id="{9591B0D9-4657-4C34-909F-962AF6D3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81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4">
            <a:extLst>
              <a:ext uri="{FF2B5EF4-FFF2-40B4-BE49-F238E27FC236}">
                <a16:creationId xmlns:a16="http://schemas.microsoft.com/office/drawing/2014/main" xmlns="" id="{9E1CF5A6-A4C1-4D0A-B707-3CB6D621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19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a 13">
            <a:extLst>
              <a:ext uri="{FF2B5EF4-FFF2-40B4-BE49-F238E27FC236}">
                <a16:creationId xmlns:a16="http://schemas.microsoft.com/office/drawing/2014/main" xmlns="" id="{580B7D86-8185-4557-8A3E-727E704EA393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9" name="Łącznik prosty 6">
              <a:extLst>
                <a:ext uri="{FF2B5EF4-FFF2-40B4-BE49-F238E27FC236}">
                  <a16:creationId xmlns:a16="http://schemas.microsoft.com/office/drawing/2014/main" xmlns="" id="{34D07435-51CA-4D63-BC51-9CE6EC948444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0" name="Łącznik prosty 12">
              <a:extLst>
                <a:ext uri="{FF2B5EF4-FFF2-40B4-BE49-F238E27FC236}">
                  <a16:creationId xmlns:a16="http://schemas.microsoft.com/office/drawing/2014/main" xmlns="" id="{E16DE119-6226-41E4-974F-07FB04BB230B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1" name="Łącznik prosty 75">
              <a:extLst>
                <a:ext uri="{FF2B5EF4-FFF2-40B4-BE49-F238E27FC236}">
                  <a16:creationId xmlns:a16="http://schemas.microsoft.com/office/drawing/2014/main" xmlns="" id="{20D28301-3022-403F-8292-C9CB4302BF55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2" name="Łącznik prosty 76">
              <a:extLst>
                <a:ext uri="{FF2B5EF4-FFF2-40B4-BE49-F238E27FC236}">
                  <a16:creationId xmlns:a16="http://schemas.microsoft.com/office/drawing/2014/main" xmlns="" id="{7F851F8B-0E8A-40B5-978B-FC904CDFB78F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</p:grpSp>
      <p:cxnSp>
        <p:nvCxnSpPr>
          <p:cNvPr id="13" name="Łącznik prosty 77">
            <a:extLst>
              <a:ext uri="{FF2B5EF4-FFF2-40B4-BE49-F238E27FC236}">
                <a16:creationId xmlns:a16="http://schemas.microsoft.com/office/drawing/2014/main" xmlns="" id="{1C491945-3406-4F3E-8448-B83D38A6388A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4" name="Łącznik prosty 78">
            <a:extLst>
              <a:ext uri="{FF2B5EF4-FFF2-40B4-BE49-F238E27FC236}">
                <a16:creationId xmlns:a16="http://schemas.microsoft.com/office/drawing/2014/main" xmlns="" id="{480EB3E5-6395-47FC-9D35-1EB7882CFD37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5" name="Łącznik prosty 79">
            <a:extLst>
              <a:ext uri="{FF2B5EF4-FFF2-40B4-BE49-F238E27FC236}">
                <a16:creationId xmlns:a16="http://schemas.microsoft.com/office/drawing/2014/main" xmlns="" id="{F10F0DD8-9D05-4848-BA8C-C3317A6DF6DF}"/>
              </a:ext>
            </a:extLst>
          </p:cNvPr>
          <p:cNvCxnSpPr/>
          <p:nvPr/>
        </p:nvCxnSpPr>
        <p:spPr>
          <a:xfrm>
            <a:off x="2086377" y="4422129"/>
            <a:ext cx="6437" cy="42208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6" name="Łącznik prosty 80">
            <a:extLst>
              <a:ext uri="{FF2B5EF4-FFF2-40B4-BE49-F238E27FC236}">
                <a16:creationId xmlns:a16="http://schemas.microsoft.com/office/drawing/2014/main" xmlns="" id="{EC3961E4-5528-49A1-B60F-7287E2D299BD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2905915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9">
            <a:extLst>
              <a:ext uri="{FF2B5EF4-FFF2-40B4-BE49-F238E27FC236}">
                <a16:creationId xmlns:a16="http://schemas.microsoft.com/office/drawing/2014/main" xmlns="" id="{7E746D01-2A87-4E59-83A1-97265949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Łącznik prosty 80">
            <a:extLst>
              <a:ext uri="{FF2B5EF4-FFF2-40B4-BE49-F238E27FC236}">
                <a16:creationId xmlns:a16="http://schemas.microsoft.com/office/drawing/2014/main" xmlns="" id="{C9062364-5860-4409-A0C9-FD9C775D113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Obraz 3">
            <a:extLst>
              <a:ext uri="{FF2B5EF4-FFF2-40B4-BE49-F238E27FC236}">
                <a16:creationId xmlns:a16="http://schemas.microsoft.com/office/drawing/2014/main" xmlns="" id="{B3E602CF-C2AF-4FC9-B88B-0C6EDE3E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1630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8">
            <a:extLst>
              <a:ext uri="{FF2B5EF4-FFF2-40B4-BE49-F238E27FC236}">
                <a16:creationId xmlns:a16="http://schemas.microsoft.com/office/drawing/2014/main" xmlns="" id="{41DA83BF-B0D0-4929-B1E8-66DABA9D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406775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9">
            <a:extLst>
              <a:ext uri="{FF2B5EF4-FFF2-40B4-BE49-F238E27FC236}">
                <a16:creationId xmlns:a16="http://schemas.microsoft.com/office/drawing/2014/main" xmlns="" id="{FB7A6084-FE0D-4307-A659-85DA1C52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8529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33">
            <a:extLst>
              <a:ext uri="{FF2B5EF4-FFF2-40B4-BE49-F238E27FC236}">
                <a16:creationId xmlns:a16="http://schemas.microsoft.com/office/drawing/2014/main" xmlns="" id="{8FEE4B71-5FCE-448D-9A1F-3CDBFA7A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85775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a 34">
            <a:extLst>
              <a:ext uri="{FF2B5EF4-FFF2-40B4-BE49-F238E27FC236}">
                <a16:creationId xmlns:a16="http://schemas.microsoft.com/office/drawing/2014/main" xmlns="" id="{14218DCC-67F7-4CD0-A78C-39165BBEEC27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9" name="Łącznik prosty 35">
              <a:extLst>
                <a:ext uri="{FF2B5EF4-FFF2-40B4-BE49-F238E27FC236}">
                  <a16:creationId xmlns:a16="http://schemas.microsoft.com/office/drawing/2014/main" xmlns="" id="{6172BBB4-AFA1-4A16-B3C4-4813F07336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Łącznik prosty 36">
              <a:extLst>
                <a:ext uri="{FF2B5EF4-FFF2-40B4-BE49-F238E27FC236}">
                  <a16:creationId xmlns:a16="http://schemas.microsoft.com/office/drawing/2014/main" xmlns="" id="{8E9806A9-E865-4DCA-8F35-400D2824FC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Łącznik prosty 37">
              <a:extLst>
                <a:ext uri="{FF2B5EF4-FFF2-40B4-BE49-F238E27FC236}">
                  <a16:creationId xmlns:a16="http://schemas.microsoft.com/office/drawing/2014/main" xmlns="" id="{6E5E4647-7572-4C3D-B22D-02B7828B55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Łącznik prosty 38">
              <a:extLst>
                <a:ext uri="{FF2B5EF4-FFF2-40B4-BE49-F238E27FC236}">
                  <a16:creationId xmlns:a16="http://schemas.microsoft.com/office/drawing/2014/main" xmlns="" id="{85451693-B22A-454B-8235-E860126EE5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3" name="Łącznik prosty 39">
            <a:extLst>
              <a:ext uri="{FF2B5EF4-FFF2-40B4-BE49-F238E27FC236}">
                <a16:creationId xmlns:a16="http://schemas.microsoft.com/office/drawing/2014/main" xmlns="" id="{98352BF9-3F7D-46F2-827F-EDC23113F8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40">
            <a:extLst>
              <a:ext uri="{FF2B5EF4-FFF2-40B4-BE49-F238E27FC236}">
                <a16:creationId xmlns:a16="http://schemas.microsoft.com/office/drawing/2014/main" xmlns="" id="{29CF8630-844B-44A9-8E90-13A22A128D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41">
            <a:extLst>
              <a:ext uri="{FF2B5EF4-FFF2-40B4-BE49-F238E27FC236}">
                <a16:creationId xmlns:a16="http://schemas.microsoft.com/office/drawing/2014/main" xmlns="" id="{5486DB8B-2A4F-4FD3-9D92-8F440B0F1E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00550"/>
            <a:ext cx="6350" cy="465138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254851635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F22376CA-52CE-4D5D-9873-6E9460B3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1" y="341400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5">
            <a:extLst>
              <a:ext uri="{FF2B5EF4-FFF2-40B4-BE49-F238E27FC236}">
                <a16:creationId xmlns:a16="http://schemas.microsoft.com/office/drawing/2014/main" xmlns="" id="{C60C0D0D-53EE-41DD-934C-741C9933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5" y="485798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6">
            <a:extLst>
              <a:ext uri="{FF2B5EF4-FFF2-40B4-BE49-F238E27FC236}">
                <a16:creationId xmlns:a16="http://schemas.microsoft.com/office/drawing/2014/main" xmlns="" id="{7EE5A0A4-4AAA-44CC-A3FF-5C59CFB7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648" y="485037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7">
            <a:extLst>
              <a:ext uri="{FF2B5EF4-FFF2-40B4-BE49-F238E27FC236}">
                <a16:creationId xmlns:a16="http://schemas.microsoft.com/office/drawing/2014/main" xmlns="" id="{CEDD6A52-557C-4354-8559-97B78124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81" y="340257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4C39BCB0-07CA-4090-8FED-A80FC280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8" name="Łącznik prosty 6">
            <a:extLst>
              <a:ext uri="{FF2B5EF4-FFF2-40B4-BE49-F238E27FC236}">
                <a16:creationId xmlns:a16="http://schemas.microsoft.com/office/drawing/2014/main" xmlns="" id="{0CD1468F-9DFD-4A90-9620-0271207E7AE7}"/>
              </a:ext>
            </a:extLst>
          </p:cNvPr>
          <p:cNvCxnSpPr/>
          <p:nvPr/>
        </p:nvCxnSpPr>
        <p:spPr>
          <a:xfrm>
            <a:off x="2078184" y="320683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xmlns="" id="{6F002230-591C-4DF6-A098-E4923D3E5D09}"/>
              </a:ext>
            </a:extLst>
          </p:cNvPr>
          <p:cNvCxnSpPr/>
          <p:nvPr/>
        </p:nvCxnSpPr>
        <p:spPr>
          <a:xfrm>
            <a:off x="3503057" y="2962143"/>
            <a:ext cx="6437" cy="23825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0" name="Łącznik prosty 77">
            <a:extLst>
              <a:ext uri="{FF2B5EF4-FFF2-40B4-BE49-F238E27FC236}">
                <a16:creationId xmlns:a16="http://schemas.microsoft.com/office/drawing/2014/main" xmlns="" id="{B250126B-5882-4A12-A661-EB1683255421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1" name="Łącznik prosty 79">
            <a:extLst>
              <a:ext uri="{FF2B5EF4-FFF2-40B4-BE49-F238E27FC236}">
                <a16:creationId xmlns:a16="http://schemas.microsoft.com/office/drawing/2014/main" xmlns="" id="{6EE85E32-F0AB-4A99-88CA-A9BAF1AF2C66}"/>
              </a:ext>
            </a:extLst>
          </p:cNvPr>
          <p:cNvCxnSpPr/>
          <p:nvPr/>
        </p:nvCxnSpPr>
        <p:spPr>
          <a:xfrm>
            <a:off x="2080625" y="4387519"/>
            <a:ext cx="6968" cy="30525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80">
            <a:extLst>
              <a:ext uri="{FF2B5EF4-FFF2-40B4-BE49-F238E27FC236}">
                <a16:creationId xmlns:a16="http://schemas.microsoft.com/office/drawing/2014/main" xmlns="" id="{0D9805C7-3B7A-44D1-A09D-FD02DFED67F4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cxnSp>
        <p:nvCxnSpPr>
          <p:cNvPr id="20" name="Łącznik prosty ze strzałką 8">
            <a:extLst>
              <a:ext uri="{FF2B5EF4-FFF2-40B4-BE49-F238E27FC236}">
                <a16:creationId xmlns:a16="http://schemas.microsoft.com/office/drawing/2014/main" xmlns="" id="{15850BD1-5410-47EE-9D4F-AC2740883CE4}"/>
              </a:ext>
            </a:extLst>
          </p:cNvPr>
          <p:cNvCxnSpPr/>
          <p:nvPr/>
        </p:nvCxnSpPr>
        <p:spPr>
          <a:xfrm>
            <a:off x="2068830" y="320040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1" name="Łącznik prosty ze strzałką 30">
            <a:extLst>
              <a:ext uri="{FF2B5EF4-FFF2-40B4-BE49-F238E27FC236}">
                <a16:creationId xmlns:a16="http://schemas.microsoft.com/office/drawing/2014/main" xmlns="" id="{B50CA651-4C8B-4F9A-9AF6-2340DA6A6B85}"/>
              </a:ext>
            </a:extLst>
          </p:cNvPr>
          <p:cNvCxnSpPr/>
          <p:nvPr/>
        </p:nvCxnSpPr>
        <p:spPr>
          <a:xfrm>
            <a:off x="4907283" y="321564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2" name="Łącznik prosty ze strzałką 31">
            <a:extLst>
              <a:ext uri="{FF2B5EF4-FFF2-40B4-BE49-F238E27FC236}">
                <a16:creationId xmlns:a16="http://schemas.microsoft.com/office/drawing/2014/main" xmlns="" id="{BEA3A845-A91B-419E-9040-D2A70ACA3F86}"/>
              </a:ext>
            </a:extLst>
          </p:cNvPr>
          <p:cNvCxnSpPr/>
          <p:nvPr/>
        </p:nvCxnSpPr>
        <p:spPr>
          <a:xfrm>
            <a:off x="2089751" y="464439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3" name="Łącznik prosty ze strzałką 32">
            <a:extLst>
              <a:ext uri="{FF2B5EF4-FFF2-40B4-BE49-F238E27FC236}">
                <a16:creationId xmlns:a16="http://schemas.microsoft.com/office/drawing/2014/main" xmlns="" id="{B5CF9EDB-955A-4D2C-9FBD-B297953F107E}"/>
              </a:ext>
            </a:extLst>
          </p:cNvPr>
          <p:cNvCxnSpPr/>
          <p:nvPr/>
        </p:nvCxnSpPr>
        <p:spPr>
          <a:xfrm>
            <a:off x="4899656" y="464827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419134978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xmlns="" id="{D17E3AD6-B481-486B-900F-588189B71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80">
            <a:extLst>
              <a:ext uri="{FF2B5EF4-FFF2-40B4-BE49-F238E27FC236}">
                <a16:creationId xmlns:a16="http://schemas.microsoft.com/office/drawing/2014/main" xmlns="" id="{525BFD9D-D84F-40C3-BCE7-2312B18690D7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pic>
        <p:nvPicPr>
          <p:cNvPr id="12" name="Obraz 3">
            <a:extLst>
              <a:ext uri="{FF2B5EF4-FFF2-40B4-BE49-F238E27FC236}">
                <a16:creationId xmlns:a16="http://schemas.microsoft.com/office/drawing/2014/main" xmlns="" id="{A4A07384-A1ED-47F6-816A-10C8DEA2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6" y="341572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8">
            <a:extLst>
              <a:ext uri="{FF2B5EF4-FFF2-40B4-BE49-F238E27FC236}">
                <a16:creationId xmlns:a16="http://schemas.microsoft.com/office/drawing/2014/main" xmlns="" id="{5C888964-5A5D-40F6-919D-04BCE033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03" y="340748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9">
            <a:extLst>
              <a:ext uri="{FF2B5EF4-FFF2-40B4-BE49-F238E27FC236}">
                <a16:creationId xmlns:a16="http://schemas.microsoft.com/office/drawing/2014/main" xmlns="" id="{B109A0DD-7C19-48C9-902D-1B13153D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0" y="485322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33">
            <a:extLst>
              <a:ext uri="{FF2B5EF4-FFF2-40B4-BE49-F238E27FC236}">
                <a16:creationId xmlns:a16="http://schemas.microsoft.com/office/drawing/2014/main" xmlns="" id="{11F88474-2F17-4922-8011-37E1576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674" y="485733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a 34">
            <a:extLst>
              <a:ext uri="{FF2B5EF4-FFF2-40B4-BE49-F238E27FC236}">
                <a16:creationId xmlns:a16="http://schemas.microsoft.com/office/drawing/2014/main" xmlns="" id="{2F87C5C3-3BD2-46D1-B359-28538B6AFBA1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17" name="Łącznik prosty 35">
              <a:extLst>
                <a:ext uri="{FF2B5EF4-FFF2-40B4-BE49-F238E27FC236}">
                  <a16:creationId xmlns:a16="http://schemas.microsoft.com/office/drawing/2014/main" xmlns="" id="{174170DD-EAB0-433F-8A11-EB4905BFD4EF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8" name="Łącznik prosty 36">
              <a:extLst>
                <a:ext uri="{FF2B5EF4-FFF2-40B4-BE49-F238E27FC236}">
                  <a16:creationId xmlns:a16="http://schemas.microsoft.com/office/drawing/2014/main" xmlns="" id="{18A0ED95-9926-4CF6-AC86-A77E132F65AA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9" name="Łącznik prosty 37">
              <a:extLst>
                <a:ext uri="{FF2B5EF4-FFF2-40B4-BE49-F238E27FC236}">
                  <a16:creationId xmlns:a16="http://schemas.microsoft.com/office/drawing/2014/main" xmlns="" id="{28992DFB-AA0B-4D4A-BC9D-83C947E0998E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20" name="Łącznik prosty 38">
              <a:extLst>
                <a:ext uri="{FF2B5EF4-FFF2-40B4-BE49-F238E27FC236}">
                  <a16:creationId xmlns:a16="http://schemas.microsoft.com/office/drawing/2014/main" xmlns="" id="{29932940-6AD8-4DD7-AFFB-4D6354ECDA15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</p:grpSp>
      <p:cxnSp>
        <p:nvCxnSpPr>
          <p:cNvPr id="21" name="Łącznik prosty 39">
            <a:extLst>
              <a:ext uri="{FF2B5EF4-FFF2-40B4-BE49-F238E27FC236}">
                <a16:creationId xmlns:a16="http://schemas.microsoft.com/office/drawing/2014/main" xmlns="" id="{DCAA81AB-FFC3-4A81-9EDB-0FAEBF394509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2" name="Łącznik prosty 40">
            <a:extLst>
              <a:ext uri="{FF2B5EF4-FFF2-40B4-BE49-F238E27FC236}">
                <a16:creationId xmlns:a16="http://schemas.microsoft.com/office/drawing/2014/main" xmlns="" id="{E6B041C7-0D43-47E9-8DB9-B39F94E2D529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3" name="Łącznik prosty 41">
            <a:extLst>
              <a:ext uri="{FF2B5EF4-FFF2-40B4-BE49-F238E27FC236}">
                <a16:creationId xmlns:a16="http://schemas.microsoft.com/office/drawing/2014/main" xmlns="" id="{ECA36A80-1B2E-4577-8C87-7CB5A06F9D7A}"/>
              </a:ext>
            </a:extLst>
          </p:cNvPr>
          <p:cNvCxnSpPr/>
          <p:nvPr/>
        </p:nvCxnSpPr>
        <p:spPr>
          <a:xfrm>
            <a:off x="2086377" y="4401025"/>
            <a:ext cx="6437" cy="46430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8747480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2A0C2756-12AB-4FD9-9FC9-50705FBA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5"/>
            <a:ext cx="12191996" cy="68562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D4F2B813-AF08-4267-B9BD-3B964B05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5241"/>
            <a:ext cx="7929795" cy="8077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EDF9B3E5-A6F5-4349-9946-1646ACF5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55" y="3597642"/>
            <a:ext cx="2323472" cy="359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E961E82-FD2E-4338-86CD-2D1DC970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228" y="4877949"/>
            <a:ext cx="1719072" cy="171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9E0ACAC-7BC4-4676-9B01-0D4C9FD44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1560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C86D41B1-6522-4705-BC50-C3B19EB58FBB}"/>
              </a:ext>
            </a:extLst>
          </p:cNvPr>
          <p:cNvSpPr/>
          <p:nvPr/>
        </p:nvSpPr>
        <p:spPr>
          <a:xfrm>
            <a:off x="9774305" y="1010796"/>
            <a:ext cx="1868585" cy="353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700" dirty="0">
                <a:solidFill>
                  <a:srgbClr val="FFFFFF"/>
                </a:solidFill>
                <a:latin typeface="Arial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2FA9B514-23C3-46F8-AC12-AC8D88652882}"/>
              </a:ext>
            </a:extLst>
          </p:cNvPr>
          <p:cNvSpPr txBox="1"/>
          <p:nvPr/>
        </p:nvSpPr>
        <p:spPr>
          <a:xfrm>
            <a:off x="3327812" y="3582646"/>
            <a:ext cx="218856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AB6CE8AA-806B-43F9-93E7-D9BC1501E0FF}"/>
              </a:ext>
            </a:extLst>
          </p:cNvPr>
          <p:cNvSpPr txBox="1"/>
          <p:nvPr/>
        </p:nvSpPr>
        <p:spPr>
          <a:xfrm>
            <a:off x="1918740" y="3912434"/>
            <a:ext cx="5816187" cy="7848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15A8FD3D-4D73-4663-A98E-C468241F2FAF}"/>
              </a:ext>
            </a:extLst>
          </p:cNvPr>
          <p:cNvSpPr/>
          <p:nvPr/>
        </p:nvSpPr>
        <p:spPr>
          <a:xfrm>
            <a:off x="394737" y="5740511"/>
            <a:ext cx="1823807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32D25495-BCEA-4BF7-8488-424743C8F81C}"/>
              </a:ext>
            </a:extLst>
          </p:cNvPr>
          <p:cNvSpPr/>
          <p:nvPr/>
        </p:nvSpPr>
        <p:spPr>
          <a:xfrm>
            <a:off x="2733205" y="5740511"/>
            <a:ext cx="6096003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E8107533-5110-4C86-8183-60E312F8C41D}"/>
              </a:ext>
            </a:extLst>
          </p:cNvPr>
          <p:cNvCxnSpPr/>
          <p:nvPr/>
        </p:nvCxnSpPr>
        <p:spPr>
          <a:xfrm>
            <a:off x="2218544" y="5771217"/>
            <a:ext cx="0" cy="719523"/>
          </a:xfrm>
          <a:prstGeom prst="straightConnector1">
            <a:avLst/>
          </a:prstGeom>
          <a:noFill/>
          <a:ln w="6345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738408002"/>
      </p:ext>
    </p:extLst>
  </p:cSld>
  <p:clrMapOvr>
    <a:masterClrMapping/>
  </p:clrMapOvr>
  <p:hf sldNum="0" hdr="0" ft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AF96B67-5D46-49B0-8389-36ADE4E226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DB6EC5A6-C0BE-4049-B1D0-D2AF55BA54A9}" type="datetime1">
              <a:rPr lang="pl-PL"/>
              <a:pPr eaLnBrk="1"/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C81117F-51E4-496F-B233-C55C859524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18C1F7B-D838-45F2-9585-206E58DA05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D28EA662-BFD6-4694-AE46-976F5EA95AF5}" type="slidenum">
              <a:rPr/>
              <a:pPr eaLnBrk="1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186629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9CE0202-EA24-40BF-BFF4-17E99A957DC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9B24F45B-4FE7-4D9C-B415-9D7DB5E81821}" type="datetime1">
              <a:rPr lang="pl-PL"/>
              <a:pPr eaLnBrk="1"/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19DA995-1CBC-40D6-8BFE-D36F53C6AD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F72FAC8-A800-469E-BDB2-4A6118192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045C7131-6C13-4094-9318-685303C61D3C}" type="slidenum">
              <a:rPr/>
              <a:pPr eaLnBrk="1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3674317"/>
      </p:ext>
    </p:extLst>
  </p:cSld>
  <p:clrMapOvr>
    <a:masterClrMapping/>
  </p:clrMapOvr>
  <p:hf sldNum="0" hdr="0" ft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33CB9B9-73F3-4F46-B2EA-963A3256F4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BCC13E7C-F679-42C2-B154-DAA3FB8EBB4A}" type="datetime1">
              <a:rPr lang="pl-PL"/>
              <a:pPr eaLnBrk="1"/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2D34D442-CDEB-479F-A12F-3F26CCAEB2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601CD63-3BB1-4BC7-87D6-77D3385393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EB0331D5-7A65-4BCA-8AA6-8934F1CC1B30}" type="slidenum">
              <a:rPr/>
              <a:pPr eaLnBrk="1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917840"/>
      </p:ext>
    </p:extLst>
  </p:cSld>
  <p:clrMapOvr>
    <a:masterClrMapping/>
  </p:clrMapOvr>
  <p:hf sldNum="0" hdr="0" ft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46A17B3-E80C-4B31-B984-F4ED3E46A8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E4D3EBD0-4121-4C47-AF14-172B3B993A65}" type="datetime1">
              <a:rPr lang="pl-PL"/>
              <a:pPr eaLnBrk="1"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A98C2E6-665F-4B9D-9C8F-C268E95CB3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82F5E8A-F89A-4518-8914-ED2033242F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9DC14874-293C-41AB-A328-8A401A667A10}" type="slidenum">
              <a:rPr/>
              <a:pPr eaLnBrk="1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11390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47F559D-50E9-4579-8568-02058DD640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90773372-5E1B-411F-A0B0-563DA6C786B0}" type="datetime1">
              <a:rPr lang="pl-PL"/>
              <a:pPr eaLnBrk="1"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0772F96-DFA3-4D53-872C-AF3A05BC18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E3B6629-DD8B-4949-B332-A4B799193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972DC3D2-F4FB-4F60-B770-CC1B09F42209}" type="slidenum">
              <a:rPr/>
              <a:pPr eaLnBrk="1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45590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EE14B1A-61E2-4EF3-9D2A-6939B832BE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E4898927-A024-4D2A-8A12-71EA4BF0EFE6}" type="datetime1">
              <a:rPr lang="pl-PL"/>
              <a:pPr eaLnBrk="1"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9ACCB58-F110-4116-A50F-1331CA32FE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8CA4E4F-90DC-4461-BA8A-252D42C88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AB726CF9-A2BD-42AF-9C3E-900F96AB9DD2}" type="slidenum">
              <a:rPr/>
              <a:pPr eaLnBrk="1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0189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D7B43D-1191-4CDB-A67B-85548A0C42B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19D573B1-6E02-4EF6-9BA6-7E69D8C01EFA}" type="datetime1">
              <a:rPr lang="pl-PL"/>
              <a:pPr eaLnBrk="1"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1F655B3-CB6E-4667-A19A-5B94BDC23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972FA69-CDBC-44CE-A15D-655DC8C8BD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eaLnBrk="1"/>
            <a:fld id="{CF910C0E-05F4-435C-8C20-7787BB9B1327}" type="slidenum">
              <a:rPr/>
              <a:pPr eaLnBrk="1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6629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1F770ADB-264A-4740-B801-006E5B3D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0A7E30FD-FB12-4624-8C4E-03321834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79295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686E79EF-B020-42E0-B451-4A924676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597275"/>
            <a:ext cx="2324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FEF998D1-6C56-416D-933A-3618C88D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4878388"/>
            <a:ext cx="17192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550533D3-DC0F-44DD-A1B6-C5C56A04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37369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445301BC-AE00-4785-BBF7-C0C98CC3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1011238"/>
            <a:ext cx="18684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700" dirty="0">
                <a:solidFill>
                  <a:srgbClr val="FFFFFF"/>
                </a:solidFill>
                <a:latin typeface="Arial" panose="020B0604020202020204" pitchFamily="34" charset="0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1A42894E-6546-47B1-A935-EA040A5F2F82}"/>
              </a:ext>
            </a:extLst>
          </p:cNvPr>
          <p:cNvSpPr txBox="1"/>
          <p:nvPr/>
        </p:nvSpPr>
        <p:spPr>
          <a:xfrm>
            <a:off x="3327400" y="3582988"/>
            <a:ext cx="2189163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232EA3D5-D71C-462F-8A0F-C1C3E829840F}"/>
              </a:ext>
            </a:extLst>
          </p:cNvPr>
          <p:cNvSpPr txBox="1"/>
          <p:nvPr/>
        </p:nvSpPr>
        <p:spPr>
          <a:xfrm>
            <a:off x="1919288" y="3913188"/>
            <a:ext cx="5815012" cy="78422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9390631A-55AB-4FF6-AFF4-6CB3BD991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740400"/>
            <a:ext cx="18240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982F2994-0E0B-40BC-B101-07552625E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5740400"/>
            <a:ext cx="609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Poznań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ul. Litewska 3/1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60-605 Poznań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7F1B8140-0758-4261-A978-0D923EF983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9325" y="5770563"/>
            <a:ext cx="0" cy="720725"/>
          </a:xfrm>
          <a:prstGeom prst="straightConnector1">
            <a:avLst/>
          </a:prstGeom>
          <a:noFill/>
          <a:ln w="634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14089947"/>
      </p:ext>
    </p:extLst>
  </p:cSld>
  <p:clrMapOvr>
    <a:masterClrMapping/>
  </p:clrMapOvr>
  <p:hf sldNum="0"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26791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0" y="2559561"/>
            <a:ext cx="749299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1" y="2569930"/>
            <a:ext cx="417830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2"/>
            <a:ext cx="2340754" cy="323167"/>
          </a:xfrm>
          <a:prstGeom prst="rect">
            <a:avLst/>
          </a:prstGeom>
          <a:noFill/>
          <a:ln w="9528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  <p:pic>
        <p:nvPicPr>
          <p:cNvPr id="12" name="Obraz 21">
            <a:extLst>
              <a:ext uri="{FF2B5EF4-FFF2-40B4-BE49-F238E27FC236}">
                <a16:creationId xmlns:a16="http://schemas.microsoft.com/office/drawing/2014/main" xmlns="" id="{B1C2A58D-9C7E-4B9B-8697-8A624CEB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722" y="5649638"/>
            <a:ext cx="3051727" cy="649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2">
            <a:extLst>
              <a:ext uri="{FF2B5EF4-FFF2-40B4-BE49-F238E27FC236}">
                <a16:creationId xmlns:a16="http://schemas.microsoft.com/office/drawing/2014/main" xmlns="" id="{99E6113D-3049-43FE-ACCD-8AEB425F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7" y="5676768"/>
            <a:ext cx="690573" cy="708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3">
            <a:extLst>
              <a:ext uri="{FF2B5EF4-FFF2-40B4-BE49-F238E27FC236}">
                <a16:creationId xmlns:a16="http://schemas.microsoft.com/office/drawing/2014/main" xmlns="" id="{19551C2C-A05E-4DBF-A992-83FD9C9E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197" y="5613273"/>
            <a:ext cx="778273" cy="772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726482395"/>
      </p:ext>
    </p:extLst>
  </p:cSld>
  <p:clrMapOvr>
    <a:masterClrMapping/>
  </p:clrMapOvr>
  <p:hf sldNum="0" hdr="0" ft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636912"/>
      </p:ext>
    </p:extLst>
  </p:cSld>
  <p:clrMapOvr>
    <a:masterClrMapping/>
  </p:clrMapOvr>
  <p:hf sldNum="0" hdr="0" ftr="0" dt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712862"/>
      </p:ext>
    </p:extLst>
  </p:cSld>
  <p:clrMapOvr>
    <a:masterClrMapping/>
  </p:clrMapOvr>
  <p:hf sldNum="0" hdr="0" ft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062353980"/>
      </p:ext>
    </p:extLst>
  </p:cSld>
  <p:clrMapOvr>
    <a:masterClrMapping/>
  </p:clrMapOvr>
  <p:hf sldNum="0" hdr="0" ft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1" y="2559562"/>
            <a:ext cx="749299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2" y="2569931"/>
            <a:ext cx="417830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2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5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64" marR="0" lvl="0" indent="-285764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2583071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chemeClr val="bg2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4"/>
            <a:ext cx="2340754" cy="323165"/>
          </a:xfrm>
          <a:prstGeom prst="rect">
            <a:avLst/>
          </a:prstGeom>
          <a:noFill/>
          <a:ln w="9528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defTabSz="914446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4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911603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64580303"/>
      </p:ext>
    </p:extLst>
  </p:cSld>
  <p:clrMapOvr>
    <a:masterClrMapping/>
  </p:clrMapOvr>
  <p:hf sldNum="0" hdr="0" ftr="0" dt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1453"/>
            <a:ext cx="12192025" cy="68519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243"/>
            <a:ext cx="7929797" cy="80772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56" y="3597639"/>
            <a:ext cx="2323476" cy="35976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26" y="4877947"/>
            <a:ext cx="1719075" cy="17190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562"/>
            <a:ext cx="3736856" cy="877826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9774306" y="1010799"/>
            <a:ext cx="18685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700" dirty="0">
                <a:solidFill>
                  <a:prstClr val="white"/>
                </a:solidFill>
                <a:latin typeface="Calibri Light" panose="020F0302020204030204"/>
              </a:rPr>
              <a:t>www.smmlegal.pl</a:t>
            </a: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3327816" y="3582649"/>
            <a:ext cx="2188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2000" cap="all" dirty="0">
                <a:solidFill>
                  <a:prstClr val="white"/>
                </a:solidFill>
                <a:latin typeface="Aral"/>
              </a:rPr>
              <a:t>zapraszamy</a:t>
            </a: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2113613" y="3915243"/>
            <a:ext cx="58161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4500" cap="all" dirty="0">
                <a:solidFill>
                  <a:prstClr val="white"/>
                </a:solidFill>
                <a:latin typeface="Aral"/>
              </a:rPr>
              <a:t>Do współpracy</a:t>
            </a:r>
          </a:p>
        </p:txBody>
      </p:sp>
      <p:sp>
        <p:nvSpPr>
          <p:cNvPr id="15" name="Prostokąt 14"/>
          <p:cNvSpPr/>
          <p:nvPr userDrawn="1"/>
        </p:nvSpPr>
        <p:spPr>
          <a:xfrm>
            <a:off x="394741" y="5740515"/>
            <a:ext cx="1823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Prostokąt 15"/>
          <p:cNvSpPr/>
          <p:nvPr userDrawn="1"/>
        </p:nvSpPr>
        <p:spPr>
          <a:xfrm>
            <a:off x="2733207" y="57405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FFFFFF"/>
                </a:solidFill>
                <a:latin typeface="Calibri Light" panose="020F0302020204030204"/>
              </a:rPr>
              <a:t>Poznań Office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FFFFFF"/>
                </a:solidFill>
                <a:latin typeface="Calibri Light" panose="020F0302020204030204"/>
              </a:rPr>
              <a:t>ul. Litewska 3/1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FFFFFF"/>
                </a:solidFill>
                <a:latin typeface="Calibri Light" panose="020F0302020204030204"/>
              </a:rPr>
              <a:t>60-605 Poznań</a:t>
            </a:r>
            <a:endParaRPr lang="pl-PL" sz="14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17" name="Łącznik prosty 16"/>
          <p:cNvCxnSpPr/>
          <p:nvPr userDrawn="1"/>
        </p:nvCxnSpPr>
        <p:spPr>
          <a:xfrm>
            <a:off x="2218544" y="5771213"/>
            <a:ext cx="0" cy="7195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9339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9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ogólny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1816101" y="2672555"/>
            <a:ext cx="8826500" cy="32710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7909451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720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10651357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036E4F72-A06C-457F-BFED-ABF94712908A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621F477-741C-4BCE-8721-3BE9A3B78CA9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0F5AEBF1-A98D-4A36-8A74-9129F15E3D9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D62FB19-9D64-4792-878A-EA1FAFB04EB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9F928A2-75AD-4425-B66B-770316A381E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316577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139EEE21-3238-40B0-B472-0B107ECE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625600" cy="1117600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88639001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8">
            <a:extLst>
              <a:ext uri="{FF2B5EF4-FFF2-40B4-BE49-F238E27FC236}">
                <a16:creationId xmlns:a16="http://schemas.microsoft.com/office/drawing/2014/main" xmlns="" id="{52850DB3-98B6-416A-BED4-D3E365A3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>
            <a:extLst>
              <a:ext uri="{FF2B5EF4-FFF2-40B4-BE49-F238E27FC236}">
                <a16:creationId xmlns:a16="http://schemas.microsoft.com/office/drawing/2014/main" xmlns="" id="{AEC7FC51-38F1-4BE7-A610-35532C84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3" y="5821363"/>
            <a:ext cx="2941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>
            <a:extLst>
              <a:ext uri="{FF2B5EF4-FFF2-40B4-BE49-F238E27FC236}">
                <a16:creationId xmlns:a16="http://schemas.microsoft.com/office/drawing/2014/main" xmlns="" id="{1F732486-5C7D-4A28-8E98-A27501D3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930775"/>
            <a:ext cx="939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7">
            <a:extLst>
              <a:ext uri="{FF2B5EF4-FFF2-40B4-BE49-F238E27FC236}">
                <a16:creationId xmlns:a16="http://schemas.microsoft.com/office/drawing/2014/main" xmlns="" id="{4394A888-5B77-423D-80DA-CDEE2C7E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20688"/>
            <a:ext cx="3736976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8">
            <a:extLst>
              <a:ext uri="{FF2B5EF4-FFF2-40B4-BE49-F238E27FC236}">
                <a16:creationId xmlns:a16="http://schemas.microsoft.com/office/drawing/2014/main" xmlns="" id="{B0123B0E-0EC2-434F-903C-2A0B40D4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41788"/>
            <a:ext cx="75136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08410057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30">
            <a:extLst>
              <a:ext uri="{FF2B5EF4-FFF2-40B4-BE49-F238E27FC236}">
                <a16:creationId xmlns:a16="http://schemas.microsoft.com/office/drawing/2014/main" xmlns="" id="{9C803FEF-826C-47D0-AD85-A8D44C46C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752975"/>
            <a:ext cx="440372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Prostokąt 31">
            <a:extLst>
              <a:ext uri="{FF2B5EF4-FFF2-40B4-BE49-F238E27FC236}">
                <a16:creationId xmlns:a16="http://schemas.microsoft.com/office/drawing/2014/main" xmlns="" id="{C7F54FD5-7806-4C4F-ACC7-6EBBE50F2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16175"/>
            <a:ext cx="1397000" cy="36036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Prostokąt 32">
            <a:extLst>
              <a:ext uri="{FF2B5EF4-FFF2-40B4-BE49-F238E27FC236}">
                <a16:creationId xmlns:a16="http://schemas.microsoft.com/office/drawing/2014/main" xmlns="" id="{38ED0470-9B85-460E-BFE6-17D89941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1397000" cy="3587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Prostokąt 33">
            <a:extLst>
              <a:ext uri="{FF2B5EF4-FFF2-40B4-BE49-F238E27FC236}">
                <a16:creationId xmlns:a16="http://schemas.microsoft.com/office/drawing/2014/main" xmlns="" id="{93BB9D87-1EBC-4D34-AF74-E2280055E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3988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Prostokąt 36">
            <a:extLst>
              <a:ext uri="{FF2B5EF4-FFF2-40B4-BE49-F238E27FC236}">
                <a16:creationId xmlns:a16="http://schemas.microsoft.com/office/drawing/2014/main" xmlns="" id="{FC1CF9FA-2740-4325-BD9E-F85CE8A7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965575"/>
            <a:ext cx="7515225" cy="39370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Prostokąt 37">
            <a:extLst>
              <a:ext uri="{FF2B5EF4-FFF2-40B4-BE49-F238E27FC236}">
                <a16:creationId xmlns:a16="http://schemas.microsoft.com/office/drawing/2014/main" xmlns="" id="{7453AFDD-38A3-4D69-BFA1-ECE8F9E42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240088"/>
            <a:ext cx="556577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Prostokąt 38">
            <a:extLst>
              <a:ext uri="{FF2B5EF4-FFF2-40B4-BE49-F238E27FC236}">
                <a16:creationId xmlns:a16="http://schemas.microsoft.com/office/drawing/2014/main" xmlns="" id="{DA9B8B56-C342-4F40-8BB3-79CADBD64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20938"/>
            <a:ext cx="5133975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Prostokąt 39">
            <a:extLst>
              <a:ext uri="{FF2B5EF4-FFF2-40B4-BE49-F238E27FC236}">
                <a16:creationId xmlns:a16="http://schemas.microsoft.com/office/drawing/2014/main" xmlns="" id="{D5BA70A5-20A1-403E-AABA-2DA125FEE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4563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14368130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:a16="http://schemas.microsoft.com/office/drawing/2014/main" xmlns="" id="{29F50F53-734E-43E1-A2EF-79610BD4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1BF9CEBC-764F-4641-AA1C-BFDE4CC0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024313"/>
            <a:ext cx="90963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243EBB5E-B829-4A3C-B5BC-E5895836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40088"/>
            <a:ext cx="55943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55920502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98135"/>
      </p:ext>
    </p:extLst>
  </p:cSld>
  <p:clrMapOvr>
    <a:masterClrMapping/>
  </p:clrMapOvr>
  <p:hf sldNum="0" hdr="0" ftr="0" dt="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8">
            <a:extLst>
              <a:ext uri="{FF2B5EF4-FFF2-40B4-BE49-F238E27FC236}">
                <a16:creationId xmlns:a16="http://schemas.microsoft.com/office/drawing/2014/main" xmlns="" id="{036D83C9-1F6E-4AFF-989C-65B7206E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y 11">
            <a:extLst>
              <a:ext uri="{FF2B5EF4-FFF2-40B4-BE49-F238E27FC236}">
                <a16:creationId xmlns:a16="http://schemas.microsoft.com/office/drawing/2014/main" xmlns="" id="{80407A04-B717-43B2-B424-13F7CEBA1C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Łącznik prosty 12">
            <a:extLst>
              <a:ext uri="{FF2B5EF4-FFF2-40B4-BE49-F238E27FC236}">
                <a16:creationId xmlns:a16="http://schemas.microsoft.com/office/drawing/2014/main" xmlns="" id="{8A7EB211-FD83-451A-8E31-E6620B9D65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30542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1A5CE07D-1C05-4477-806C-F26D85E56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1679575"/>
            <a:ext cx="8521700" cy="19970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2B3B32C1-2399-4882-9947-182320FFC5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4F2573EE-07C5-474A-9851-F56B2C5B69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Obraz 14">
            <a:extLst>
              <a:ext uri="{FF2B5EF4-FFF2-40B4-BE49-F238E27FC236}">
                <a16:creationId xmlns:a16="http://schemas.microsoft.com/office/drawing/2014/main" xmlns="" id="{AB4EE818-3503-4FA1-AD3B-5C42057B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509963"/>
            <a:ext cx="13858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363791587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98F0008-9AE5-4548-8401-CCAF84BE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2057400"/>
            <a:ext cx="8509000" cy="167481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az 8">
            <a:extLst>
              <a:ext uri="{FF2B5EF4-FFF2-40B4-BE49-F238E27FC236}">
                <a16:creationId xmlns:a16="http://schemas.microsoft.com/office/drawing/2014/main" xmlns="" id="{504FD97D-3F06-4C65-A741-E6E343FF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76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Łącznik prosty 11">
            <a:extLst>
              <a:ext uri="{FF2B5EF4-FFF2-40B4-BE49-F238E27FC236}">
                <a16:creationId xmlns:a16="http://schemas.microsoft.com/office/drawing/2014/main" xmlns="" id="{5047629C-4CE0-4834-9006-F3388D5F16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Łącznik prosty 12">
            <a:extLst>
              <a:ext uri="{FF2B5EF4-FFF2-40B4-BE49-F238E27FC236}">
                <a16:creationId xmlns:a16="http://schemas.microsoft.com/office/drawing/2014/main" xmlns="" id="{B3FF3E3D-15E0-4E0F-9C31-6B258010ED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101749732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2">
            <a:extLst>
              <a:ext uri="{FF2B5EF4-FFF2-40B4-BE49-F238E27FC236}">
                <a16:creationId xmlns:a16="http://schemas.microsoft.com/office/drawing/2014/main" xmlns="" id="{F01515F4-24C5-4FC7-897D-8F9B1307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73487BE5-9CBC-475E-8F70-2CA68BE13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8ED6A0ED-D2C1-473D-BBB3-D6D9572937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363735744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11">
            <a:extLst>
              <a:ext uri="{FF2B5EF4-FFF2-40B4-BE49-F238E27FC236}">
                <a16:creationId xmlns:a16="http://schemas.microsoft.com/office/drawing/2014/main" xmlns="" id="{C9DBB140-5884-48BE-9A70-3964C8214C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Łącznik prosty 12">
            <a:extLst>
              <a:ext uri="{FF2B5EF4-FFF2-40B4-BE49-F238E27FC236}">
                <a16:creationId xmlns:a16="http://schemas.microsoft.com/office/drawing/2014/main" xmlns="" id="{2C90BBD5-2426-44AF-A67E-43CB36DDD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Łącznik prosty 13">
            <a:extLst>
              <a:ext uri="{FF2B5EF4-FFF2-40B4-BE49-F238E27FC236}">
                <a16:creationId xmlns:a16="http://schemas.microsoft.com/office/drawing/2014/main" xmlns="" id="{31121D64-3EB6-436F-B38E-D1B346EA7D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1308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Łącznik prosty 14">
            <a:extLst>
              <a:ext uri="{FF2B5EF4-FFF2-40B4-BE49-F238E27FC236}">
                <a16:creationId xmlns:a16="http://schemas.microsoft.com/office/drawing/2014/main" xmlns="" id="{D1D0BEA1-8618-4213-8F57-BA3DF9844D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51435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3118394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7BE8C33A-ACB9-403A-B03E-AE33F5B79F8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ABFC494F-B0B1-46C0-A93C-381CB0248C04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853FE805-B5BC-43BF-A1FE-DE4566FD17F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A934989-76C2-49FD-B61C-2D1B6452953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D13448D-3651-49C1-A408-A3E451C7175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294062"/>
      </p:ext>
    </p:extLst>
  </p:cSld>
  <p:clrMapOvr>
    <a:masterClrMapping/>
  </p:clrMapOvr>
  <p:hf sldNum="0"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A440548B-2F3F-42F1-AF10-6699FC60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96E48870-451E-489B-8F91-C7982CC3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154488"/>
            <a:ext cx="7010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54C83569-C74B-48B1-9C30-5243D6B0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627438"/>
            <a:ext cx="2359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73138715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CEA47E9-6ABF-49CF-9F97-CD7A042A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1">
            <a:extLst>
              <a:ext uri="{FF2B5EF4-FFF2-40B4-BE49-F238E27FC236}">
                <a16:creationId xmlns:a16="http://schemas.microsoft.com/office/drawing/2014/main" xmlns="" id="{4F8A4435-209C-4223-94DF-6B44EF00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3">
            <a:extLst>
              <a:ext uri="{FF2B5EF4-FFF2-40B4-BE49-F238E27FC236}">
                <a16:creationId xmlns:a16="http://schemas.microsoft.com/office/drawing/2014/main" xmlns="" id="{2EC3FD65-C9E7-4B70-BCF2-B22C97FF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4">
            <a:extLst>
              <a:ext uri="{FF2B5EF4-FFF2-40B4-BE49-F238E27FC236}">
                <a16:creationId xmlns:a16="http://schemas.microsoft.com/office/drawing/2014/main" xmlns="" id="{EE1E3547-ECAB-4D56-BFF4-847AD2C0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462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5">
            <a:extLst>
              <a:ext uri="{FF2B5EF4-FFF2-40B4-BE49-F238E27FC236}">
                <a16:creationId xmlns:a16="http://schemas.microsoft.com/office/drawing/2014/main" xmlns="" id="{7F5B7B77-6C1E-4491-868B-35F9B1D2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938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26">
            <a:extLst>
              <a:ext uri="{FF2B5EF4-FFF2-40B4-BE49-F238E27FC236}">
                <a16:creationId xmlns:a16="http://schemas.microsoft.com/office/drawing/2014/main" xmlns="" id="{4D99148A-1723-4145-AEC0-7FDE9C19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4">
            <a:extLst>
              <a:ext uri="{FF2B5EF4-FFF2-40B4-BE49-F238E27FC236}">
                <a16:creationId xmlns:a16="http://schemas.microsoft.com/office/drawing/2014/main" xmlns="" id="{85104A60-23BA-4AAB-A635-453DEDB7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7">
            <a:extLst>
              <a:ext uri="{FF2B5EF4-FFF2-40B4-BE49-F238E27FC236}">
                <a16:creationId xmlns:a16="http://schemas.microsoft.com/office/drawing/2014/main" xmlns="" id="{C360266B-EFF9-422C-BB79-C29B13A3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8766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8">
            <a:extLst>
              <a:ext uri="{FF2B5EF4-FFF2-40B4-BE49-F238E27FC236}">
                <a16:creationId xmlns:a16="http://schemas.microsoft.com/office/drawing/2014/main" xmlns="" id="{8435CE2E-A212-4EC7-A154-D5F3F8F0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8893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9">
            <a:extLst>
              <a:ext uri="{FF2B5EF4-FFF2-40B4-BE49-F238E27FC236}">
                <a16:creationId xmlns:a16="http://schemas.microsoft.com/office/drawing/2014/main" xmlns="" id="{41F95FB1-414E-4041-8CA5-76FCBF4F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30">
            <a:extLst>
              <a:ext uri="{FF2B5EF4-FFF2-40B4-BE49-F238E27FC236}">
                <a16:creationId xmlns:a16="http://schemas.microsoft.com/office/drawing/2014/main" xmlns="" id="{D11AB5E6-3325-44DF-B5FF-06093328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554672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5">
            <a:extLst>
              <a:ext uri="{FF2B5EF4-FFF2-40B4-BE49-F238E27FC236}">
                <a16:creationId xmlns:a16="http://schemas.microsoft.com/office/drawing/2014/main" xmlns="" id="{30D23FB8-32BA-4E64-AF74-46C8F0A8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068888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19806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2">
            <a:extLst>
              <a:ext uri="{FF2B5EF4-FFF2-40B4-BE49-F238E27FC236}">
                <a16:creationId xmlns:a16="http://schemas.microsoft.com/office/drawing/2014/main" xmlns="" id="{302BE202-7D8F-41DC-A940-895D4F00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xmlns="" id="{04B9FE4C-49EB-4A5A-9451-6EC5E471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xmlns="" id="{69AD54CC-E3E9-4483-95D9-AF15D1D2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xmlns="" id="{179B52D3-C70E-4BD8-B720-BB6F177F5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xmlns="" id="{57FF9547-5509-4579-89E8-0CC252EB1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xmlns="" id="{FB9D9EC8-E33B-445B-9A23-9DB15969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0">
            <a:extLst>
              <a:ext uri="{FF2B5EF4-FFF2-40B4-BE49-F238E27FC236}">
                <a16:creationId xmlns:a16="http://schemas.microsoft.com/office/drawing/2014/main" xmlns="" id="{DFEA8E77-A3F8-470C-A4B0-30C3A15B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3">
            <a:extLst>
              <a:ext uri="{FF2B5EF4-FFF2-40B4-BE49-F238E27FC236}">
                <a16:creationId xmlns:a16="http://schemas.microsoft.com/office/drawing/2014/main" xmlns="" id="{826CEFCF-77F6-4FD0-B387-AE71DDC6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Łącznik prosty 8">
            <a:extLst>
              <a:ext uri="{FF2B5EF4-FFF2-40B4-BE49-F238E27FC236}">
                <a16:creationId xmlns:a16="http://schemas.microsoft.com/office/drawing/2014/main" xmlns="" id="{ACFEE39A-A6CB-4F1D-9FD5-0FA1206E34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51100"/>
            <a:ext cx="140493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25">
            <a:extLst>
              <a:ext uri="{FF2B5EF4-FFF2-40B4-BE49-F238E27FC236}">
                <a16:creationId xmlns:a16="http://schemas.microsoft.com/office/drawing/2014/main" xmlns="" id="{85161E51-E0AA-4EA5-917C-2322A3D46F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4813" y="24384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42">
            <a:extLst>
              <a:ext uri="{FF2B5EF4-FFF2-40B4-BE49-F238E27FC236}">
                <a16:creationId xmlns:a16="http://schemas.microsoft.com/office/drawing/2014/main" xmlns="" id="{15638757-4C1D-4FF6-A36E-F4B15CE1A9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1413" y="24511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43">
            <a:extLst>
              <a:ext uri="{FF2B5EF4-FFF2-40B4-BE49-F238E27FC236}">
                <a16:creationId xmlns:a16="http://schemas.microsoft.com/office/drawing/2014/main" xmlns="" id="{E40518F8-3E00-43B0-ACFD-5A3BB6861C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86900" y="29464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Łącznik prosty ze strzałką 44">
            <a:extLst>
              <a:ext uri="{FF2B5EF4-FFF2-40B4-BE49-F238E27FC236}">
                <a16:creationId xmlns:a16="http://schemas.microsoft.com/office/drawing/2014/main" xmlns="" id="{D503B920-C478-44C6-8D6E-68A3B0F5B3D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03700" y="3949700"/>
            <a:ext cx="4572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Łącznik prosty ze strzałką 45">
            <a:extLst>
              <a:ext uri="{FF2B5EF4-FFF2-40B4-BE49-F238E27FC236}">
                <a16:creationId xmlns:a16="http://schemas.microsoft.com/office/drawing/2014/main" xmlns="" id="{7BE44214-0406-4D57-B39D-01FA811559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80300" y="3949700"/>
            <a:ext cx="477838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Łącznik prosty ze strzałką 46">
            <a:extLst>
              <a:ext uri="{FF2B5EF4-FFF2-40B4-BE49-F238E27FC236}">
                <a16:creationId xmlns:a16="http://schemas.microsoft.com/office/drawing/2014/main" xmlns="" id="{FAB939AF-A383-46F3-A8CE-DA1117ECF9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5600" y="5448300"/>
            <a:ext cx="5080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Łącznik prosty ze strzałką 52">
            <a:extLst>
              <a:ext uri="{FF2B5EF4-FFF2-40B4-BE49-F238E27FC236}">
                <a16:creationId xmlns:a16="http://schemas.microsoft.com/office/drawing/2014/main" xmlns="" id="{464B95FA-7B3E-452B-B00B-D205F534B6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44577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88896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55">
            <a:extLst>
              <a:ext uri="{FF2B5EF4-FFF2-40B4-BE49-F238E27FC236}">
                <a16:creationId xmlns:a16="http://schemas.microsoft.com/office/drawing/2014/main" xmlns="" id="{1DC61224-27A8-4AFB-A2A9-300406043E23}"/>
              </a:ext>
            </a:extLst>
          </p:cNvPr>
          <p:cNvGrpSpPr>
            <a:grpSpLocks/>
          </p:cNvGrpSpPr>
          <p:nvPr/>
        </p:nvGrpSpPr>
        <p:grpSpPr bwMode="auto">
          <a:xfrm>
            <a:off x="4668838" y="3440113"/>
            <a:ext cx="2828925" cy="1019175"/>
            <a:chOff x="4669026" y="3440686"/>
            <a:chExt cx="2828550" cy="1018038"/>
          </a:xfrm>
        </p:grpSpPr>
        <p:pic>
          <p:nvPicPr>
            <p:cNvPr id="12" name="Obraz 56">
              <a:extLst>
                <a:ext uri="{FF2B5EF4-FFF2-40B4-BE49-F238E27FC236}">
                  <a16:creationId xmlns:a16="http://schemas.microsoft.com/office/drawing/2014/main" xmlns="" id="{30B5008D-E6A3-4041-9273-BD7ADEC0F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7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az 57">
              <a:extLst>
                <a:ext uri="{FF2B5EF4-FFF2-40B4-BE49-F238E27FC236}">
                  <a16:creationId xmlns:a16="http://schemas.microsoft.com/office/drawing/2014/main" xmlns="" id="{8DC1E2D3-FB2E-479A-9F95-E6DE87235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26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a 58">
            <a:extLst>
              <a:ext uri="{FF2B5EF4-FFF2-40B4-BE49-F238E27FC236}">
                <a16:creationId xmlns:a16="http://schemas.microsoft.com/office/drawing/2014/main" xmlns="" id="{16071F31-D896-4A4F-B867-297255DE73DD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3452813"/>
            <a:ext cx="2828925" cy="1019175"/>
            <a:chOff x="1392420" y="3453387"/>
            <a:chExt cx="2828550" cy="1018038"/>
          </a:xfrm>
        </p:grpSpPr>
        <p:pic>
          <p:nvPicPr>
            <p:cNvPr id="15" name="Obraz 59">
              <a:extLst>
                <a:ext uri="{FF2B5EF4-FFF2-40B4-BE49-F238E27FC236}">
                  <a16:creationId xmlns:a16="http://schemas.microsoft.com/office/drawing/2014/main" xmlns="" id="{384B176A-F220-4D1E-9D9C-24F20D45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34762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az 60">
              <a:extLst>
                <a:ext uri="{FF2B5EF4-FFF2-40B4-BE49-F238E27FC236}">
                  <a16:creationId xmlns:a16="http://schemas.microsoft.com/office/drawing/2014/main" xmlns="" id="{526BE559-6D25-4AE2-B232-2A92429F8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34533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a 61">
            <a:extLst>
              <a:ext uri="{FF2B5EF4-FFF2-40B4-BE49-F238E27FC236}">
                <a16:creationId xmlns:a16="http://schemas.microsoft.com/office/drawing/2014/main" xmlns="" id="{C407A5A5-39AE-42BC-930E-B58B8F8F811B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4938713"/>
            <a:ext cx="2828925" cy="1019175"/>
            <a:chOff x="1392420" y="4939287"/>
            <a:chExt cx="2828550" cy="1018038"/>
          </a:xfrm>
        </p:grpSpPr>
        <p:pic>
          <p:nvPicPr>
            <p:cNvPr id="18" name="Obraz 62">
              <a:extLst>
                <a:ext uri="{FF2B5EF4-FFF2-40B4-BE49-F238E27FC236}">
                  <a16:creationId xmlns:a16="http://schemas.microsoft.com/office/drawing/2014/main" xmlns="" id="{D738C155-F412-4482-9B7D-9B1E47B61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49621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Obraz 63">
              <a:extLst>
                <a:ext uri="{FF2B5EF4-FFF2-40B4-BE49-F238E27FC236}">
                  <a16:creationId xmlns:a16="http://schemas.microsoft.com/office/drawing/2014/main" xmlns="" id="{DE45562F-8AED-4676-ACA1-02FD93669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49392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a 18">
            <a:extLst>
              <a:ext uri="{FF2B5EF4-FFF2-40B4-BE49-F238E27FC236}">
                <a16:creationId xmlns:a16="http://schemas.microsoft.com/office/drawing/2014/main" xmlns="" id="{ADE78EFF-DD07-4C45-B074-597963C3F26C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1941513"/>
            <a:ext cx="2828925" cy="1019175"/>
            <a:chOff x="7958324" y="1942085"/>
            <a:chExt cx="2828550" cy="1018038"/>
          </a:xfrm>
        </p:grpSpPr>
        <p:pic>
          <p:nvPicPr>
            <p:cNvPr id="21" name="Obraz 10">
              <a:extLst>
                <a:ext uri="{FF2B5EF4-FFF2-40B4-BE49-F238E27FC236}">
                  <a16:creationId xmlns:a16="http://schemas.microsoft.com/office/drawing/2014/main" xmlns="" id="{0E9754D8-5A2C-4887-8DA3-6A8C51B51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085" y="1964945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Obraz 11">
              <a:extLst>
                <a:ext uri="{FF2B5EF4-FFF2-40B4-BE49-F238E27FC236}">
                  <a16:creationId xmlns:a16="http://schemas.microsoft.com/office/drawing/2014/main" xmlns="" id="{1DD80BB2-4EF7-4352-A51C-3C623DE61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24" y="1942085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a 51">
            <a:extLst>
              <a:ext uri="{FF2B5EF4-FFF2-40B4-BE49-F238E27FC236}">
                <a16:creationId xmlns:a16="http://schemas.microsoft.com/office/drawing/2014/main" xmlns="" id="{65C6B8F6-F686-40D8-B0FF-8EDBD4B7A895}"/>
              </a:ext>
            </a:extLst>
          </p:cNvPr>
          <p:cNvGrpSpPr>
            <a:grpSpLocks/>
          </p:cNvGrpSpPr>
          <p:nvPr/>
        </p:nvGrpSpPr>
        <p:grpSpPr bwMode="auto">
          <a:xfrm>
            <a:off x="7945438" y="3440113"/>
            <a:ext cx="2828925" cy="1019175"/>
            <a:chOff x="7945623" y="3440686"/>
            <a:chExt cx="2828550" cy="1018038"/>
          </a:xfrm>
        </p:grpSpPr>
        <p:pic>
          <p:nvPicPr>
            <p:cNvPr id="24" name="Obraz 53">
              <a:extLst>
                <a:ext uri="{FF2B5EF4-FFF2-40B4-BE49-F238E27FC236}">
                  <a16:creationId xmlns:a16="http://schemas.microsoft.com/office/drawing/2014/main" xmlns="" id="{0CEDE12C-BE6D-4C25-A27F-DCB57E9C0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384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az 54">
              <a:extLst>
                <a:ext uri="{FF2B5EF4-FFF2-40B4-BE49-F238E27FC236}">
                  <a16:creationId xmlns:a16="http://schemas.microsoft.com/office/drawing/2014/main" xmlns="" id="{E4901FA0-B6CF-4B87-BE7D-6242A9A09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623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a 64">
            <a:extLst>
              <a:ext uri="{FF2B5EF4-FFF2-40B4-BE49-F238E27FC236}">
                <a16:creationId xmlns:a16="http://schemas.microsoft.com/office/drawing/2014/main" xmlns="" id="{CCDB24E4-4C0D-40A3-B81C-2776A5C74687}"/>
              </a:ext>
            </a:extLst>
          </p:cNvPr>
          <p:cNvGrpSpPr>
            <a:grpSpLocks/>
          </p:cNvGrpSpPr>
          <p:nvPr/>
        </p:nvGrpSpPr>
        <p:grpSpPr bwMode="auto">
          <a:xfrm>
            <a:off x="4706938" y="1954213"/>
            <a:ext cx="2828925" cy="1019175"/>
            <a:chOff x="4707120" y="1954786"/>
            <a:chExt cx="2828550" cy="1018038"/>
          </a:xfrm>
        </p:grpSpPr>
        <p:pic>
          <p:nvPicPr>
            <p:cNvPr id="27" name="Obraz 65">
              <a:extLst>
                <a:ext uri="{FF2B5EF4-FFF2-40B4-BE49-F238E27FC236}">
                  <a16:creationId xmlns:a16="http://schemas.microsoft.com/office/drawing/2014/main" xmlns="" id="{1E4E7FA4-9350-4E94-8E3E-D6AE03E16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890" y="19776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Obraz 66">
              <a:extLst>
                <a:ext uri="{FF2B5EF4-FFF2-40B4-BE49-F238E27FC236}">
                  <a16:creationId xmlns:a16="http://schemas.microsoft.com/office/drawing/2014/main" xmlns="" id="{048BB329-5999-48B2-8FC4-E0C0F0E2E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120" y="19547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Obraz 5">
            <a:extLst>
              <a:ext uri="{FF2B5EF4-FFF2-40B4-BE49-F238E27FC236}">
                <a16:creationId xmlns:a16="http://schemas.microsoft.com/office/drawing/2014/main" xmlns="" id="{BD980F08-2EA2-408D-90F3-2B7AEC67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685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2">
            <a:extLst>
              <a:ext uri="{FF2B5EF4-FFF2-40B4-BE49-F238E27FC236}">
                <a16:creationId xmlns:a16="http://schemas.microsoft.com/office/drawing/2014/main" xmlns="" id="{F1D32C56-A02E-441D-A1E4-12921B27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13">
            <a:extLst>
              <a:ext uri="{FF2B5EF4-FFF2-40B4-BE49-F238E27FC236}">
                <a16:creationId xmlns:a16="http://schemas.microsoft.com/office/drawing/2014/main" xmlns="" id="{900068D8-B0D9-4ADB-A1A6-6C1808B7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14">
            <a:extLst>
              <a:ext uri="{FF2B5EF4-FFF2-40B4-BE49-F238E27FC236}">
                <a16:creationId xmlns:a16="http://schemas.microsoft.com/office/drawing/2014/main" xmlns="" id="{89A5E1B7-395A-4C4A-8F41-51C55711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5">
            <a:extLst>
              <a:ext uri="{FF2B5EF4-FFF2-40B4-BE49-F238E27FC236}">
                <a16:creationId xmlns:a16="http://schemas.microsoft.com/office/drawing/2014/main" xmlns="" id="{341113B5-B042-4AE4-BFDE-5B5411D0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16">
            <a:extLst>
              <a:ext uri="{FF2B5EF4-FFF2-40B4-BE49-F238E27FC236}">
                <a16:creationId xmlns:a16="http://schemas.microsoft.com/office/drawing/2014/main" xmlns="" id="{4EA7E707-C2BA-4C6C-96A0-D2E92108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20">
            <a:extLst>
              <a:ext uri="{FF2B5EF4-FFF2-40B4-BE49-F238E27FC236}">
                <a16:creationId xmlns:a16="http://schemas.microsoft.com/office/drawing/2014/main" xmlns="" id="{17D3C8E9-F492-4CD6-8009-1B753B22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3">
            <a:extLst>
              <a:ext uri="{FF2B5EF4-FFF2-40B4-BE49-F238E27FC236}">
                <a16:creationId xmlns:a16="http://schemas.microsoft.com/office/drawing/2014/main" xmlns="" id="{3A5F484F-CC41-456B-B4DD-6E144C37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Łącznik prosty 67">
            <a:extLst>
              <a:ext uri="{FF2B5EF4-FFF2-40B4-BE49-F238E27FC236}">
                <a16:creationId xmlns:a16="http://schemas.microsoft.com/office/drawing/2014/main" xmlns="" id="{A498AACD-900B-4975-9965-FD9FC9656D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038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Łącznik prosty 68">
            <a:extLst>
              <a:ext uri="{FF2B5EF4-FFF2-40B4-BE49-F238E27FC236}">
                <a16:creationId xmlns:a16="http://schemas.microsoft.com/office/drawing/2014/main" xmlns="" id="{C994757E-97BF-4AEE-9A83-F67B7D8E83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2750" y="5451475"/>
            <a:ext cx="457200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Łącznik prosty 69">
            <a:extLst>
              <a:ext uri="{FF2B5EF4-FFF2-40B4-BE49-F238E27FC236}">
                <a16:creationId xmlns:a16="http://schemas.microsoft.com/office/drawing/2014/main" xmlns="" id="{3E1B54D3-A1B6-4986-9598-11798AC094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2446338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Łącznik prosty 70">
            <a:extLst>
              <a:ext uri="{FF2B5EF4-FFF2-40B4-BE49-F238E27FC236}">
                <a16:creationId xmlns:a16="http://schemas.microsoft.com/office/drawing/2014/main" xmlns="" id="{87E8F5EB-8E3A-4400-A048-9AE22ACBF8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395763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Łącznik prosty 71">
            <a:extLst>
              <a:ext uri="{FF2B5EF4-FFF2-40B4-BE49-F238E27FC236}">
                <a16:creationId xmlns:a16="http://schemas.microsoft.com/office/drawing/2014/main" xmlns="" id="{762F1C6A-D4F2-4502-BE13-4686B54475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0525" y="397033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72">
            <a:extLst>
              <a:ext uri="{FF2B5EF4-FFF2-40B4-BE49-F238E27FC236}">
                <a16:creationId xmlns:a16="http://schemas.microsoft.com/office/drawing/2014/main" xmlns="" id="{44E5C27A-BFCB-4178-866A-FAB8C8C71A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63838" y="4479925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73">
            <a:extLst>
              <a:ext uri="{FF2B5EF4-FFF2-40B4-BE49-F238E27FC236}">
                <a16:creationId xmlns:a16="http://schemas.microsoft.com/office/drawing/2014/main" xmlns="" id="{16F5156D-F85A-4268-9B31-55195EE986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32900" y="2982913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83544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EE362C2A-6B4B-482C-87F0-048BBCD9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CEB49351-D126-40B6-9E40-361AA8AD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65754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376F7752-40A6-4851-A919-F0860031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66875"/>
            <a:ext cx="4102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21521001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C6F57B04-504C-414A-9611-4D2645C7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0513" y="682625"/>
            <a:ext cx="1247776" cy="957263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F211DB4C-E637-4464-B2EE-ABE766CE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525"/>
            <a:ext cx="123952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2843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86">
            <a:extLst>
              <a:ext uri="{FF2B5EF4-FFF2-40B4-BE49-F238E27FC236}">
                <a16:creationId xmlns:a16="http://schemas.microsoft.com/office/drawing/2014/main" xmlns="" id="{D71D8235-15C0-4306-B011-7B79071B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">
            <a:extLst>
              <a:ext uri="{FF2B5EF4-FFF2-40B4-BE49-F238E27FC236}">
                <a16:creationId xmlns:a16="http://schemas.microsoft.com/office/drawing/2014/main" xmlns="" id="{76AF9C4E-ABDD-461F-860F-135D0907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53">
            <a:extLst>
              <a:ext uri="{FF2B5EF4-FFF2-40B4-BE49-F238E27FC236}">
                <a16:creationId xmlns:a16="http://schemas.microsoft.com/office/drawing/2014/main" xmlns="" id="{DEE20D0C-3F52-469E-A2F0-C17BA9EC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73">
            <a:extLst>
              <a:ext uri="{FF2B5EF4-FFF2-40B4-BE49-F238E27FC236}">
                <a16:creationId xmlns:a16="http://schemas.microsoft.com/office/drawing/2014/main" xmlns="" id="{4FEB6E22-DA48-4426-9292-E08CBB10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74">
            <a:extLst>
              <a:ext uri="{FF2B5EF4-FFF2-40B4-BE49-F238E27FC236}">
                <a16:creationId xmlns:a16="http://schemas.microsoft.com/office/drawing/2014/main" xmlns="" id="{AAFB3F37-02AA-4C3C-8163-076D51AE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8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75">
            <a:extLst>
              <a:ext uri="{FF2B5EF4-FFF2-40B4-BE49-F238E27FC236}">
                <a16:creationId xmlns:a16="http://schemas.microsoft.com/office/drawing/2014/main" xmlns="" id="{39F3FA8F-9565-4B89-9E0D-3E04F48D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76">
            <a:extLst>
              <a:ext uri="{FF2B5EF4-FFF2-40B4-BE49-F238E27FC236}">
                <a16:creationId xmlns:a16="http://schemas.microsoft.com/office/drawing/2014/main" xmlns="" id="{2E31730C-EA39-4673-AB5C-E56163DE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31019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77">
            <a:extLst>
              <a:ext uri="{FF2B5EF4-FFF2-40B4-BE49-F238E27FC236}">
                <a16:creationId xmlns:a16="http://schemas.microsoft.com/office/drawing/2014/main" xmlns="" id="{08B1FF10-47E2-4156-A9FA-48CF5402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78">
            <a:extLst>
              <a:ext uri="{FF2B5EF4-FFF2-40B4-BE49-F238E27FC236}">
                <a16:creationId xmlns:a16="http://schemas.microsoft.com/office/drawing/2014/main" xmlns="" id="{BFEF7064-89B9-458C-BA21-781E5B8A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31178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79">
            <a:extLst>
              <a:ext uri="{FF2B5EF4-FFF2-40B4-BE49-F238E27FC236}">
                <a16:creationId xmlns:a16="http://schemas.microsoft.com/office/drawing/2014/main" xmlns="" id="{C68B506C-6940-4461-A6DE-B7A97ECE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80">
            <a:extLst>
              <a:ext uri="{FF2B5EF4-FFF2-40B4-BE49-F238E27FC236}">
                <a16:creationId xmlns:a16="http://schemas.microsoft.com/office/drawing/2014/main" xmlns="" id="{493512FB-9F99-41CB-BF75-0E28A87B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81">
            <a:extLst>
              <a:ext uri="{FF2B5EF4-FFF2-40B4-BE49-F238E27FC236}">
                <a16:creationId xmlns:a16="http://schemas.microsoft.com/office/drawing/2014/main" xmlns="" id="{DECF8CA2-44DE-4699-A683-F2C2359C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82">
            <a:extLst>
              <a:ext uri="{FF2B5EF4-FFF2-40B4-BE49-F238E27FC236}">
                <a16:creationId xmlns:a16="http://schemas.microsoft.com/office/drawing/2014/main" xmlns="" id="{E284B97F-A506-4626-81FC-31E74E0D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3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az 84">
            <a:extLst>
              <a:ext uri="{FF2B5EF4-FFF2-40B4-BE49-F238E27FC236}">
                <a16:creationId xmlns:a16="http://schemas.microsoft.com/office/drawing/2014/main" xmlns="" id="{B125BE26-08F0-4F32-8B24-CDBDAB50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85">
            <a:extLst>
              <a:ext uri="{FF2B5EF4-FFF2-40B4-BE49-F238E27FC236}">
                <a16:creationId xmlns:a16="http://schemas.microsoft.com/office/drawing/2014/main" xmlns="" id="{FA99142D-92D0-427F-AA2E-1B09E044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54213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az 6">
            <a:extLst>
              <a:ext uri="{FF2B5EF4-FFF2-40B4-BE49-F238E27FC236}">
                <a16:creationId xmlns:a16="http://schemas.microsoft.com/office/drawing/2014/main" xmlns="" id="{CFDDBCD7-76CC-4FDA-A20A-C38192E6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Łącznik prosty 14">
            <a:extLst>
              <a:ext uri="{FF2B5EF4-FFF2-40B4-BE49-F238E27FC236}">
                <a16:creationId xmlns:a16="http://schemas.microsoft.com/office/drawing/2014/main" xmlns="" id="{C12A6422-350C-4BBD-9DF9-D620D4626B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38400"/>
            <a:ext cx="9779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ze strzałką 17">
            <a:extLst>
              <a:ext uri="{FF2B5EF4-FFF2-40B4-BE49-F238E27FC236}">
                <a16:creationId xmlns:a16="http://schemas.microsoft.com/office/drawing/2014/main" xmlns="" id="{4636C0B2-529C-4DAD-B279-8959981F0F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1838" y="2438400"/>
            <a:ext cx="4826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ze strzałką 88">
            <a:extLst>
              <a:ext uri="{FF2B5EF4-FFF2-40B4-BE49-F238E27FC236}">
                <a16:creationId xmlns:a16="http://schemas.microsoft.com/office/drawing/2014/main" xmlns="" id="{2B7B5E25-304D-43FF-AE57-CA3D22DCC3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2443163"/>
            <a:ext cx="46355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ze strzałką 89">
            <a:extLst>
              <a:ext uri="{FF2B5EF4-FFF2-40B4-BE49-F238E27FC236}">
                <a16:creationId xmlns:a16="http://schemas.microsoft.com/office/drawing/2014/main" xmlns="" id="{15241A6C-214A-4B98-B609-10359C9A45C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2443163"/>
            <a:ext cx="446088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ze strzałką 90">
            <a:extLst>
              <a:ext uri="{FF2B5EF4-FFF2-40B4-BE49-F238E27FC236}">
                <a16:creationId xmlns:a16="http://schemas.microsoft.com/office/drawing/2014/main" xmlns="" id="{19EF322D-07B7-42A8-9C43-A4DE85DC40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4756150"/>
            <a:ext cx="4746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ze strzałką 91">
            <a:extLst>
              <a:ext uri="{FF2B5EF4-FFF2-40B4-BE49-F238E27FC236}">
                <a16:creationId xmlns:a16="http://schemas.microsoft.com/office/drawing/2014/main" xmlns="" id="{D977A53C-FF33-4F5E-ABD4-B477DAEBDA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4752975"/>
            <a:ext cx="463550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ze strzałką 92">
            <a:extLst>
              <a:ext uri="{FF2B5EF4-FFF2-40B4-BE49-F238E27FC236}">
                <a16:creationId xmlns:a16="http://schemas.microsoft.com/office/drawing/2014/main" xmlns="" id="{621D6F9D-6FB2-4376-B2EA-B6A9AA51F5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4752975"/>
            <a:ext cx="4619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ze strzałką 23">
            <a:extLst>
              <a:ext uri="{FF2B5EF4-FFF2-40B4-BE49-F238E27FC236}">
                <a16:creationId xmlns:a16="http://schemas.microsoft.com/office/drawing/2014/main" xmlns="" id="{710C3089-3216-48E9-B318-92F0141DDEC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89300" y="3625850"/>
            <a:ext cx="4318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ze strzałką 93">
            <a:extLst>
              <a:ext uri="{FF2B5EF4-FFF2-40B4-BE49-F238E27FC236}">
                <a16:creationId xmlns:a16="http://schemas.microsoft.com/office/drawing/2014/main" xmlns="" id="{CD29353C-4DF5-42E0-B500-5FACB02CEF3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84888" y="360521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ze strzałką 94">
            <a:extLst>
              <a:ext uri="{FF2B5EF4-FFF2-40B4-BE49-F238E27FC236}">
                <a16:creationId xmlns:a16="http://schemas.microsoft.com/office/drawing/2014/main" xmlns="" id="{F3C57F25-45EA-4ACA-B737-30A366A11F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02700" y="3602038"/>
            <a:ext cx="45720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ze strzałką 102">
            <a:extLst>
              <a:ext uri="{FF2B5EF4-FFF2-40B4-BE49-F238E27FC236}">
                <a16:creationId xmlns:a16="http://schemas.microsoft.com/office/drawing/2014/main" xmlns="" id="{F5D4588E-05D0-4C1D-9AA6-5F43593EF5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24213" y="5915025"/>
            <a:ext cx="508000" cy="158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ze strzałką 103">
            <a:extLst>
              <a:ext uri="{FF2B5EF4-FFF2-40B4-BE49-F238E27FC236}">
                <a16:creationId xmlns:a16="http://schemas.microsoft.com/office/drawing/2014/main" xmlns="" id="{CF47EA93-76CF-4CB9-9B39-BE719BDC345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84888" y="592296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ze strzałką 104">
            <a:extLst>
              <a:ext uri="{FF2B5EF4-FFF2-40B4-BE49-F238E27FC236}">
                <a16:creationId xmlns:a16="http://schemas.microsoft.com/office/drawing/2014/main" xmlns="" id="{D1B40FAB-5F5D-4B8D-9F2D-31507FB97FB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16988" y="5919788"/>
            <a:ext cx="434975" cy="31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ze strzałką 29">
            <a:extLst>
              <a:ext uri="{FF2B5EF4-FFF2-40B4-BE49-F238E27FC236}">
                <a16:creationId xmlns:a16="http://schemas.microsoft.com/office/drawing/2014/main" xmlns="" id="{6541E407-00DE-4B49-86CA-3BC253BA26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5288" y="2928938"/>
            <a:ext cx="0" cy="1825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ze strzałką 106">
            <a:extLst>
              <a:ext uri="{FF2B5EF4-FFF2-40B4-BE49-F238E27FC236}">
                <a16:creationId xmlns:a16="http://schemas.microsoft.com/office/drawing/2014/main" xmlns="" id="{34AAA47E-BA32-448F-BC2C-1F5A038AED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47350" y="526256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ze strzałką 107">
            <a:extLst>
              <a:ext uri="{FF2B5EF4-FFF2-40B4-BE49-F238E27FC236}">
                <a16:creationId xmlns:a16="http://schemas.microsoft.com/office/drawing/2014/main" xmlns="" id="{AFD0D860-072D-45C2-83AD-C033EBCB4C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9788" y="407511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" name="Obraz 120">
            <a:extLst>
              <a:ext uri="{FF2B5EF4-FFF2-40B4-BE49-F238E27FC236}">
                <a16:creationId xmlns:a16="http://schemas.microsoft.com/office/drawing/2014/main" xmlns="" id="{E4144AC6-61E7-4482-B27D-FE161700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857562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83">
            <a:extLst>
              <a:ext uri="{FF2B5EF4-FFF2-40B4-BE49-F238E27FC236}">
                <a16:creationId xmlns:a16="http://schemas.microsoft.com/office/drawing/2014/main" xmlns="" id="{849208B9-989B-47E8-A16D-A8A3573A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51">
            <a:extLst>
              <a:ext uri="{FF2B5EF4-FFF2-40B4-BE49-F238E27FC236}">
                <a16:creationId xmlns:a16="http://schemas.microsoft.com/office/drawing/2014/main" xmlns="" id="{13631690-63B8-4409-ABFE-FDB380B4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49450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545AFC02-99CD-42A5-8A41-AD1DC6E0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54">
            <a:extLst>
              <a:ext uri="{FF2B5EF4-FFF2-40B4-BE49-F238E27FC236}">
                <a16:creationId xmlns:a16="http://schemas.microsoft.com/office/drawing/2014/main" xmlns="" id="{2ED6F117-9E8F-4536-977D-51A60464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12420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55">
            <a:extLst>
              <a:ext uri="{FF2B5EF4-FFF2-40B4-BE49-F238E27FC236}">
                <a16:creationId xmlns:a16="http://schemas.microsoft.com/office/drawing/2014/main" xmlns="" id="{FCC4150C-F3D2-4273-9F7A-24AA0B28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56">
            <a:extLst>
              <a:ext uri="{FF2B5EF4-FFF2-40B4-BE49-F238E27FC236}">
                <a16:creationId xmlns:a16="http://schemas.microsoft.com/office/drawing/2014/main" xmlns="" id="{6ECB269A-32BC-4044-A82E-20FB28D0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57">
            <a:extLst>
              <a:ext uri="{FF2B5EF4-FFF2-40B4-BE49-F238E27FC236}">
                <a16:creationId xmlns:a16="http://schemas.microsoft.com/office/drawing/2014/main" xmlns="" id="{3C08BBB1-5254-4F73-B073-7AE93A94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58">
            <a:extLst>
              <a:ext uri="{FF2B5EF4-FFF2-40B4-BE49-F238E27FC236}">
                <a16:creationId xmlns:a16="http://schemas.microsoft.com/office/drawing/2014/main" xmlns="" id="{F8A075F3-0431-4351-AFCE-A5BF6900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3124200"/>
            <a:ext cx="23510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59">
            <a:extLst>
              <a:ext uri="{FF2B5EF4-FFF2-40B4-BE49-F238E27FC236}">
                <a16:creationId xmlns:a16="http://schemas.microsoft.com/office/drawing/2014/main" xmlns="" id="{42A9D61C-8C9B-4E28-88CA-07EB9DD1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60">
            <a:extLst>
              <a:ext uri="{FF2B5EF4-FFF2-40B4-BE49-F238E27FC236}">
                <a16:creationId xmlns:a16="http://schemas.microsoft.com/office/drawing/2014/main" xmlns="" id="{552D5E86-5DB2-404C-BC31-EA695028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61">
            <a:extLst>
              <a:ext uri="{FF2B5EF4-FFF2-40B4-BE49-F238E27FC236}">
                <a16:creationId xmlns:a16="http://schemas.microsoft.com/office/drawing/2014/main" xmlns="" id="{F0B77D72-E712-4AFB-BE30-455CE427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1952625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az 62">
            <a:extLst>
              <a:ext uri="{FF2B5EF4-FFF2-40B4-BE49-F238E27FC236}">
                <a16:creationId xmlns:a16="http://schemas.microsoft.com/office/drawing/2014/main" xmlns="" id="{BB9D8DAA-6224-4B70-8528-84B2ADB8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63">
            <a:extLst>
              <a:ext uri="{FF2B5EF4-FFF2-40B4-BE49-F238E27FC236}">
                <a16:creationId xmlns:a16="http://schemas.microsoft.com/office/drawing/2014/main" xmlns="" id="{709A7E73-2E40-4FE3-BA14-A0DBBBB5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64">
            <a:extLst>
              <a:ext uri="{FF2B5EF4-FFF2-40B4-BE49-F238E27FC236}">
                <a16:creationId xmlns:a16="http://schemas.microsoft.com/office/drawing/2014/main" xmlns="" id="{0A83A43D-DD84-4948-8233-D22767B5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421313"/>
            <a:ext cx="2349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87">
            <a:extLst>
              <a:ext uri="{FF2B5EF4-FFF2-40B4-BE49-F238E27FC236}">
                <a16:creationId xmlns:a16="http://schemas.microsoft.com/office/drawing/2014/main" xmlns="" id="{2ABBD3AE-3410-45DD-913F-04D60E9B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6">
            <a:extLst>
              <a:ext uri="{FF2B5EF4-FFF2-40B4-BE49-F238E27FC236}">
                <a16:creationId xmlns:a16="http://schemas.microsoft.com/office/drawing/2014/main" xmlns="" id="{54DE8B53-273B-42DE-AD01-E9974747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CD28EFE1-D4A1-40DC-BABC-3414F7EB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Łącznik prosty 5">
            <a:extLst>
              <a:ext uri="{FF2B5EF4-FFF2-40B4-BE49-F238E27FC236}">
                <a16:creationId xmlns:a16="http://schemas.microsoft.com/office/drawing/2014/main" xmlns="" id="{4F2331E6-96F2-4B93-B6EA-7A070BE28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1363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99">
            <a:extLst>
              <a:ext uri="{FF2B5EF4-FFF2-40B4-BE49-F238E27FC236}">
                <a16:creationId xmlns:a16="http://schemas.microsoft.com/office/drawing/2014/main" xmlns="" id="{195ED87A-A430-444B-B75D-F642C94897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1200" y="5932488"/>
            <a:ext cx="512763" cy="47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105">
            <a:extLst>
              <a:ext uri="{FF2B5EF4-FFF2-40B4-BE49-F238E27FC236}">
                <a16:creationId xmlns:a16="http://schemas.microsoft.com/office/drawing/2014/main" xmlns="" id="{46CBBDD6-6014-4BF8-94B3-E45D71B97A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3425" y="3609975"/>
            <a:ext cx="465138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108">
            <a:extLst>
              <a:ext uri="{FF2B5EF4-FFF2-40B4-BE49-F238E27FC236}">
                <a16:creationId xmlns:a16="http://schemas.microsoft.com/office/drawing/2014/main" xmlns="" id="{681CF6DF-73ED-4835-B45F-EC2BDBDC74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9138" y="4772025"/>
            <a:ext cx="466725" cy="4763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110">
            <a:extLst>
              <a:ext uri="{FF2B5EF4-FFF2-40B4-BE49-F238E27FC236}">
                <a16:creationId xmlns:a16="http://schemas.microsoft.com/office/drawing/2014/main" xmlns="" id="{5D5D4C63-7973-441A-B7D5-AF369E0F0F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3598863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111">
            <a:extLst>
              <a:ext uri="{FF2B5EF4-FFF2-40B4-BE49-F238E27FC236}">
                <a16:creationId xmlns:a16="http://schemas.microsoft.com/office/drawing/2014/main" xmlns="" id="{7C73A02D-FA13-4870-B569-DB8B42E420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0600" y="4749800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112">
            <a:extLst>
              <a:ext uri="{FF2B5EF4-FFF2-40B4-BE49-F238E27FC236}">
                <a16:creationId xmlns:a16="http://schemas.microsoft.com/office/drawing/2014/main" xmlns="" id="{2068D2AD-085E-47F9-A6E1-1B6F8C8590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3598863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113">
            <a:extLst>
              <a:ext uri="{FF2B5EF4-FFF2-40B4-BE49-F238E27FC236}">
                <a16:creationId xmlns:a16="http://schemas.microsoft.com/office/drawing/2014/main" xmlns="" id="{C07DBDC3-C307-4392-94F3-9B439AD96F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2063" y="4759325"/>
            <a:ext cx="512762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114">
            <a:extLst>
              <a:ext uri="{FF2B5EF4-FFF2-40B4-BE49-F238E27FC236}">
                <a16:creationId xmlns:a16="http://schemas.microsoft.com/office/drawing/2014/main" xmlns="" id="{4351A7C1-B42F-4B81-BA9E-A06E422AD8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2438400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115">
            <a:extLst>
              <a:ext uri="{FF2B5EF4-FFF2-40B4-BE49-F238E27FC236}">
                <a16:creationId xmlns:a16="http://schemas.microsoft.com/office/drawing/2014/main" xmlns="" id="{479C3150-34A9-42E4-86B3-131EF45C5C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593248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116">
            <a:extLst>
              <a:ext uri="{FF2B5EF4-FFF2-40B4-BE49-F238E27FC236}">
                <a16:creationId xmlns:a16="http://schemas.microsoft.com/office/drawing/2014/main" xmlns="" id="{7939CADC-2D22-443A-A9A8-17EA576AB8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2438400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117">
            <a:extLst>
              <a:ext uri="{FF2B5EF4-FFF2-40B4-BE49-F238E27FC236}">
                <a16:creationId xmlns:a16="http://schemas.microsoft.com/office/drawing/2014/main" xmlns="" id="{C2F3ACD1-4F17-4220-83FE-D2C7499BC3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09050" y="591978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118">
            <a:extLst>
              <a:ext uri="{FF2B5EF4-FFF2-40B4-BE49-F238E27FC236}">
                <a16:creationId xmlns:a16="http://schemas.microsoft.com/office/drawing/2014/main" xmlns="" id="{6A059C9F-A2BF-4100-A55C-323CDC6A8D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39413" y="2925763"/>
            <a:ext cx="0" cy="187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119">
            <a:extLst>
              <a:ext uri="{FF2B5EF4-FFF2-40B4-BE49-F238E27FC236}">
                <a16:creationId xmlns:a16="http://schemas.microsoft.com/office/drawing/2014/main" xmlns="" id="{7E630DF8-61F3-475B-8F6C-AE502452FE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0525" y="5253038"/>
            <a:ext cx="0" cy="1698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121">
            <a:extLst>
              <a:ext uri="{FF2B5EF4-FFF2-40B4-BE49-F238E27FC236}">
                <a16:creationId xmlns:a16="http://schemas.microsoft.com/office/drawing/2014/main" xmlns="" id="{6CAEC00F-53DE-4EE6-B0E3-80CC01B717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8675" y="4095750"/>
            <a:ext cx="0" cy="15557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86654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38B16B6C-4529-4CF0-9F59-E95A2A7A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CF5F258B-E5C4-4341-978D-5E14878E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488"/>
            <a:ext cx="55245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77240926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5229EEA0-0AAA-43C5-AA5C-BB73A08B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963738"/>
            <a:ext cx="3278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4">
            <a:extLst>
              <a:ext uri="{FF2B5EF4-FFF2-40B4-BE49-F238E27FC236}">
                <a16:creationId xmlns:a16="http://schemas.microsoft.com/office/drawing/2014/main" xmlns="" id="{EAC24148-7AB8-4400-BB9E-462DEB8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42582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53">
            <a:extLst>
              <a:ext uri="{FF2B5EF4-FFF2-40B4-BE49-F238E27FC236}">
                <a16:creationId xmlns:a16="http://schemas.microsoft.com/office/drawing/2014/main" xmlns="" id="{389E27F5-639D-4109-BB1F-DCE105D0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73">
            <a:extLst>
              <a:ext uri="{FF2B5EF4-FFF2-40B4-BE49-F238E27FC236}">
                <a16:creationId xmlns:a16="http://schemas.microsoft.com/office/drawing/2014/main" xmlns="" id="{D7372D53-D75E-4053-A8E9-092DCAE3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425825"/>
            <a:ext cx="23542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74">
            <a:extLst>
              <a:ext uri="{FF2B5EF4-FFF2-40B4-BE49-F238E27FC236}">
                <a16:creationId xmlns:a16="http://schemas.microsoft.com/office/drawing/2014/main" xmlns="" id="{FAB0F879-E4F7-4CC5-A6A7-42895761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a 13">
            <a:extLst>
              <a:ext uri="{FF2B5EF4-FFF2-40B4-BE49-F238E27FC236}">
                <a16:creationId xmlns:a16="http://schemas.microsoft.com/office/drawing/2014/main" xmlns="" id="{387274B4-D94B-4F8F-924E-7733CAB452F8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6" name="Łącznik prosty 6">
              <a:extLst>
                <a:ext uri="{FF2B5EF4-FFF2-40B4-BE49-F238E27FC236}">
                  <a16:creationId xmlns:a16="http://schemas.microsoft.com/office/drawing/2014/main" xmlns="" id="{67F79148-1E66-4683-B08B-97E77330F6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Łącznik prosty 12">
              <a:extLst>
                <a:ext uri="{FF2B5EF4-FFF2-40B4-BE49-F238E27FC236}">
                  <a16:creationId xmlns:a16="http://schemas.microsoft.com/office/drawing/2014/main" xmlns="" id="{01973A28-44F0-4D41-B76B-6F45F2D669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Łącznik prosty 75">
              <a:extLst>
                <a:ext uri="{FF2B5EF4-FFF2-40B4-BE49-F238E27FC236}">
                  <a16:creationId xmlns:a16="http://schemas.microsoft.com/office/drawing/2014/main" xmlns="" id="{435881E5-6CB5-40B2-812F-77337C6E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Łącznik prosty 76">
              <a:extLst>
                <a:ext uri="{FF2B5EF4-FFF2-40B4-BE49-F238E27FC236}">
                  <a16:creationId xmlns:a16="http://schemas.microsoft.com/office/drawing/2014/main" xmlns="" id="{C07D6340-35FD-4581-AFDE-13AD957EC0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" name="Łącznik prosty 77">
            <a:extLst>
              <a:ext uri="{FF2B5EF4-FFF2-40B4-BE49-F238E27FC236}">
                <a16:creationId xmlns:a16="http://schemas.microsoft.com/office/drawing/2014/main" xmlns="" id="{0C021655-B525-41FB-B78D-E3FE123045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78">
            <a:extLst>
              <a:ext uri="{FF2B5EF4-FFF2-40B4-BE49-F238E27FC236}">
                <a16:creationId xmlns:a16="http://schemas.microsoft.com/office/drawing/2014/main" xmlns="" id="{4DFC247D-F3E9-418E-B0DB-4948B877FC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79">
            <a:extLst>
              <a:ext uri="{FF2B5EF4-FFF2-40B4-BE49-F238E27FC236}">
                <a16:creationId xmlns:a16="http://schemas.microsoft.com/office/drawing/2014/main" xmlns="" id="{CF11804A-CFF7-4A82-A6E5-B3B22059C5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22775"/>
            <a:ext cx="6350" cy="4206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80">
            <a:extLst>
              <a:ext uri="{FF2B5EF4-FFF2-40B4-BE49-F238E27FC236}">
                <a16:creationId xmlns:a16="http://schemas.microsoft.com/office/drawing/2014/main" xmlns="" id="{751F4457-F43A-453C-BAEB-7991880A6C7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445200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CD56C545-3FCA-4307-89DF-CC3101033251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B2378810-AD0E-44DA-9C3E-2A2CA40199DB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D75113C-12C7-4F60-BA5D-69A07FE3597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C1C39B9-2974-4F2B-BC25-662A2C6CCFB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44116E4-F2A0-4B60-9180-78658F26035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907650"/>
      </p:ext>
    </p:extLst>
  </p:cSld>
  <p:clrMapOvr>
    <a:masterClrMapping/>
  </p:clrMapOvr>
  <p:hf sldNum="0"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2">
            <a:extLst>
              <a:ext uri="{FF2B5EF4-FFF2-40B4-BE49-F238E27FC236}">
                <a16:creationId xmlns:a16="http://schemas.microsoft.com/office/drawing/2014/main" xmlns="" id="{0840DD24-0BDB-4E1C-83EC-8E9DE61F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147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5">
            <a:extLst>
              <a:ext uri="{FF2B5EF4-FFF2-40B4-BE49-F238E27FC236}">
                <a16:creationId xmlns:a16="http://schemas.microsoft.com/office/drawing/2014/main" xmlns="" id="{573B1723-BEC9-4153-A072-C2B76F23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6">
            <a:extLst>
              <a:ext uri="{FF2B5EF4-FFF2-40B4-BE49-F238E27FC236}">
                <a16:creationId xmlns:a16="http://schemas.microsoft.com/office/drawing/2014/main" xmlns="" id="{DAEDBEDD-7448-467C-9EAB-9ED2B5FE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48498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7">
            <a:extLst>
              <a:ext uri="{FF2B5EF4-FFF2-40B4-BE49-F238E27FC236}">
                <a16:creationId xmlns:a16="http://schemas.microsoft.com/office/drawing/2014/main" xmlns="" id="{08B91957-00D7-4A98-86DF-C4B07014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402013"/>
            <a:ext cx="23542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9">
            <a:extLst>
              <a:ext uri="{FF2B5EF4-FFF2-40B4-BE49-F238E27FC236}">
                <a16:creationId xmlns:a16="http://schemas.microsoft.com/office/drawing/2014/main" xmlns="" id="{74606535-97FF-426A-96FA-0CF83DB6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Łącznik prosty 6">
            <a:extLst>
              <a:ext uri="{FF2B5EF4-FFF2-40B4-BE49-F238E27FC236}">
                <a16:creationId xmlns:a16="http://schemas.microsoft.com/office/drawing/2014/main" xmlns="" id="{CD899487-7B32-451D-A1BE-935BA6BE52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8038" y="3206750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Łącznik prosty 12">
            <a:extLst>
              <a:ext uri="{FF2B5EF4-FFF2-40B4-BE49-F238E27FC236}">
                <a16:creationId xmlns:a16="http://schemas.microsoft.com/office/drawing/2014/main" xmlns="" id="{95CF5465-50FF-4EDD-BC0D-BE6B668002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3613" y="29622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77">
            <a:extLst>
              <a:ext uri="{FF2B5EF4-FFF2-40B4-BE49-F238E27FC236}">
                <a16:creationId xmlns:a16="http://schemas.microsoft.com/office/drawing/2014/main" xmlns="" id="{130E6A6C-74F8-4E62-9C2F-275334F35F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79">
            <a:extLst>
              <a:ext uri="{FF2B5EF4-FFF2-40B4-BE49-F238E27FC236}">
                <a16:creationId xmlns:a16="http://schemas.microsoft.com/office/drawing/2014/main" xmlns="" id="{734370F5-F03B-4045-92A3-FA06D584C5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1213" y="4387850"/>
            <a:ext cx="6350" cy="3048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Łącznik prosty 80">
            <a:extLst>
              <a:ext uri="{FF2B5EF4-FFF2-40B4-BE49-F238E27FC236}">
                <a16:creationId xmlns:a16="http://schemas.microsoft.com/office/drawing/2014/main" xmlns="" id="{65C2D106-0929-4D8B-823C-016B0685531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Łącznik prosty ze strzałką 8">
            <a:extLst>
              <a:ext uri="{FF2B5EF4-FFF2-40B4-BE49-F238E27FC236}">
                <a16:creationId xmlns:a16="http://schemas.microsoft.com/office/drawing/2014/main" xmlns="" id="{7116379D-7424-4A80-B424-ECA1B6F09C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68513" y="32004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30">
            <a:extLst>
              <a:ext uri="{FF2B5EF4-FFF2-40B4-BE49-F238E27FC236}">
                <a16:creationId xmlns:a16="http://schemas.microsoft.com/office/drawing/2014/main" xmlns="" id="{6BD5424E-9338-4682-B5A8-14545BB8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06963" y="321627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31">
            <a:extLst>
              <a:ext uri="{FF2B5EF4-FFF2-40B4-BE49-F238E27FC236}">
                <a16:creationId xmlns:a16="http://schemas.microsoft.com/office/drawing/2014/main" xmlns="" id="{3D18382A-F7A5-4105-9457-6C5A8A86A7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9150" y="464502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32">
            <a:extLst>
              <a:ext uri="{FF2B5EF4-FFF2-40B4-BE49-F238E27FC236}">
                <a16:creationId xmlns:a16="http://schemas.microsoft.com/office/drawing/2014/main" xmlns="" id="{BEF50520-F71F-48CB-B54E-E574DCE98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9025" y="46482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73650501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9">
            <a:extLst>
              <a:ext uri="{FF2B5EF4-FFF2-40B4-BE49-F238E27FC236}">
                <a16:creationId xmlns:a16="http://schemas.microsoft.com/office/drawing/2014/main" xmlns="" id="{7E746D01-2A87-4E59-83A1-97265949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Łącznik prosty 80">
            <a:extLst>
              <a:ext uri="{FF2B5EF4-FFF2-40B4-BE49-F238E27FC236}">
                <a16:creationId xmlns:a16="http://schemas.microsoft.com/office/drawing/2014/main" xmlns="" id="{C9062364-5860-4409-A0C9-FD9C775D113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Obraz 3">
            <a:extLst>
              <a:ext uri="{FF2B5EF4-FFF2-40B4-BE49-F238E27FC236}">
                <a16:creationId xmlns:a16="http://schemas.microsoft.com/office/drawing/2014/main" xmlns="" id="{B3E602CF-C2AF-4FC9-B88B-0C6EDE3E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1630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8">
            <a:extLst>
              <a:ext uri="{FF2B5EF4-FFF2-40B4-BE49-F238E27FC236}">
                <a16:creationId xmlns:a16="http://schemas.microsoft.com/office/drawing/2014/main" xmlns="" id="{41DA83BF-B0D0-4929-B1E8-66DABA9D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406775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9">
            <a:extLst>
              <a:ext uri="{FF2B5EF4-FFF2-40B4-BE49-F238E27FC236}">
                <a16:creationId xmlns:a16="http://schemas.microsoft.com/office/drawing/2014/main" xmlns="" id="{FB7A6084-FE0D-4307-A659-85DA1C52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8529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33">
            <a:extLst>
              <a:ext uri="{FF2B5EF4-FFF2-40B4-BE49-F238E27FC236}">
                <a16:creationId xmlns:a16="http://schemas.microsoft.com/office/drawing/2014/main" xmlns="" id="{8FEE4B71-5FCE-448D-9A1F-3CDBFA7A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85775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a 34">
            <a:extLst>
              <a:ext uri="{FF2B5EF4-FFF2-40B4-BE49-F238E27FC236}">
                <a16:creationId xmlns:a16="http://schemas.microsoft.com/office/drawing/2014/main" xmlns="" id="{14218DCC-67F7-4CD0-A78C-39165BBEEC27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9" name="Łącznik prosty 35">
              <a:extLst>
                <a:ext uri="{FF2B5EF4-FFF2-40B4-BE49-F238E27FC236}">
                  <a16:creationId xmlns:a16="http://schemas.microsoft.com/office/drawing/2014/main" xmlns="" id="{6172BBB4-AFA1-4A16-B3C4-4813F07336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Łącznik prosty 36">
              <a:extLst>
                <a:ext uri="{FF2B5EF4-FFF2-40B4-BE49-F238E27FC236}">
                  <a16:creationId xmlns:a16="http://schemas.microsoft.com/office/drawing/2014/main" xmlns="" id="{8E9806A9-E865-4DCA-8F35-400D2824FC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Łącznik prosty 37">
              <a:extLst>
                <a:ext uri="{FF2B5EF4-FFF2-40B4-BE49-F238E27FC236}">
                  <a16:creationId xmlns:a16="http://schemas.microsoft.com/office/drawing/2014/main" xmlns="" id="{6E5E4647-7572-4C3D-B22D-02B7828B55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Łącznik prosty 38">
              <a:extLst>
                <a:ext uri="{FF2B5EF4-FFF2-40B4-BE49-F238E27FC236}">
                  <a16:creationId xmlns:a16="http://schemas.microsoft.com/office/drawing/2014/main" xmlns="" id="{85451693-B22A-454B-8235-E860126EE5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3" name="Łącznik prosty 39">
            <a:extLst>
              <a:ext uri="{FF2B5EF4-FFF2-40B4-BE49-F238E27FC236}">
                <a16:creationId xmlns:a16="http://schemas.microsoft.com/office/drawing/2014/main" xmlns="" id="{98352BF9-3F7D-46F2-827F-EDC23113F8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40">
            <a:extLst>
              <a:ext uri="{FF2B5EF4-FFF2-40B4-BE49-F238E27FC236}">
                <a16:creationId xmlns:a16="http://schemas.microsoft.com/office/drawing/2014/main" xmlns="" id="{29CF8630-844B-44A9-8E90-13A22A128D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41">
            <a:extLst>
              <a:ext uri="{FF2B5EF4-FFF2-40B4-BE49-F238E27FC236}">
                <a16:creationId xmlns:a16="http://schemas.microsoft.com/office/drawing/2014/main" xmlns="" id="{5486DB8B-2A4F-4FD3-9D92-8F440B0F1E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00550"/>
            <a:ext cx="6350" cy="465138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90636850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1F770ADB-264A-4740-B801-006E5B3D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0A7E30FD-FB12-4624-8C4E-03321834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79295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686E79EF-B020-42E0-B451-4A924676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597275"/>
            <a:ext cx="2324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FEF998D1-6C56-416D-933A-3618C88D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4878388"/>
            <a:ext cx="17192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550533D3-DC0F-44DD-A1B6-C5C56A04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37369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445301BC-AE00-4785-BBF7-C0C98CC3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1011238"/>
            <a:ext cx="18684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700" dirty="0">
                <a:solidFill>
                  <a:srgbClr val="FFFFFF"/>
                </a:solidFill>
                <a:latin typeface="Arial" panose="020B0604020202020204" pitchFamily="34" charset="0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1A42894E-6546-47B1-A935-EA040A5F2F82}"/>
              </a:ext>
            </a:extLst>
          </p:cNvPr>
          <p:cNvSpPr txBox="1"/>
          <p:nvPr/>
        </p:nvSpPr>
        <p:spPr>
          <a:xfrm>
            <a:off x="3327400" y="3582988"/>
            <a:ext cx="2189163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232EA3D5-D71C-462F-8A0F-C1C3E829840F}"/>
              </a:ext>
            </a:extLst>
          </p:cNvPr>
          <p:cNvSpPr txBox="1"/>
          <p:nvPr/>
        </p:nvSpPr>
        <p:spPr>
          <a:xfrm>
            <a:off x="1919288" y="3913188"/>
            <a:ext cx="5815012" cy="78422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9390631A-55AB-4FF6-AFF4-6CB3BD991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740400"/>
            <a:ext cx="18240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982F2994-0E0B-40BC-B101-07552625E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5740400"/>
            <a:ext cx="609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Poznań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ul. Litewska 3/1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60-605 Poznań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7F1B8140-0758-4261-A978-0D923EF983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9325" y="5770563"/>
            <a:ext cx="0" cy="720725"/>
          </a:xfrm>
          <a:prstGeom prst="straightConnector1">
            <a:avLst/>
          </a:prstGeom>
          <a:noFill/>
          <a:ln w="634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55696944"/>
      </p:ext>
    </p:extLst>
  </p:cSld>
  <p:clrMapOvr>
    <a:masterClrMapping/>
  </p:clrMapOvr>
  <p:hf sldNum="0" hdr="0" ftr="0" dt="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036E4F72-A06C-457F-BFED-ABF94712908A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621F477-741C-4BCE-8721-3BE9A3B78CA9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0F5AEBF1-A98D-4A36-8A74-9129F15E3D9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D62FB19-9D64-4792-878A-EA1FAFB04EB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9F928A2-75AD-4425-B66B-770316A381E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572206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7BE8C33A-ACB9-403A-B03E-AE33F5B79F8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ABFC494F-B0B1-46C0-A93C-381CB0248C04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853FE805-B5BC-43BF-A1FE-DE4566FD17F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A934989-76C2-49FD-B61C-2D1B6452953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D13448D-3651-49C1-A408-A3E451C7175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6931177"/>
      </p:ext>
    </p:extLst>
  </p:cSld>
  <p:clrMapOvr>
    <a:masterClrMapping/>
  </p:clrMapOvr>
  <p:hf sldNum="0" hdr="0" ftr="0" dt="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CD56C545-3FCA-4307-89DF-CC3101033251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B2378810-AD0E-44DA-9C3E-2A2CA40199DB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D75113C-12C7-4F60-BA5D-69A07FE3597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C1C39B9-2974-4F2B-BC25-662A2C6CCFB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44116E4-F2A0-4B60-9180-78658F26035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3437640"/>
      </p:ext>
    </p:extLst>
  </p:cSld>
  <p:clrMapOvr>
    <a:masterClrMapping/>
  </p:clrMapOvr>
  <p:hf sldNum="0" hdr="0" ftr="0" dt="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375CC31-C449-42BC-B155-B384918FA8F0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6616F3DB-6AD3-498F-BBD4-51516A4C4F5B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9E06F87-9DF7-4C6F-8957-8AEEDBDFC48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F169726-7BD6-4BB2-960E-63D56429F46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593B1B21-2B67-48FE-9CAB-22BCED391A7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750278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0945B34-F4F9-47AC-A468-EFC6176AF204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80548C5-74C1-46BB-80D3-7363A91B87FF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2632CB2-1F99-43B5-B486-0ADAEEB14F2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497BF79-DD90-4C1E-A9A2-25B794DE2D5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E7652AAC-64D1-4071-9654-B9AC83F6093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11003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D984BFE-1617-4C29-B587-6CED050190A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C6E18229-5698-4C46-AAE6-BD5A53ED02D9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9876878-C1F8-4F0B-8DE1-626381D7D4A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CDA84AE-0A14-4322-B710-447D2D2EBC8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1780D8B9-14BB-4831-ADB8-8348044CCD5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258725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9001030-9882-4B4B-A5F9-3950C1328C42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4746DC6-EBA6-4930-A8E2-170F03847C6D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73FB83-FACD-4898-9C2C-FA611339AC1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F26AF0F-4BE2-4473-9908-5F0AD72006D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28E081E-963B-4C2B-BBAC-4C5410FA107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185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375CC31-C449-42BC-B155-B384918FA8F0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6616F3DB-6AD3-498F-BBD4-51516A4C4F5B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9E06F87-9DF7-4C6F-8957-8AEEDBDFC48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F169726-7BD6-4BB2-960E-63D56429F46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593B1B21-2B67-48FE-9CAB-22BCED391A7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2395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48554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>
            <a:extLst>
              <a:ext uri="{FF2B5EF4-FFF2-40B4-BE49-F238E27FC236}">
                <a16:creationId xmlns:a16="http://schemas.microsoft.com/office/drawing/2014/main" xmlns="" id="{847FFD5E-6EC6-48A3-966C-C511D76C6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9050"/>
            <a:ext cx="74930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Prostokąt 7">
            <a:extLst>
              <a:ext uri="{FF2B5EF4-FFF2-40B4-BE49-F238E27FC236}">
                <a16:creationId xmlns:a16="http://schemas.microsoft.com/office/drawing/2014/main" xmlns="" id="{DEE13928-512E-4E42-B35A-E165A8C65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570163"/>
            <a:ext cx="41783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5">
            <a:extLst>
              <a:ext uri="{FF2B5EF4-FFF2-40B4-BE49-F238E27FC236}">
                <a16:creationId xmlns:a16="http://schemas.microsoft.com/office/drawing/2014/main" xmlns="" id="{1D0C0768-9F15-4FE7-9EAD-1AC6C2F4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595563"/>
            <a:ext cx="2339975" cy="322262"/>
          </a:xfrm>
          <a:prstGeom prst="rect">
            <a:avLst/>
          </a:prstGeom>
          <a:noFill/>
          <a:ln w="9528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500" dirty="0">
                <a:solidFill>
                  <a:srgbClr val="FFFFFF"/>
                </a:solidFill>
                <a:latin typeface="Arial" panose="020B0604020202020204" pitchFamily="34" charset="0"/>
              </a:rPr>
              <a:t>Specjalizacje:</a:t>
            </a:r>
          </a:p>
        </p:txBody>
      </p:sp>
      <p:cxnSp>
        <p:nvCxnSpPr>
          <p:cNvPr id="14" name="Łącznik prosty 20">
            <a:extLst>
              <a:ext uri="{FF2B5EF4-FFF2-40B4-BE49-F238E27FC236}">
                <a16:creationId xmlns:a16="http://schemas.microsoft.com/office/drawing/2014/main" xmlns="" id="{0F26DA66-3036-436E-9103-21D3A26A63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207000"/>
            <a:ext cx="12192000" cy="0"/>
          </a:xfrm>
          <a:prstGeom prst="straightConnector1">
            <a:avLst/>
          </a:prstGeom>
          <a:noFill/>
          <a:ln w="6345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Obraz 21">
            <a:extLst>
              <a:ext uri="{FF2B5EF4-FFF2-40B4-BE49-F238E27FC236}">
                <a16:creationId xmlns:a16="http://schemas.microsoft.com/office/drawing/2014/main" xmlns="" id="{8289125B-CB47-4750-9784-DD754336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849313"/>
            <a:ext cx="30511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3">
            <a:extLst>
              <a:ext uri="{FF2B5EF4-FFF2-40B4-BE49-F238E27FC236}">
                <a16:creationId xmlns:a16="http://schemas.microsoft.com/office/drawing/2014/main" xmlns="" id="{1DD964F1-B5D6-4A15-B182-F2ECC4DE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5613400"/>
            <a:ext cx="777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noProof="0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850577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597672"/>
      </p:ext>
    </p:extLst>
  </p:cSld>
  <p:clrMapOvr>
    <a:masterClrMapping/>
  </p:clrMapOvr>
  <p:hf sldNum="0" hdr="0" ftr="0" dt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22290"/>
      </p:ext>
    </p:extLst>
  </p:cSld>
  <p:clrMapOvr>
    <a:masterClrMapping/>
  </p:clrMapOvr>
  <p:hf sldNum="0" hdr="0" ftr="0" dt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056530"/>
      </p:ext>
    </p:extLst>
  </p:cSld>
  <p:clrMapOvr>
    <a:masterClrMapping/>
  </p:clrMapOvr>
  <p:hf sldNum="0" hdr="0" ftr="0" dt="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184584708"/>
      </p:ext>
    </p:extLst>
  </p:cSld>
  <p:clrMapOvr>
    <a:masterClrMapping/>
  </p:clrMapOvr>
  <p:hf sldNum="0" hdr="0" ftr="0" dt="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3616" y="2913754"/>
            <a:ext cx="5612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uk-UA" dirty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688376" y="2507741"/>
            <a:ext cx="1804416" cy="180441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pPr lv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329398157"/>
      </p:ext>
    </p:extLst>
  </p:cSld>
  <p:clrMapOvr>
    <a:masterClrMapping/>
  </p:clrMapOvr>
  <p:transition spd="slow">
    <p:fade/>
  </p:transition>
  <p:hf hdr="0" ftr="0" dt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339122430"/>
      </p:ext>
    </p:extLst>
  </p:cSld>
  <p:clrMapOvr>
    <a:masterClrMapping/>
  </p:clrMapOvr>
  <p:hf sldNum="0" hdr="0" ftr="0" dt="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E61DAD37-C17B-48B5-828F-46CBC76A5567}"/>
              </a:ext>
            </a:extLst>
          </p:cNvPr>
          <p:cNvSpPr/>
          <p:nvPr/>
        </p:nvSpPr>
        <p:spPr>
          <a:xfrm>
            <a:off x="0" y="685800"/>
            <a:ext cx="1625602" cy="111759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85088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8">
            <a:extLst>
              <a:ext uri="{FF2B5EF4-FFF2-40B4-BE49-F238E27FC236}">
                <a16:creationId xmlns:a16="http://schemas.microsoft.com/office/drawing/2014/main" xmlns="" id="{1AFC8900-525C-43FE-BFC1-C090DE2D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10">
            <a:extLst>
              <a:ext uri="{FF2B5EF4-FFF2-40B4-BE49-F238E27FC236}">
                <a16:creationId xmlns:a16="http://schemas.microsoft.com/office/drawing/2014/main" xmlns="" id="{A07D9E59-AEDF-4B9D-9896-1BCBC703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673" y="5820658"/>
            <a:ext cx="2941323" cy="576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xmlns="" id="{3ED39BA6-E277-4498-B2C2-E4EC22FE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1" y="4930481"/>
            <a:ext cx="9397005" cy="579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24C42205-CE22-4E02-A3BE-E31B4094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7" y="420203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xmlns="" id="{632DDC97-24B9-4474-BFE8-B7C08464B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4" y="4142378"/>
            <a:ext cx="7513332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844001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0945B34-F4F9-47AC-A468-EFC6176AF204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80548C5-74C1-46BB-80D3-7363A91B87FF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2632CB2-1F99-43B5-B486-0ADAEEB14F2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497BF79-DD90-4C1E-A9A2-25B794DE2D5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E7652AAC-64D1-4071-9654-B9AC83F6093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644117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0">
            <a:extLst>
              <a:ext uri="{FF2B5EF4-FFF2-40B4-BE49-F238E27FC236}">
                <a16:creationId xmlns:a16="http://schemas.microsoft.com/office/drawing/2014/main" xmlns="" id="{C970C975-B93E-483F-AE40-8599994E3E48}"/>
              </a:ext>
            </a:extLst>
          </p:cNvPr>
          <p:cNvSpPr/>
          <p:nvPr/>
        </p:nvSpPr>
        <p:spPr>
          <a:xfrm>
            <a:off x="1419413" y="4752621"/>
            <a:ext cx="4402890" cy="36262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31">
            <a:extLst>
              <a:ext uri="{FF2B5EF4-FFF2-40B4-BE49-F238E27FC236}">
                <a16:creationId xmlns:a16="http://schemas.microsoft.com/office/drawing/2014/main" xmlns="" id="{83026354-F2DD-4301-9C80-AF1F4089A617}"/>
              </a:ext>
            </a:extLst>
          </p:cNvPr>
          <p:cNvSpPr/>
          <p:nvPr/>
        </p:nvSpPr>
        <p:spPr>
          <a:xfrm>
            <a:off x="0" y="2416009"/>
            <a:ext cx="1396316" cy="36025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rostokąt 32">
            <a:extLst>
              <a:ext uri="{FF2B5EF4-FFF2-40B4-BE49-F238E27FC236}">
                <a16:creationId xmlns:a16="http://schemas.microsoft.com/office/drawing/2014/main" xmlns="" id="{09AB3CDE-961A-4BFF-B516-3DDA32DBEEEE}"/>
              </a:ext>
            </a:extLst>
          </p:cNvPr>
          <p:cNvSpPr/>
          <p:nvPr/>
        </p:nvSpPr>
        <p:spPr>
          <a:xfrm>
            <a:off x="0" y="3242498"/>
            <a:ext cx="1396316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rostokąt 33">
            <a:extLst>
              <a:ext uri="{FF2B5EF4-FFF2-40B4-BE49-F238E27FC236}">
                <a16:creationId xmlns:a16="http://schemas.microsoft.com/office/drawing/2014/main" xmlns="" id="{C02A1A61-BB0F-4795-968F-BF4E2E2A92D9}"/>
              </a:ext>
            </a:extLst>
          </p:cNvPr>
          <p:cNvSpPr/>
          <p:nvPr/>
        </p:nvSpPr>
        <p:spPr>
          <a:xfrm>
            <a:off x="0" y="3963265"/>
            <a:ext cx="1396316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rostokąt 36">
            <a:extLst>
              <a:ext uri="{FF2B5EF4-FFF2-40B4-BE49-F238E27FC236}">
                <a16:creationId xmlns:a16="http://schemas.microsoft.com/office/drawing/2014/main" xmlns="" id="{28FBE97B-D0D1-4A9C-A236-916686D0851D}"/>
              </a:ext>
            </a:extLst>
          </p:cNvPr>
          <p:cNvSpPr/>
          <p:nvPr/>
        </p:nvSpPr>
        <p:spPr>
          <a:xfrm>
            <a:off x="1424662" y="3965002"/>
            <a:ext cx="7514063" cy="39381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ostokąt 37">
            <a:extLst>
              <a:ext uri="{FF2B5EF4-FFF2-40B4-BE49-F238E27FC236}">
                <a16:creationId xmlns:a16="http://schemas.microsoft.com/office/drawing/2014/main" xmlns="" id="{A725C3A9-56DA-489F-B791-B057BDF6D246}"/>
              </a:ext>
            </a:extLst>
          </p:cNvPr>
          <p:cNvSpPr/>
          <p:nvPr/>
        </p:nvSpPr>
        <p:spPr>
          <a:xfrm>
            <a:off x="1424662" y="3240084"/>
            <a:ext cx="5565504" cy="36245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rostokąt 38">
            <a:extLst>
              <a:ext uri="{FF2B5EF4-FFF2-40B4-BE49-F238E27FC236}">
                <a16:creationId xmlns:a16="http://schemas.microsoft.com/office/drawing/2014/main" xmlns="" id="{964DD77B-B119-46C3-8822-135850187B42}"/>
              </a:ext>
            </a:extLst>
          </p:cNvPr>
          <p:cNvSpPr/>
          <p:nvPr/>
        </p:nvSpPr>
        <p:spPr>
          <a:xfrm>
            <a:off x="1424095" y="2420553"/>
            <a:ext cx="5133789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rostokąt 39">
            <a:extLst>
              <a:ext uri="{FF2B5EF4-FFF2-40B4-BE49-F238E27FC236}">
                <a16:creationId xmlns:a16="http://schemas.microsoft.com/office/drawing/2014/main" xmlns="" id="{8B862CB1-556F-4820-9419-79F0876C51B5}"/>
              </a:ext>
            </a:extLst>
          </p:cNvPr>
          <p:cNvSpPr/>
          <p:nvPr/>
        </p:nvSpPr>
        <p:spPr>
          <a:xfrm>
            <a:off x="0" y="4754550"/>
            <a:ext cx="1396800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41140808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3FF9787C-D79B-4820-A584-DA70CAEC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28131AFB-E152-43E8-8A83-56AA418B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57" y="4024887"/>
            <a:ext cx="9096048" cy="70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7B319355-8B6B-42B4-9067-D30C6A35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68" y="3240743"/>
            <a:ext cx="5594427" cy="8782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26032667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10963"/>
      </p:ext>
    </p:extLst>
  </p:cSld>
  <p:clrMapOvr>
    <a:masterClrMapping/>
  </p:clrMapOvr>
  <p:hf sldNum="0" hdr="0" ftr="0" dt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178F7162-ED93-4D64-B064-106116AD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8B8FC8BD-8F77-49C0-9152-CBD24D6D107E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FA84FBB0-5FEC-4991-B10C-F6378F96EFB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85006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83D37051-B8E2-4F88-937A-067D572F5C6D}"/>
              </a:ext>
            </a:extLst>
          </p:cNvPr>
          <p:cNvSpPr/>
          <p:nvPr/>
        </p:nvSpPr>
        <p:spPr>
          <a:xfrm>
            <a:off x="3669953" y="1679505"/>
            <a:ext cx="8522043" cy="1996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B9D55477-40EF-4A1A-A74D-2D22EA6F9468}"/>
              </a:ext>
            </a:extLst>
          </p:cNvPr>
          <p:cNvCxnSpPr/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BE07169F-26D3-43CA-BAAC-69F6FF5D247C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  <p:pic>
        <p:nvPicPr>
          <p:cNvPr id="9" name="Obraz 14">
            <a:extLst>
              <a:ext uri="{FF2B5EF4-FFF2-40B4-BE49-F238E27FC236}">
                <a16:creationId xmlns:a16="http://schemas.microsoft.com/office/drawing/2014/main" xmlns="" id="{EADE35E7-4C2E-4F9E-8739-DF09FF1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68" y="3510701"/>
            <a:ext cx="1386001" cy="1386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7239947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B3E97912-97F0-4E28-9845-F10C23AFDC10}"/>
              </a:ext>
            </a:extLst>
          </p:cNvPr>
          <p:cNvSpPr/>
          <p:nvPr/>
        </p:nvSpPr>
        <p:spPr>
          <a:xfrm>
            <a:off x="3682316" y="2057400"/>
            <a:ext cx="8509689" cy="167433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8C1A0229-2174-4099-94A3-53D64F84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3476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Łącznik prosty 11">
            <a:extLst>
              <a:ext uri="{FF2B5EF4-FFF2-40B4-BE49-F238E27FC236}">
                <a16:creationId xmlns:a16="http://schemas.microsoft.com/office/drawing/2014/main" xmlns="" id="{27974DD3-B118-439C-A7D0-8510C2F1643D}"/>
              </a:ext>
            </a:extLst>
          </p:cNvPr>
          <p:cNvCxnSpPr>
            <a:endCxn id="4" idx="1"/>
          </p:cNvCxnSpPr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6" name="Łącznik prosty 12">
            <a:extLst>
              <a:ext uri="{FF2B5EF4-FFF2-40B4-BE49-F238E27FC236}">
                <a16:creationId xmlns:a16="http://schemas.microsoft.com/office/drawing/2014/main" xmlns="" id="{1BB00096-D241-43C9-B40A-572A1E4B6374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264288071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EC003FF8-FB90-4A62-93BF-E56E495D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DCDF4613-2776-400E-B808-392B613AC4A7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9FD37005-2BB2-4CBE-A5FC-D4AA66C468E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191735033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3" name="Łącznik prosty 11">
            <a:extLst>
              <a:ext uri="{FF2B5EF4-FFF2-40B4-BE49-F238E27FC236}">
                <a16:creationId xmlns:a16="http://schemas.microsoft.com/office/drawing/2014/main" xmlns="" id="{2982752C-EA95-416A-B934-F9E62D9ED1CE}"/>
              </a:ext>
            </a:extLst>
          </p:cNvPr>
          <p:cNvCxnSpPr/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4" name="Łącznik prosty 12">
            <a:extLst>
              <a:ext uri="{FF2B5EF4-FFF2-40B4-BE49-F238E27FC236}">
                <a16:creationId xmlns:a16="http://schemas.microsoft.com/office/drawing/2014/main" xmlns="" id="{ECD27FAD-1AA6-4704-8E03-C8509FA68669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cxnSp>
        <p:nvCxnSpPr>
          <p:cNvPr id="6" name="Łącznik prosty 13">
            <a:extLst>
              <a:ext uri="{FF2B5EF4-FFF2-40B4-BE49-F238E27FC236}">
                <a16:creationId xmlns:a16="http://schemas.microsoft.com/office/drawing/2014/main" xmlns="" id="{B353A92A-BDC8-41E4-B987-ABA10FAD9A5F}"/>
              </a:ext>
            </a:extLst>
          </p:cNvPr>
          <p:cNvCxnSpPr/>
          <p:nvPr/>
        </p:nvCxnSpPr>
        <p:spPr>
          <a:xfrm>
            <a:off x="0" y="5130798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7" name="Łącznik prosty 14">
            <a:extLst>
              <a:ext uri="{FF2B5EF4-FFF2-40B4-BE49-F238E27FC236}">
                <a16:creationId xmlns:a16="http://schemas.microsoft.com/office/drawing/2014/main" xmlns="" id="{2C3D19BB-8667-486B-B1E8-7C6679001369}"/>
              </a:ext>
            </a:extLst>
          </p:cNvPr>
          <p:cNvCxnSpPr/>
          <p:nvPr/>
        </p:nvCxnSpPr>
        <p:spPr>
          <a:xfrm>
            <a:off x="2792275" y="5143499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326553926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CECC14B-385B-4814-A244-000191A7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FB0199E0-98BF-441A-A0B0-7E5D1B83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" y="4155079"/>
            <a:ext cx="701102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4EB0E3C8-E11D-4313-BD07-5521881D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4" y="3627872"/>
            <a:ext cx="2359298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25562845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6789E0D2-01DB-48EF-8376-E5202269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1">
            <a:extLst>
              <a:ext uri="{FF2B5EF4-FFF2-40B4-BE49-F238E27FC236}">
                <a16:creationId xmlns:a16="http://schemas.microsoft.com/office/drawing/2014/main" xmlns="" id="{52653CFF-956B-4C67-8668-3CFD36D7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22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3">
            <a:extLst>
              <a:ext uri="{FF2B5EF4-FFF2-40B4-BE49-F238E27FC236}">
                <a16:creationId xmlns:a16="http://schemas.microsoft.com/office/drawing/2014/main" xmlns="" id="{00FD0AE5-69A4-4FD0-B132-99F831E7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4">
            <a:extLst>
              <a:ext uri="{FF2B5EF4-FFF2-40B4-BE49-F238E27FC236}">
                <a16:creationId xmlns:a16="http://schemas.microsoft.com/office/drawing/2014/main" xmlns="" id="{F8E654FF-EC3B-4033-9906-5CA60487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7" y="3462531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25">
            <a:extLst>
              <a:ext uri="{FF2B5EF4-FFF2-40B4-BE49-F238E27FC236}">
                <a16:creationId xmlns:a16="http://schemas.microsoft.com/office/drawing/2014/main" xmlns="" id="{74A9D0FA-9526-4F9F-844C-3A126335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22" y="1938528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26">
            <a:extLst>
              <a:ext uri="{FF2B5EF4-FFF2-40B4-BE49-F238E27FC236}">
                <a16:creationId xmlns:a16="http://schemas.microsoft.com/office/drawing/2014/main" xmlns="" id="{CF03105C-5EA9-4BCF-A42A-36776DF2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23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1FE9ABD4-8452-4F7C-8129-1E0CC2D1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26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27">
            <a:extLst>
              <a:ext uri="{FF2B5EF4-FFF2-40B4-BE49-F238E27FC236}">
                <a16:creationId xmlns:a16="http://schemas.microsoft.com/office/drawing/2014/main" xmlns="" id="{9DBD6340-EA4B-48CE-92EF-95ED1028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7" y="3876543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28">
            <a:extLst>
              <a:ext uri="{FF2B5EF4-FFF2-40B4-BE49-F238E27FC236}">
                <a16:creationId xmlns:a16="http://schemas.microsoft.com/office/drawing/2014/main" xmlns="" id="{A824E1FB-175C-441B-B6D4-1DF8D53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23" y="3889244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29">
            <a:extLst>
              <a:ext uri="{FF2B5EF4-FFF2-40B4-BE49-F238E27FC236}">
                <a16:creationId xmlns:a16="http://schemas.microsoft.com/office/drawing/2014/main" xmlns="" id="{5AC506EB-71B0-4556-BF27-F6AA57C6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722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30">
            <a:extLst>
              <a:ext uri="{FF2B5EF4-FFF2-40B4-BE49-F238E27FC236}">
                <a16:creationId xmlns:a16="http://schemas.microsoft.com/office/drawing/2014/main" xmlns="" id="{A823120D-E1AF-4099-9148-E584EAC6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22" y="5546850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5">
            <a:extLst>
              <a:ext uri="{FF2B5EF4-FFF2-40B4-BE49-F238E27FC236}">
                <a16:creationId xmlns:a16="http://schemas.microsoft.com/office/drawing/2014/main" xmlns="" id="{5848F56A-7787-4397-82A5-CEF59283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166" y="5069113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25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8">
            <a:extLst>
              <a:ext uri="{FF2B5EF4-FFF2-40B4-BE49-F238E27FC236}">
                <a16:creationId xmlns:a16="http://schemas.microsoft.com/office/drawing/2014/main" xmlns="" id="{52850DB3-98B6-416A-BED4-D3E365A3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>
            <a:extLst>
              <a:ext uri="{FF2B5EF4-FFF2-40B4-BE49-F238E27FC236}">
                <a16:creationId xmlns:a16="http://schemas.microsoft.com/office/drawing/2014/main" xmlns="" id="{AEC7FC51-38F1-4BE7-A610-35532C84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3" y="5821363"/>
            <a:ext cx="2941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>
            <a:extLst>
              <a:ext uri="{FF2B5EF4-FFF2-40B4-BE49-F238E27FC236}">
                <a16:creationId xmlns:a16="http://schemas.microsoft.com/office/drawing/2014/main" xmlns="" id="{1F732486-5C7D-4A28-8E98-A27501D3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930775"/>
            <a:ext cx="939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7">
            <a:extLst>
              <a:ext uri="{FF2B5EF4-FFF2-40B4-BE49-F238E27FC236}">
                <a16:creationId xmlns:a16="http://schemas.microsoft.com/office/drawing/2014/main" xmlns="" id="{4394A888-5B77-423D-80DA-CDEE2C7E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20688"/>
            <a:ext cx="3736976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8">
            <a:extLst>
              <a:ext uri="{FF2B5EF4-FFF2-40B4-BE49-F238E27FC236}">
                <a16:creationId xmlns:a16="http://schemas.microsoft.com/office/drawing/2014/main" xmlns="" id="{B0123B0E-0EC2-434F-903C-2A0B40D4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41788"/>
            <a:ext cx="75136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476300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D984BFE-1617-4C29-B587-6CED050190A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C6E18229-5698-4C46-AAE6-BD5A53ED02D9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9876878-C1F8-4F0B-8DE1-626381D7D4A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CDA84AE-0A14-4322-B710-447D2D2EBC8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1780D8B9-14BB-4831-ADB8-8348044CCD5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913967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AF90BDFE-E2BE-4953-9688-B4796D89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12">
            <a:extLst>
              <a:ext uri="{FF2B5EF4-FFF2-40B4-BE49-F238E27FC236}">
                <a16:creationId xmlns:a16="http://schemas.microsoft.com/office/drawing/2014/main" xmlns="" id="{FD698344-D0C6-4348-AD73-DE155DD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xmlns="" id="{31EBE81F-C80D-4787-B9C2-AA438E50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14">
            <a:extLst>
              <a:ext uri="{FF2B5EF4-FFF2-40B4-BE49-F238E27FC236}">
                <a16:creationId xmlns:a16="http://schemas.microsoft.com/office/drawing/2014/main" xmlns="" id="{D1563F32-E07C-4AA5-AE28-0761F2C1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5">
            <a:extLst>
              <a:ext uri="{FF2B5EF4-FFF2-40B4-BE49-F238E27FC236}">
                <a16:creationId xmlns:a16="http://schemas.microsoft.com/office/drawing/2014/main" xmlns="" id="{3939FAE8-D90E-438A-85FA-B70D9558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6">
            <a:extLst>
              <a:ext uri="{FF2B5EF4-FFF2-40B4-BE49-F238E27FC236}">
                <a16:creationId xmlns:a16="http://schemas.microsoft.com/office/drawing/2014/main" xmlns="" id="{25A19944-B7BD-43B1-8985-6F907FC9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20">
            <a:extLst>
              <a:ext uri="{FF2B5EF4-FFF2-40B4-BE49-F238E27FC236}">
                <a16:creationId xmlns:a16="http://schemas.microsoft.com/office/drawing/2014/main" xmlns="" id="{AE521724-0BAF-4FDF-84AE-938EBDBD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DDEA5FB-54C2-43D8-8ED7-526093A7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Łącznik prosty 8">
            <a:extLst>
              <a:ext uri="{FF2B5EF4-FFF2-40B4-BE49-F238E27FC236}">
                <a16:creationId xmlns:a16="http://schemas.microsoft.com/office/drawing/2014/main" xmlns="" id="{EB0F9CBE-C805-4B8E-852C-464E433A3528}"/>
              </a:ext>
            </a:extLst>
          </p:cNvPr>
          <p:cNvCxnSpPr>
            <a:endCxn id="2" idx="1"/>
          </p:cNvCxnSpPr>
          <p:nvPr/>
        </p:nvCxnSpPr>
        <p:spPr>
          <a:xfrm>
            <a:off x="0" y="2451104"/>
            <a:ext cx="1405121" cy="1269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ze strzałką 25">
            <a:extLst>
              <a:ext uri="{FF2B5EF4-FFF2-40B4-BE49-F238E27FC236}">
                <a16:creationId xmlns:a16="http://schemas.microsoft.com/office/drawing/2014/main" xmlns="" id="{7B1CFE85-FF7B-4356-9FF8-68377941E52B}"/>
              </a:ext>
            </a:extLst>
          </p:cNvPr>
          <p:cNvCxnSpPr/>
          <p:nvPr/>
        </p:nvCxnSpPr>
        <p:spPr>
          <a:xfrm>
            <a:off x="4214094" y="2438403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3" name="Łącznik prosty ze strzałką 42">
            <a:extLst>
              <a:ext uri="{FF2B5EF4-FFF2-40B4-BE49-F238E27FC236}">
                <a16:creationId xmlns:a16="http://schemas.microsoft.com/office/drawing/2014/main" xmlns="" id="{CC72A635-2347-47F7-BD57-3DEDD9FD6DA3}"/>
              </a:ext>
            </a:extLst>
          </p:cNvPr>
          <p:cNvCxnSpPr/>
          <p:nvPr/>
        </p:nvCxnSpPr>
        <p:spPr>
          <a:xfrm>
            <a:off x="7490691" y="2451104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4" name="Łącznik prosty ze strzałką 43">
            <a:extLst>
              <a:ext uri="{FF2B5EF4-FFF2-40B4-BE49-F238E27FC236}">
                <a16:creationId xmlns:a16="http://schemas.microsoft.com/office/drawing/2014/main" xmlns="" id="{9334EB13-06F4-40CE-BC23-1EBD65E3D72A}"/>
              </a:ext>
            </a:extLst>
          </p:cNvPr>
          <p:cNvCxnSpPr/>
          <p:nvPr/>
        </p:nvCxnSpPr>
        <p:spPr>
          <a:xfrm>
            <a:off x="9486900" y="2946397"/>
            <a:ext cx="0" cy="50800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5" name="Łącznik prosty ze strzałką 44">
            <a:extLst>
              <a:ext uri="{FF2B5EF4-FFF2-40B4-BE49-F238E27FC236}">
                <a16:creationId xmlns:a16="http://schemas.microsoft.com/office/drawing/2014/main" xmlns="" id="{10571280-E002-4DC8-BCDB-E89C4483A4A1}"/>
              </a:ext>
            </a:extLst>
          </p:cNvPr>
          <p:cNvCxnSpPr/>
          <p:nvPr/>
        </p:nvCxnSpPr>
        <p:spPr>
          <a:xfrm flipH="1">
            <a:off x="4203697" y="3949695"/>
            <a:ext cx="45720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6" name="Łącznik prosty ze strzałką 45">
            <a:extLst>
              <a:ext uri="{FF2B5EF4-FFF2-40B4-BE49-F238E27FC236}">
                <a16:creationId xmlns:a16="http://schemas.microsoft.com/office/drawing/2014/main" xmlns="" id="{98B793D4-C324-470D-B2D9-2C9BFB15E73D}"/>
              </a:ext>
            </a:extLst>
          </p:cNvPr>
          <p:cNvCxnSpPr>
            <a:stCxn id="8" idx="1"/>
          </p:cNvCxnSpPr>
          <p:nvPr/>
        </p:nvCxnSpPr>
        <p:spPr>
          <a:xfrm flipH="1">
            <a:off x="7480304" y="3949695"/>
            <a:ext cx="47802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7" name="Łącznik prosty ze strzałką 46">
            <a:extLst>
              <a:ext uri="{FF2B5EF4-FFF2-40B4-BE49-F238E27FC236}">
                <a16:creationId xmlns:a16="http://schemas.microsoft.com/office/drawing/2014/main" xmlns="" id="{CB1BAC07-5807-496D-B311-2AD322BDB2CE}"/>
              </a:ext>
            </a:extLst>
          </p:cNvPr>
          <p:cNvCxnSpPr/>
          <p:nvPr/>
        </p:nvCxnSpPr>
        <p:spPr>
          <a:xfrm>
            <a:off x="4165604" y="5448296"/>
            <a:ext cx="507994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8" name="Łącznik prosty ze strzałką 52">
            <a:extLst>
              <a:ext uri="{FF2B5EF4-FFF2-40B4-BE49-F238E27FC236}">
                <a16:creationId xmlns:a16="http://schemas.microsoft.com/office/drawing/2014/main" xmlns="" id="{1F1542E2-874B-4A43-8CB9-64F326FE25F6}"/>
              </a:ext>
            </a:extLst>
          </p:cNvPr>
          <p:cNvCxnSpPr/>
          <p:nvPr/>
        </p:nvCxnSpPr>
        <p:spPr>
          <a:xfrm>
            <a:off x="2743200" y="4457700"/>
            <a:ext cx="0" cy="50800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75024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5">
            <a:extLst>
              <a:ext uri="{FF2B5EF4-FFF2-40B4-BE49-F238E27FC236}">
                <a16:creationId xmlns:a16="http://schemas.microsoft.com/office/drawing/2014/main" xmlns="" id="{EB03D32B-A697-47B2-BEA7-CB0A123EC296}"/>
              </a:ext>
            </a:extLst>
          </p:cNvPr>
          <p:cNvGrpSpPr/>
          <p:nvPr/>
        </p:nvGrpSpPr>
        <p:grpSpPr>
          <a:xfrm>
            <a:off x="4669026" y="3440686"/>
            <a:ext cx="2828550" cy="1018038"/>
            <a:chOff x="4669026" y="3440686"/>
            <a:chExt cx="2828550" cy="1018038"/>
          </a:xfrm>
        </p:grpSpPr>
        <p:pic>
          <p:nvPicPr>
            <p:cNvPr id="3" name="Obraz 56">
              <a:extLst>
                <a:ext uri="{FF2B5EF4-FFF2-40B4-BE49-F238E27FC236}">
                  <a16:creationId xmlns:a16="http://schemas.microsoft.com/office/drawing/2014/main" xmlns="" id="{92A65B58-506D-4171-8585-656531ED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787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Obraz 57">
              <a:extLst>
                <a:ext uri="{FF2B5EF4-FFF2-40B4-BE49-F238E27FC236}">
                  <a16:creationId xmlns:a16="http://schemas.microsoft.com/office/drawing/2014/main" xmlns="" id="{AF3685B8-FD5E-4448-928C-C5713761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026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upa 58">
            <a:extLst>
              <a:ext uri="{FF2B5EF4-FFF2-40B4-BE49-F238E27FC236}">
                <a16:creationId xmlns:a16="http://schemas.microsoft.com/office/drawing/2014/main" xmlns="" id="{6FC17653-41CB-4419-AEE7-31F6D772140D}"/>
              </a:ext>
            </a:extLst>
          </p:cNvPr>
          <p:cNvGrpSpPr/>
          <p:nvPr/>
        </p:nvGrpSpPr>
        <p:grpSpPr>
          <a:xfrm>
            <a:off x="1392420" y="3453387"/>
            <a:ext cx="2828550" cy="1018038"/>
            <a:chOff x="1392420" y="3453387"/>
            <a:chExt cx="2828550" cy="1018038"/>
          </a:xfrm>
        </p:grpSpPr>
        <p:pic>
          <p:nvPicPr>
            <p:cNvPr id="6" name="Obraz 59">
              <a:extLst>
                <a:ext uri="{FF2B5EF4-FFF2-40B4-BE49-F238E27FC236}">
                  <a16:creationId xmlns:a16="http://schemas.microsoft.com/office/drawing/2014/main" xmlns="" id="{FCC8E7D0-2689-41DE-83B7-DBDFFEC7F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34762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Obraz 60">
              <a:extLst>
                <a:ext uri="{FF2B5EF4-FFF2-40B4-BE49-F238E27FC236}">
                  <a16:creationId xmlns:a16="http://schemas.microsoft.com/office/drawing/2014/main" xmlns="" id="{ABAFD97B-22E5-4163-8807-50E5F41B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34533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a 61">
            <a:extLst>
              <a:ext uri="{FF2B5EF4-FFF2-40B4-BE49-F238E27FC236}">
                <a16:creationId xmlns:a16="http://schemas.microsoft.com/office/drawing/2014/main" xmlns="" id="{F9D545DF-403B-4593-99E6-8DFA21001D42}"/>
              </a:ext>
            </a:extLst>
          </p:cNvPr>
          <p:cNvGrpSpPr/>
          <p:nvPr/>
        </p:nvGrpSpPr>
        <p:grpSpPr>
          <a:xfrm>
            <a:off x="1392420" y="4939287"/>
            <a:ext cx="2828550" cy="1018038"/>
            <a:chOff x="1392420" y="4939287"/>
            <a:chExt cx="2828550" cy="1018038"/>
          </a:xfrm>
        </p:grpSpPr>
        <p:pic>
          <p:nvPicPr>
            <p:cNvPr id="9" name="Obraz 62">
              <a:extLst>
                <a:ext uri="{FF2B5EF4-FFF2-40B4-BE49-F238E27FC236}">
                  <a16:creationId xmlns:a16="http://schemas.microsoft.com/office/drawing/2014/main" xmlns="" id="{8149B8A7-C6CB-4CB6-8B5E-B71DC280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49621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Obraz 63">
              <a:extLst>
                <a:ext uri="{FF2B5EF4-FFF2-40B4-BE49-F238E27FC236}">
                  <a16:creationId xmlns:a16="http://schemas.microsoft.com/office/drawing/2014/main" xmlns="" id="{FE9AB035-CCE9-4F35-BC14-A79A419C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49392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a 18">
            <a:extLst>
              <a:ext uri="{FF2B5EF4-FFF2-40B4-BE49-F238E27FC236}">
                <a16:creationId xmlns:a16="http://schemas.microsoft.com/office/drawing/2014/main" xmlns="" id="{EF0B88C1-0443-4B05-97AF-15098EE154C0}"/>
              </a:ext>
            </a:extLst>
          </p:cNvPr>
          <p:cNvGrpSpPr/>
          <p:nvPr/>
        </p:nvGrpSpPr>
        <p:grpSpPr>
          <a:xfrm>
            <a:off x="7958324" y="1942085"/>
            <a:ext cx="2828550" cy="1018038"/>
            <a:chOff x="7958324" y="1942085"/>
            <a:chExt cx="2828550" cy="1018038"/>
          </a:xfrm>
        </p:grpSpPr>
        <p:pic>
          <p:nvPicPr>
            <p:cNvPr id="12" name="Obraz 10">
              <a:extLst>
                <a:ext uri="{FF2B5EF4-FFF2-40B4-BE49-F238E27FC236}">
                  <a16:creationId xmlns:a16="http://schemas.microsoft.com/office/drawing/2014/main" xmlns="" id="{48A230F0-DB91-4925-9F46-B57DE02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5085" y="1964945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Obraz 11">
              <a:extLst>
                <a:ext uri="{FF2B5EF4-FFF2-40B4-BE49-F238E27FC236}">
                  <a16:creationId xmlns:a16="http://schemas.microsoft.com/office/drawing/2014/main" xmlns="" id="{6A4BE643-F545-4E5E-BF8B-75023151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8324" y="1942085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4" name="Grupa 51">
            <a:extLst>
              <a:ext uri="{FF2B5EF4-FFF2-40B4-BE49-F238E27FC236}">
                <a16:creationId xmlns:a16="http://schemas.microsoft.com/office/drawing/2014/main" xmlns="" id="{31283229-CE93-417C-A47A-9718B6C3F3CA}"/>
              </a:ext>
            </a:extLst>
          </p:cNvPr>
          <p:cNvGrpSpPr/>
          <p:nvPr/>
        </p:nvGrpSpPr>
        <p:grpSpPr>
          <a:xfrm>
            <a:off x="7945623" y="3440686"/>
            <a:ext cx="2828550" cy="1018038"/>
            <a:chOff x="7945623" y="3440686"/>
            <a:chExt cx="2828550" cy="1018038"/>
          </a:xfrm>
        </p:grpSpPr>
        <p:pic>
          <p:nvPicPr>
            <p:cNvPr id="15" name="Obraz 53">
              <a:extLst>
                <a:ext uri="{FF2B5EF4-FFF2-40B4-BE49-F238E27FC236}">
                  <a16:creationId xmlns:a16="http://schemas.microsoft.com/office/drawing/2014/main" xmlns="" id="{30AE0985-B00F-485B-BE9D-E1A5741C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2384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Obraz 54">
              <a:extLst>
                <a:ext uri="{FF2B5EF4-FFF2-40B4-BE49-F238E27FC236}">
                  <a16:creationId xmlns:a16="http://schemas.microsoft.com/office/drawing/2014/main" xmlns="" id="{1EC6B7AA-9740-4AE9-9D3A-FD690BB3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623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7" name="Grupa 64">
            <a:extLst>
              <a:ext uri="{FF2B5EF4-FFF2-40B4-BE49-F238E27FC236}">
                <a16:creationId xmlns:a16="http://schemas.microsoft.com/office/drawing/2014/main" xmlns="" id="{570A2B40-B662-4B6C-8CF8-EFE4D37A914E}"/>
              </a:ext>
            </a:extLst>
          </p:cNvPr>
          <p:cNvGrpSpPr/>
          <p:nvPr/>
        </p:nvGrpSpPr>
        <p:grpSpPr>
          <a:xfrm>
            <a:off x="4707120" y="1954786"/>
            <a:ext cx="2828550" cy="1018038"/>
            <a:chOff x="4707120" y="1954786"/>
            <a:chExt cx="2828550" cy="1018038"/>
          </a:xfrm>
        </p:grpSpPr>
        <p:pic>
          <p:nvPicPr>
            <p:cNvPr id="18" name="Obraz 65">
              <a:extLst>
                <a:ext uri="{FF2B5EF4-FFF2-40B4-BE49-F238E27FC236}">
                  <a16:creationId xmlns:a16="http://schemas.microsoft.com/office/drawing/2014/main" xmlns="" id="{D843F00C-D9B8-4D70-BE23-F09122B1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890" y="19776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Obraz 66">
              <a:extLst>
                <a:ext uri="{FF2B5EF4-FFF2-40B4-BE49-F238E27FC236}">
                  <a16:creationId xmlns:a16="http://schemas.microsoft.com/office/drawing/2014/main" xmlns="" id="{88E40589-97A5-4982-8DC9-63A8D71A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120" y="19547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0" name="Obraz 5">
            <a:extLst>
              <a:ext uri="{FF2B5EF4-FFF2-40B4-BE49-F238E27FC236}">
                <a16:creationId xmlns:a16="http://schemas.microsoft.com/office/drawing/2014/main" xmlns="" id="{9FF107B8-B539-4213-A00A-F35ECBBF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46" y="1968502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C7024633-1BD2-4783-BE28-53B2CD2E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Obraz 13">
            <a:extLst>
              <a:ext uri="{FF2B5EF4-FFF2-40B4-BE49-F238E27FC236}">
                <a16:creationId xmlns:a16="http://schemas.microsoft.com/office/drawing/2014/main" xmlns="" id="{2CCC1411-D289-44AF-A287-691CF7FF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Obraz 14">
            <a:extLst>
              <a:ext uri="{FF2B5EF4-FFF2-40B4-BE49-F238E27FC236}">
                <a16:creationId xmlns:a16="http://schemas.microsoft.com/office/drawing/2014/main" xmlns="" id="{C39CC6D3-B491-41F4-BE1F-B131405F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Obraz 15">
            <a:extLst>
              <a:ext uri="{FF2B5EF4-FFF2-40B4-BE49-F238E27FC236}">
                <a16:creationId xmlns:a16="http://schemas.microsoft.com/office/drawing/2014/main" xmlns="" id="{829B7F92-203B-4FB3-BB3E-90D81992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Obraz 16">
            <a:extLst>
              <a:ext uri="{FF2B5EF4-FFF2-40B4-BE49-F238E27FC236}">
                <a16:creationId xmlns:a16="http://schemas.microsoft.com/office/drawing/2014/main" xmlns="" id="{CCAA2A34-8CC3-4679-B783-AA0E48B1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Obraz 20">
            <a:extLst>
              <a:ext uri="{FF2B5EF4-FFF2-40B4-BE49-F238E27FC236}">
                <a16:creationId xmlns:a16="http://schemas.microsoft.com/office/drawing/2014/main" xmlns="" id="{1313915B-7FF1-4112-B364-3B2F1151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Obraz 3">
            <a:extLst>
              <a:ext uri="{FF2B5EF4-FFF2-40B4-BE49-F238E27FC236}">
                <a16:creationId xmlns:a16="http://schemas.microsoft.com/office/drawing/2014/main" xmlns="" id="{E6404BCC-613A-454B-9A4A-EFE9CF5A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7" name="Łącznik prosty 67">
            <a:extLst>
              <a:ext uri="{FF2B5EF4-FFF2-40B4-BE49-F238E27FC236}">
                <a16:creationId xmlns:a16="http://schemas.microsoft.com/office/drawing/2014/main" xmlns="" id="{0135BB85-36C2-4D55-889A-AEDAF4D9DCFE}"/>
              </a:ext>
            </a:extLst>
          </p:cNvPr>
          <p:cNvCxnSpPr/>
          <p:nvPr/>
        </p:nvCxnSpPr>
        <p:spPr>
          <a:xfrm>
            <a:off x="4236854" y="2445498"/>
            <a:ext cx="456578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8" name="Łącznik prosty 68">
            <a:extLst>
              <a:ext uri="{FF2B5EF4-FFF2-40B4-BE49-F238E27FC236}">
                <a16:creationId xmlns:a16="http://schemas.microsoft.com/office/drawing/2014/main" xmlns="" id="{F5B484AB-FDE4-4803-98DE-A9DFEE565D11}"/>
              </a:ext>
            </a:extLst>
          </p:cNvPr>
          <p:cNvCxnSpPr/>
          <p:nvPr/>
        </p:nvCxnSpPr>
        <p:spPr>
          <a:xfrm>
            <a:off x="4223000" y="5451927"/>
            <a:ext cx="456579" cy="463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9" name="Łącznik prosty 69">
            <a:extLst>
              <a:ext uri="{FF2B5EF4-FFF2-40B4-BE49-F238E27FC236}">
                <a16:creationId xmlns:a16="http://schemas.microsoft.com/office/drawing/2014/main" xmlns="" id="{E5A86EA3-54E3-406B-BA15-2AADD5AF90C3}"/>
              </a:ext>
            </a:extLst>
          </p:cNvPr>
          <p:cNvCxnSpPr/>
          <p:nvPr/>
        </p:nvCxnSpPr>
        <p:spPr>
          <a:xfrm>
            <a:off x="7484720" y="2446925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0" name="Łącznik prosty 70">
            <a:extLst>
              <a:ext uri="{FF2B5EF4-FFF2-40B4-BE49-F238E27FC236}">
                <a16:creationId xmlns:a16="http://schemas.microsoft.com/office/drawing/2014/main" xmlns="" id="{16CDDA56-4252-4FC8-B042-4DF2598DA25E}"/>
              </a:ext>
            </a:extLst>
          </p:cNvPr>
          <p:cNvCxnSpPr/>
          <p:nvPr/>
        </p:nvCxnSpPr>
        <p:spPr>
          <a:xfrm>
            <a:off x="7484720" y="3957075"/>
            <a:ext cx="466216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1" name="Łącznik prosty 71">
            <a:extLst>
              <a:ext uri="{FF2B5EF4-FFF2-40B4-BE49-F238E27FC236}">
                <a16:creationId xmlns:a16="http://schemas.microsoft.com/office/drawing/2014/main" xmlns="" id="{11141151-FC26-4A23-B075-F533E49058AE}"/>
              </a:ext>
            </a:extLst>
          </p:cNvPr>
          <p:cNvCxnSpPr/>
          <p:nvPr/>
        </p:nvCxnSpPr>
        <p:spPr>
          <a:xfrm>
            <a:off x="4201192" y="3970928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2" name="Łącznik prosty 72">
            <a:extLst>
              <a:ext uri="{FF2B5EF4-FFF2-40B4-BE49-F238E27FC236}">
                <a16:creationId xmlns:a16="http://schemas.microsoft.com/office/drawing/2014/main" xmlns="" id="{B5881086-A9B0-4956-BC24-AF87140CF5F7}"/>
              </a:ext>
            </a:extLst>
          </p:cNvPr>
          <p:cNvCxnSpPr/>
          <p:nvPr/>
        </p:nvCxnSpPr>
        <p:spPr>
          <a:xfrm>
            <a:off x="2763453" y="4479142"/>
            <a:ext cx="0" cy="44150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3" name="Łącznik prosty 73">
            <a:extLst>
              <a:ext uri="{FF2B5EF4-FFF2-40B4-BE49-F238E27FC236}">
                <a16:creationId xmlns:a16="http://schemas.microsoft.com/office/drawing/2014/main" xmlns="" id="{F95E4148-9A6D-4CA8-887D-A57E15957B53}"/>
              </a:ext>
            </a:extLst>
          </p:cNvPr>
          <p:cNvCxnSpPr/>
          <p:nvPr/>
        </p:nvCxnSpPr>
        <p:spPr>
          <a:xfrm>
            <a:off x="9233519" y="2982855"/>
            <a:ext cx="0" cy="44149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84339861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3A6E6A8E-CE39-4971-BE5B-8F8E88C1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CDA0DF45-BAD4-4AA9-8929-C5309597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876"/>
            <a:ext cx="657561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A282022B-55B2-46DA-AA6A-81A59909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95" y="1666237"/>
            <a:ext cx="4101257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0340595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66936D-1442-4A62-992F-6EB76631A4DC}"/>
              </a:ext>
            </a:extLst>
          </p:cNvPr>
          <p:cNvSpPr/>
          <p:nvPr/>
        </p:nvSpPr>
        <p:spPr>
          <a:xfrm>
            <a:off x="-290285" y="682169"/>
            <a:ext cx="1248229" cy="95794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5BA7DE8F-20F6-43FF-B838-19F1895C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8" y="-9564"/>
            <a:ext cx="12395204" cy="68737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6590576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6">
            <a:extLst>
              <a:ext uri="{FF2B5EF4-FFF2-40B4-BE49-F238E27FC236}">
                <a16:creationId xmlns:a16="http://schemas.microsoft.com/office/drawing/2014/main" xmlns="" id="{C49781EB-61AF-49F6-B91A-BB804245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5F90CC8D-6374-4AAB-9A4F-5DACFF3C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53">
            <a:extLst>
              <a:ext uri="{FF2B5EF4-FFF2-40B4-BE49-F238E27FC236}">
                <a16:creationId xmlns:a16="http://schemas.microsoft.com/office/drawing/2014/main" xmlns="" id="{90549729-135C-4CE8-AB2E-21351F12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3">
            <a:extLst>
              <a:ext uri="{FF2B5EF4-FFF2-40B4-BE49-F238E27FC236}">
                <a16:creationId xmlns:a16="http://schemas.microsoft.com/office/drawing/2014/main" xmlns="" id="{AA2BF75A-74DA-4E32-8C2F-04881D7D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4">
            <a:extLst>
              <a:ext uri="{FF2B5EF4-FFF2-40B4-BE49-F238E27FC236}">
                <a16:creationId xmlns:a16="http://schemas.microsoft.com/office/drawing/2014/main" xmlns="" id="{316C89CA-E4C1-435C-915A-6226E42A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107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5">
            <a:extLst>
              <a:ext uri="{FF2B5EF4-FFF2-40B4-BE49-F238E27FC236}">
                <a16:creationId xmlns:a16="http://schemas.microsoft.com/office/drawing/2014/main" xmlns="" id="{AB5B41B5-66BB-4103-B3C7-E3A30EB1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60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6">
            <a:extLst>
              <a:ext uri="{FF2B5EF4-FFF2-40B4-BE49-F238E27FC236}">
                <a16:creationId xmlns:a16="http://schemas.microsoft.com/office/drawing/2014/main" xmlns="" id="{AB2009D9-75E3-4754-B161-FB2CC869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310254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77">
            <a:extLst>
              <a:ext uri="{FF2B5EF4-FFF2-40B4-BE49-F238E27FC236}">
                <a16:creationId xmlns:a16="http://schemas.microsoft.com/office/drawing/2014/main" xmlns="" id="{4DF3524A-45BD-4C34-9E09-1E63FD34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78">
            <a:extLst>
              <a:ext uri="{FF2B5EF4-FFF2-40B4-BE49-F238E27FC236}">
                <a16:creationId xmlns:a16="http://schemas.microsoft.com/office/drawing/2014/main" xmlns="" id="{78291DE8-D1BC-4D99-ACC0-6DB0C035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3118579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79">
            <a:extLst>
              <a:ext uri="{FF2B5EF4-FFF2-40B4-BE49-F238E27FC236}">
                <a16:creationId xmlns:a16="http://schemas.microsoft.com/office/drawing/2014/main" xmlns="" id="{A052C151-9B56-4D57-B39F-B54E640E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80">
            <a:extLst>
              <a:ext uri="{FF2B5EF4-FFF2-40B4-BE49-F238E27FC236}">
                <a16:creationId xmlns:a16="http://schemas.microsoft.com/office/drawing/2014/main" xmlns="" id="{6175CA2E-41F0-44E8-9419-BD8FEAC7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81">
            <a:extLst>
              <a:ext uri="{FF2B5EF4-FFF2-40B4-BE49-F238E27FC236}">
                <a16:creationId xmlns:a16="http://schemas.microsoft.com/office/drawing/2014/main" xmlns="" id="{ECC3089C-7614-4FDD-BBAF-D3A316CC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82">
            <a:extLst>
              <a:ext uri="{FF2B5EF4-FFF2-40B4-BE49-F238E27FC236}">
                <a16:creationId xmlns:a16="http://schemas.microsoft.com/office/drawing/2014/main" xmlns="" id="{F547545F-41B7-4408-AF88-76044493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55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84">
            <a:extLst>
              <a:ext uri="{FF2B5EF4-FFF2-40B4-BE49-F238E27FC236}">
                <a16:creationId xmlns:a16="http://schemas.microsoft.com/office/drawing/2014/main" xmlns="" id="{93154EF2-BA72-4AC9-A9D1-9B882667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5">
            <a:extLst>
              <a:ext uri="{FF2B5EF4-FFF2-40B4-BE49-F238E27FC236}">
                <a16:creationId xmlns:a16="http://schemas.microsoft.com/office/drawing/2014/main" xmlns="" id="{DCAB5488-C0DA-4D05-B611-FD1108BB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542062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D3D1EDDF-15E8-49E5-9C3B-457F2A89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3" name="Łącznik prosty 14">
            <a:extLst>
              <a:ext uri="{FF2B5EF4-FFF2-40B4-BE49-F238E27FC236}">
                <a16:creationId xmlns:a16="http://schemas.microsoft.com/office/drawing/2014/main" xmlns="" id="{B1DF486E-BF97-45FB-BBD2-8E3A6B8B01BF}"/>
              </a:ext>
            </a:extLst>
          </p:cNvPr>
          <p:cNvCxnSpPr/>
          <p:nvPr/>
        </p:nvCxnSpPr>
        <p:spPr>
          <a:xfrm>
            <a:off x="0" y="2438403"/>
            <a:ext cx="97856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4" name="Łącznik prosty ze strzałką 17">
            <a:extLst>
              <a:ext uri="{FF2B5EF4-FFF2-40B4-BE49-F238E27FC236}">
                <a16:creationId xmlns:a16="http://schemas.microsoft.com/office/drawing/2014/main" xmlns="" id="{7CD2EDAE-69A6-4EE8-BA0A-2590774904C5}"/>
              </a:ext>
            </a:extLst>
          </p:cNvPr>
          <p:cNvCxnSpPr/>
          <p:nvPr/>
        </p:nvCxnSpPr>
        <p:spPr>
          <a:xfrm>
            <a:off x="3272591" y="2438403"/>
            <a:ext cx="48125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5" name="Łącznik prosty ze strzałką 88">
            <a:extLst>
              <a:ext uri="{FF2B5EF4-FFF2-40B4-BE49-F238E27FC236}">
                <a16:creationId xmlns:a16="http://schemas.microsoft.com/office/drawing/2014/main" xmlns="" id="{0B2BB9B8-5BFF-4654-A459-8A75C5193919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6093433" y="2442408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6" name="Łącznik prosty ze strzałką 89">
            <a:extLst>
              <a:ext uri="{FF2B5EF4-FFF2-40B4-BE49-F238E27FC236}">
                <a16:creationId xmlns:a16="http://schemas.microsoft.com/office/drawing/2014/main" xmlns="" id="{C044E821-74F1-4E8B-B915-21D1B234BFC1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8908825" y="2442408"/>
            <a:ext cx="446282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7" name="Łącznik prosty ze strzałką 90">
            <a:extLst>
              <a:ext uri="{FF2B5EF4-FFF2-40B4-BE49-F238E27FC236}">
                <a16:creationId xmlns:a16="http://schemas.microsoft.com/office/drawing/2014/main" xmlns="" id="{CDBA24B6-E796-4105-991B-20008587C47C}"/>
              </a:ext>
            </a:extLst>
          </p:cNvPr>
          <p:cNvCxnSpPr/>
          <p:nvPr/>
        </p:nvCxnSpPr>
        <p:spPr>
          <a:xfrm>
            <a:off x="3264563" y="4756480"/>
            <a:ext cx="473248" cy="8028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8" name="Łącznik prosty ze strzałką 91">
            <a:extLst>
              <a:ext uri="{FF2B5EF4-FFF2-40B4-BE49-F238E27FC236}">
                <a16:creationId xmlns:a16="http://schemas.microsoft.com/office/drawing/2014/main" xmlns="" id="{8402DEF2-2023-4404-A6F8-0FFBE39D0C3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6093433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9" name="Łącznik prosty ze strzałką 92">
            <a:extLst>
              <a:ext uri="{FF2B5EF4-FFF2-40B4-BE49-F238E27FC236}">
                <a16:creationId xmlns:a16="http://schemas.microsoft.com/office/drawing/2014/main" xmlns="" id="{0D5FDA0D-47CF-46A2-B5E9-E396820322F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908825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0" name="Łącznik prosty ze strzałką 23">
            <a:extLst>
              <a:ext uri="{FF2B5EF4-FFF2-40B4-BE49-F238E27FC236}">
                <a16:creationId xmlns:a16="http://schemas.microsoft.com/office/drawing/2014/main" xmlns="" id="{93B28CFA-E098-418A-BB2F-FB1592F45ECF}"/>
              </a:ext>
            </a:extLst>
          </p:cNvPr>
          <p:cNvCxnSpPr/>
          <p:nvPr/>
        </p:nvCxnSpPr>
        <p:spPr>
          <a:xfrm flipH="1">
            <a:off x="3288630" y="3625513"/>
            <a:ext cx="43313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1" name="Łącznik prosty ze strzałką 93">
            <a:extLst>
              <a:ext uri="{FF2B5EF4-FFF2-40B4-BE49-F238E27FC236}">
                <a16:creationId xmlns:a16="http://schemas.microsoft.com/office/drawing/2014/main" xmlns="" id="{6560525A-C543-448A-9A4A-7CFB0B860923}"/>
              </a:ext>
            </a:extLst>
          </p:cNvPr>
          <p:cNvCxnSpPr>
            <a:stCxn id="9" idx="1"/>
            <a:endCxn id="8" idx="3"/>
          </p:cNvCxnSpPr>
          <p:nvPr/>
        </p:nvCxnSpPr>
        <p:spPr>
          <a:xfrm flipH="1" flipV="1">
            <a:off x="6085414" y="3605460"/>
            <a:ext cx="478368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2" name="Łącznik prosty ze strzałką 94">
            <a:extLst>
              <a:ext uri="{FF2B5EF4-FFF2-40B4-BE49-F238E27FC236}">
                <a16:creationId xmlns:a16="http://schemas.microsoft.com/office/drawing/2014/main" xmlns="" id="{92B60AED-8B4E-496B-8137-FD55AC5A9FDC}"/>
              </a:ext>
            </a:extLst>
          </p:cNvPr>
          <p:cNvCxnSpPr/>
          <p:nvPr/>
        </p:nvCxnSpPr>
        <p:spPr>
          <a:xfrm flipH="1">
            <a:off x="8903366" y="3601455"/>
            <a:ext cx="457200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3" name="Łącznik prosty ze strzałką 102">
            <a:extLst>
              <a:ext uri="{FF2B5EF4-FFF2-40B4-BE49-F238E27FC236}">
                <a16:creationId xmlns:a16="http://schemas.microsoft.com/office/drawing/2014/main" xmlns="" id="{A8BF1D6F-7633-4296-9C29-8B5340F299FF}"/>
              </a:ext>
            </a:extLst>
          </p:cNvPr>
          <p:cNvCxnSpPr>
            <a:stCxn id="15" idx="1"/>
            <a:endCxn id="17" idx="3"/>
          </p:cNvCxnSpPr>
          <p:nvPr/>
        </p:nvCxnSpPr>
        <p:spPr>
          <a:xfrm flipH="1" flipV="1">
            <a:off x="3224466" y="5915527"/>
            <a:ext cx="507886" cy="1603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4" name="Łącznik prosty ze strzałką 103">
            <a:extLst>
              <a:ext uri="{FF2B5EF4-FFF2-40B4-BE49-F238E27FC236}">
                <a16:creationId xmlns:a16="http://schemas.microsoft.com/office/drawing/2014/main" xmlns="" id="{EBD507D8-A3FC-4025-8997-87BEFA0E1B6F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6085414" y="5923547"/>
            <a:ext cx="478368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5" name="Łącznik prosty ze strzałką 104">
            <a:extLst>
              <a:ext uri="{FF2B5EF4-FFF2-40B4-BE49-F238E27FC236}">
                <a16:creationId xmlns:a16="http://schemas.microsoft.com/office/drawing/2014/main" xmlns="" id="{75907FF2-C01E-474E-A052-3D6290E90DCB}"/>
              </a:ext>
            </a:extLst>
          </p:cNvPr>
          <p:cNvCxnSpPr>
            <a:endCxn id="16" idx="3"/>
          </p:cNvCxnSpPr>
          <p:nvPr/>
        </p:nvCxnSpPr>
        <p:spPr>
          <a:xfrm flipH="1">
            <a:off x="8916844" y="5919532"/>
            <a:ext cx="435703" cy="401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6" name="Łącznik prosty ze strzałką 29">
            <a:extLst>
              <a:ext uri="{FF2B5EF4-FFF2-40B4-BE49-F238E27FC236}">
                <a16:creationId xmlns:a16="http://schemas.microsoft.com/office/drawing/2014/main" xmlns="" id="{24C6B5B7-640C-4E46-8322-E899514F1329}"/>
              </a:ext>
            </a:extLst>
          </p:cNvPr>
          <p:cNvCxnSpPr/>
          <p:nvPr/>
        </p:nvCxnSpPr>
        <p:spPr>
          <a:xfrm>
            <a:off x="10555705" y="2928484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7" name="Łącznik prosty ze strzałką 106">
            <a:extLst>
              <a:ext uri="{FF2B5EF4-FFF2-40B4-BE49-F238E27FC236}">
                <a16:creationId xmlns:a16="http://schemas.microsoft.com/office/drawing/2014/main" xmlns="" id="{58533E80-7797-4D85-91BE-2EEBE2F7ED2F}"/>
              </a:ext>
            </a:extLst>
          </p:cNvPr>
          <p:cNvCxnSpPr/>
          <p:nvPr/>
        </p:nvCxnSpPr>
        <p:spPr>
          <a:xfrm>
            <a:off x="10547686" y="5262618"/>
            <a:ext cx="0" cy="18367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8" name="Łącznik prosty ze strzałką 107">
            <a:extLst>
              <a:ext uri="{FF2B5EF4-FFF2-40B4-BE49-F238E27FC236}">
                <a16:creationId xmlns:a16="http://schemas.microsoft.com/office/drawing/2014/main" xmlns="" id="{7D0BD117-AD89-4D97-94CB-48BDE4FEB0CF}"/>
              </a:ext>
            </a:extLst>
          </p:cNvPr>
          <p:cNvCxnSpPr/>
          <p:nvPr/>
        </p:nvCxnSpPr>
        <p:spPr>
          <a:xfrm>
            <a:off x="2109529" y="4075489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E5BC5E80-9DC9-47D9-AAE6-AA3F135C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950700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3">
            <a:extLst>
              <a:ext uri="{FF2B5EF4-FFF2-40B4-BE49-F238E27FC236}">
                <a16:creationId xmlns:a16="http://schemas.microsoft.com/office/drawing/2014/main" xmlns="" id="{59796353-0AA4-412F-9518-7D26737D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7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51">
            <a:extLst>
              <a:ext uri="{FF2B5EF4-FFF2-40B4-BE49-F238E27FC236}">
                <a16:creationId xmlns:a16="http://schemas.microsoft.com/office/drawing/2014/main" xmlns="" id="{9A3EB3DA-B7BD-451D-A7BC-ED243F08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99" y="1950195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">
            <a:extLst>
              <a:ext uri="{FF2B5EF4-FFF2-40B4-BE49-F238E27FC236}">
                <a16:creationId xmlns:a16="http://schemas.microsoft.com/office/drawing/2014/main" xmlns="" id="{32961696-E1AB-4ACD-B8D3-0118F2BB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4">
            <a:extLst>
              <a:ext uri="{FF2B5EF4-FFF2-40B4-BE49-F238E27FC236}">
                <a16:creationId xmlns:a16="http://schemas.microsoft.com/office/drawing/2014/main" xmlns="" id="{D9605E34-F4AF-4E60-80E2-790055FC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83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5">
            <a:extLst>
              <a:ext uri="{FF2B5EF4-FFF2-40B4-BE49-F238E27FC236}">
                <a16:creationId xmlns:a16="http://schemas.microsoft.com/office/drawing/2014/main" xmlns="" id="{C899D340-A84F-49D4-B277-89809E9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56">
            <a:extLst>
              <a:ext uri="{FF2B5EF4-FFF2-40B4-BE49-F238E27FC236}">
                <a16:creationId xmlns:a16="http://schemas.microsoft.com/office/drawing/2014/main" xmlns="" id="{426EDFD4-D402-402C-93A9-F774D1A7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05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57">
            <a:extLst>
              <a:ext uri="{FF2B5EF4-FFF2-40B4-BE49-F238E27FC236}">
                <a16:creationId xmlns:a16="http://schemas.microsoft.com/office/drawing/2014/main" xmlns="" id="{4A91EE0C-E015-49C8-8D60-59BDB0C63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58">
            <a:extLst>
              <a:ext uri="{FF2B5EF4-FFF2-40B4-BE49-F238E27FC236}">
                <a16:creationId xmlns:a16="http://schemas.microsoft.com/office/drawing/2014/main" xmlns="" id="{2EB7BC59-A9AB-4DAD-8B99-792E0372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96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59">
            <a:extLst>
              <a:ext uri="{FF2B5EF4-FFF2-40B4-BE49-F238E27FC236}">
                <a16:creationId xmlns:a16="http://schemas.microsoft.com/office/drawing/2014/main" xmlns="" id="{364E89DB-B0CA-4D4E-BC36-0B4D8FC7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60">
            <a:extLst>
              <a:ext uri="{FF2B5EF4-FFF2-40B4-BE49-F238E27FC236}">
                <a16:creationId xmlns:a16="http://schemas.microsoft.com/office/drawing/2014/main" xmlns="" id="{F39CD75B-9183-4AAC-8373-A1FB95BD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19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61">
            <a:extLst>
              <a:ext uri="{FF2B5EF4-FFF2-40B4-BE49-F238E27FC236}">
                <a16:creationId xmlns:a16="http://schemas.microsoft.com/office/drawing/2014/main" xmlns="" id="{D62019B9-B15D-4581-BFBF-CBCEF296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1952006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62">
            <a:extLst>
              <a:ext uri="{FF2B5EF4-FFF2-40B4-BE49-F238E27FC236}">
                <a16:creationId xmlns:a16="http://schemas.microsoft.com/office/drawing/2014/main" xmlns="" id="{85147159-9749-4D10-86E3-C85C0086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31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63">
            <a:extLst>
              <a:ext uri="{FF2B5EF4-FFF2-40B4-BE49-F238E27FC236}">
                <a16:creationId xmlns:a16="http://schemas.microsoft.com/office/drawing/2014/main" xmlns="" id="{F5CE2698-A532-4E6F-8957-B495122C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64">
            <a:extLst>
              <a:ext uri="{FF2B5EF4-FFF2-40B4-BE49-F238E27FC236}">
                <a16:creationId xmlns:a16="http://schemas.microsoft.com/office/drawing/2014/main" xmlns="" id="{23B946A5-2F15-4F04-AB2B-E567A17F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654" y="542204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7">
            <a:extLst>
              <a:ext uri="{FF2B5EF4-FFF2-40B4-BE49-F238E27FC236}">
                <a16:creationId xmlns:a16="http://schemas.microsoft.com/office/drawing/2014/main" xmlns="" id="{42BEA1EC-D811-418E-A689-BC1E3B8B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5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67971A1D-C8EE-45E0-9FDA-37DF9530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19" name="Obraz 120">
            <a:extLst>
              <a:ext uri="{FF2B5EF4-FFF2-40B4-BE49-F238E27FC236}">
                <a16:creationId xmlns:a16="http://schemas.microsoft.com/office/drawing/2014/main" xmlns="" id="{5B702439-230F-446E-AF9E-69DDA293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0" name="Łącznik prosty 5">
            <a:extLst>
              <a:ext uri="{FF2B5EF4-FFF2-40B4-BE49-F238E27FC236}">
                <a16:creationId xmlns:a16="http://schemas.microsoft.com/office/drawing/2014/main" xmlns="" id="{D264F934-E90B-43F8-AE15-0E168C4A616C}"/>
              </a:ext>
            </a:extLst>
          </p:cNvPr>
          <p:cNvCxnSpPr/>
          <p:nvPr/>
        </p:nvCxnSpPr>
        <p:spPr>
          <a:xfrm>
            <a:off x="3280876" y="2445498"/>
            <a:ext cx="456587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1" name="Łącznik prosty 99">
            <a:extLst>
              <a:ext uri="{FF2B5EF4-FFF2-40B4-BE49-F238E27FC236}">
                <a16:creationId xmlns:a16="http://schemas.microsoft.com/office/drawing/2014/main" xmlns="" id="{A16E8FCD-1B62-45B9-B0F8-E33EA91A9EC5}"/>
              </a:ext>
            </a:extLst>
          </p:cNvPr>
          <p:cNvCxnSpPr/>
          <p:nvPr/>
        </p:nvCxnSpPr>
        <p:spPr>
          <a:xfrm>
            <a:off x="3251825" y="5931877"/>
            <a:ext cx="512842" cy="586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2" name="Łącznik prosty 105">
            <a:extLst>
              <a:ext uri="{FF2B5EF4-FFF2-40B4-BE49-F238E27FC236}">
                <a16:creationId xmlns:a16="http://schemas.microsoft.com/office/drawing/2014/main" xmlns="" id="{EB40273F-EE6C-469C-90FE-D34A3DD507ED}"/>
              </a:ext>
            </a:extLst>
          </p:cNvPr>
          <p:cNvCxnSpPr/>
          <p:nvPr/>
        </p:nvCxnSpPr>
        <p:spPr>
          <a:xfrm>
            <a:off x="3272939" y="3610709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3" name="Łącznik prosty 108">
            <a:extLst>
              <a:ext uri="{FF2B5EF4-FFF2-40B4-BE49-F238E27FC236}">
                <a16:creationId xmlns:a16="http://schemas.microsoft.com/office/drawing/2014/main" xmlns="" id="{6D5C0BCD-B6B8-4949-8834-C5C36260E756}"/>
              </a:ext>
            </a:extLst>
          </p:cNvPr>
          <p:cNvCxnSpPr/>
          <p:nvPr/>
        </p:nvCxnSpPr>
        <p:spPr>
          <a:xfrm>
            <a:off x="3259013" y="477129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4" name="Łącznik prosty 110">
            <a:extLst>
              <a:ext uri="{FF2B5EF4-FFF2-40B4-BE49-F238E27FC236}">
                <a16:creationId xmlns:a16="http://schemas.microsoft.com/office/drawing/2014/main" xmlns="" id="{642925B0-11EB-40A6-B485-3ACC1F06D9B6}"/>
              </a:ext>
            </a:extLst>
          </p:cNvPr>
          <p:cNvCxnSpPr/>
          <p:nvPr/>
        </p:nvCxnSpPr>
        <p:spPr>
          <a:xfrm>
            <a:off x="6084280" y="3598986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5" name="Łącznik prosty 111">
            <a:extLst>
              <a:ext uri="{FF2B5EF4-FFF2-40B4-BE49-F238E27FC236}">
                <a16:creationId xmlns:a16="http://schemas.microsoft.com/office/drawing/2014/main" xmlns="" id="{16FEF829-B010-4E14-A2E0-856A1A21F1FB}"/>
              </a:ext>
            </a:extLst>
          </p:cNvPr>
          <p:cNvCxnSpPr/>
          <p:nvPr/>
        </p:nvCxnSpPr>
        <p:spPr>
          <a:xfrm>
            <a:off x="6070354" y="4750042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6" name="Łącznik prosty 112">
            <a:extLst>
              <a:ext uri="{FF2B5EF4-FFF2-40B4-BE49-F238E27FC236}">
                <a16:creationId xmlns:a16="http://schemas.microsoft.com/office/drawing/2014/main" xmlns="" id="{781A381D-AB77-4E48-99A1-1932A7AC2817}"/>
              </a:ext>
            </a:extLst>
          </p:cNvPr>
          <p:cNvCxnSpPr/>
          <p:nvPr/>
        </p:nvCxnSpPr>
        <p:spPr>
          <a:xfrm>
            <a:off x="8886230" y="3598986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7" name="Łącznik prosty 113">
            <a:extLst>
              <a:ext uri="{FF2B5EF4-FFF2-40B4-BE49-F238E27FC236}">
                <a16:creationId xmlns:a16="http://schemas.microsoft.com/office/drawing/2014/main" xmlns="" id="{2A9CA44A-A13E-4A85-8D06-E9433D18CB07}"/>
              </a:ext>
            </a:extLst>
          </p:cNvPr>
          <p:cNvCxnSpPr/>
          <p:nvPr/>
        </p:nvCxnSpPr>
        <p:spPr>
          <a:xfrm>
            <a:off x="8881832" y="4759570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8" name="Łącznik prosty 114">
            <a:extLst>
              <a:ext uri="{FF2B5EF4-FFF2-40B4-BE49-F238E27FC236}">
                <a16:creationId xmlns:a16="http://schemas.microsoft.com/office/drawing/2014/main" xmlns="" id="{B14DE86C-8F9B-4E81-A1E1-99BA9D13716A}"/>
              </a:ext>
            </a:extLst>
          </p:cNvPr>
          <p:cNvCxnSpPr/>
          <p:nvPr/>
        </p:nvCxnSpPr>
        <p:spPr>
          <a:xfrm>
            <a:off x="6084280" y="243840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9" name="Łącznik prosty 115">
            <a:extLst>
              <a:ext uri="{FF2B5EF4-FFF2-40B4-BE49-F238E27FC236}">
                <a16:creationId xmlns:a16="http://schemas.microsoft.com/office/drawing/2014/main" xmlns="" id="{3F70A990-C995-44E0-826B-8E24D3A5E2FF}"/>
              </a:ext>
            </a:extLst>
          </p:cNvPr>
          <p:cNvCxnSpPr/>
          <p:nvPr/>
        </p:nvCxnSpPr>
        <p:spPr>
          <a:xfrm>
            <a:off x="6084280" y="5931877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0" name="Łącznik prosty 116">
            <a:extLst>
              <a:ext uri="{FF2B5EF4-FFF2-40B4-BE49-F238E27FC236}">
                <a16:creationId xmlns:a16="http://schemas.microsoft.com/office/drawing/2014/main" xmlns="" id="{528A6302-0308-4A23-B4C2-02771833C3BA}"/>
              </a:ext>
            </a:extLst>
          </p:cNvPr>
          <p:cNvCxnSpPr/>
          <p:nvPr/>
        </p:nvCxnSpPr>
        <p:spPr>
          <a:xfrm>
            <a:off x="8886230" y="2438403"/>
            <a:ext cx="512841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1" name="Łącznik prosty 117">
            <a:extLst>
              <a:ext uri="{FF2B5EF4-FFF2-40B4-BE49-F238E27FC236}">
                <a16:creationId xmlns:a16="http://schemas.microsoft.com/office/drawing/2014/main" xmlns="" id="{6221B32B-426A-4CC8-954A-8D5992E8A3B2}"/>
              </a:ext>
            </a:extLst>
          </p:cNvPr>
          <p:cNvCxnSpPr/>
          <p:nvPr/>
        </p:nvCxnSpPr>
        <p:spPr>
          <a:xfrm>
            <a:off x="8909538" y="5920154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2" name="Łącznik prosty 118">
            <a:extLst>
              <a:ext uri="{FF2B5EF4-FFF2-40B4-BE49-F238E27FC236}">
                <a16:creationId xmlns:a16="http://schemas.microsoft.com/office/drawing/2014/main" xmlns="" id="{69563CAC-AE93-4DC0-9187-E6CD26A5E389}"/>
              </a:ext>
            </a:extLst>
          </p:cNvPr>
          <p:cNvCxnSpPr/>
          <p:nvPr/>
        </p:nvCxnSpPr>
        <p:spPr>
          <a:xfrm>
            <a:off x="10539045" y="2926537"/>
            <a:ext cx="0" cy="18724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3" name="Łącznik prosty 119">
            <a:extLst>
              <a:ext uri="{FF2B5EF4-FFF2-40B4-BE49-F238E27FC236}">
                <a16:creationId xmlns:a16="http://schemas.microsoft.com/office/drawing/2014/main" xmlns="" id="{781FC92B-71DC-4760-8D1F-7676801AB507}"/>
              </a:ext>
            </a:extLst>
          </p:cNvPr>
          <p:cNvCxnSpPr/>
          <p:nvPr/>
        </p:nvCxnSpPr>
        <p:spPr>
          <a:xfrm>
            <a:off x="10550767" y="5253282"/>
            <a:ext cx="0" cy="170225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4" name="Łącznik prosty 121">
            <a:extLst>
              <a:ext uri="{FF2B5EF4-FFF2-40B4-BE49-F238E27FC236}">
                <a16:creationId xmlns:a16="http://schemas.microsoft.com/office/drawing/2014/main" xmlns="" id="{CF528A9A-861D-4308-8A6F-35AB4AF32B04}"/>
              </a:ext>
            </a:extLst>
          </p:cNvPr>
          <p:cNvCxnSpPr/>
          <p:nvPr/>
        </p:nvCxnSpPr>
        <p:spPr>
          <a:xfrm>
            <a:off x="2098429" y="4096045"/>
            <a:ext cx="0" cy="154744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31242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:a16="http://schemas.microsoft.com/office/drawing/2014/main" xmlns="" id="{9EFC02DB-B770-489E-AAE3-AAEA5872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81CFB999-254A-4FC3-9A7B-E8BEA988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088"/>
            <a:ext cx="5523725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01288034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7AC2A0B7-A2EB-428B-8E0E-F67082B8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0" y="1963884"/>
            <a:ext cx="327701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279A3F60-64BF-40FB-9F32-75E92F0B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6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3">
            <a:extLst>
              <a:ext uri="{FF2B5EF4-FFF2-40B4-BE49-F238E27FC236}">
                <a16:creationId xmlns:a16="http://schemas.microsoft.com/office/drawing/2014/main" xmlns="" id="{D898CA77-47D8-45FC-8352-93EACBF4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53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3">
            <a:extLst>
              <a:ext uri="{FF2B5EF4-FFF2-40B4-BE49-F238E27FC236}">
                <a16:creationId xmlns:a16="http://schemas.microsoft.com/office/drawing/2014/main" xmlns="" id="{9591B0D9-4657-4C34-909F-962AF6D3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81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4">
            <a:extLst>
              <a:ext uri="{FF2B5EF4-FFF2-40B4-BE49-F238E27FC236}">
                <a16:creationId xmlns:a16="http://schemas.microsoft.com/office/drawing/2014/main" xmlns="" id="{9E1CF5A6-A4C1-4D0A-B707-3CB6D621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19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a 13">
            <a:extLst>
              <a:ext uri="{FF2B5EF4-FFF2-40B4-BE49-F238E27FC236}">
                <a16:creationId xmlns:a16="http://schemas.microsoft.com/office/drawing/2014/main" xmlns="" id="{580B7D86-8185-4557-8A3E-727E704EA393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9" name="Łącznik prosty 6">
              <a:extLst>
                <a:ext uri="{FF2B5EF4-FFF2-40B4-BE49-F238E27FC236}">
                  <a16:creationId xmlns:a16="http://schemas.microsoft.com/office/drawing/2014/main" xmlns="" id="{34D07435-51CA-4D63-BC51-9CE6EC948444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0" name="Łącznik prosty 12">
              <a:extLst>
                <a:ext uri="{FF2B5EF4-FFF2-40B4-BE49-F238E27FC236}">
                  <a16:creationId xmlns:a16="http://schemas.microsoft.com/office/drawing/2014/main" xmlns="" id="{E16DE119-6226-41E4-974F-07FB04BB230B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1" name="Łącznik prosty 75">
              <a:extLst>
                <a:ext uri="{FF2B5EF4-FFF2-40B4-BE49-F238E27FC236}">
                  <a16:creationId xmlns:a16="http://schemas.microsoft.com/office/drawing/2014/main" xmlns="" id="{20D28301-3022-403F-8292-C9CB4302BF55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2" name="Łącznik prosty 76">
              <a:extLst>
                <a:ext uri="{FF2B5EF4-FFF2-40B4-BE49-F238E27FC236}">
                  <a16:creationId xmlns:a16="http://schemas.microsoft.com/office/drawing/2014/main" xmlns="" id="{7F851F8B-0E8A-40B5-978B-FC904CDFB78F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</p:grpSp>
      <p:cxnSp>
        <p:nvCxnSpPr>
          <p:cNvPr id="13" name="Łącznik prosty 77">
            <a:extLst>
              <a:ext uri="{FF2B5EF4-FFF2-40B4-BE49-F238E27FC236}">
                <a16:creationId xmlns:a16="http://schemas.microsoft.com/office/drawing/2014/main" xmlns="" id="{1C491945-3406-4F3E-8448-B83D38A6388A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4" name="Łącznik prosty 78">
            <a:extLst>
              <a:ext uri="{FF2B5EF4-FFF2-40B4-BE49-F238E27FC236}">
                <a16:creationId xmlns:a16="http://schemas.microsoft.com/office/drawing/2014/main" xmlns="" id="{480EB3E5-6395-47FC-9D35-1EB7882CFD37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5" name="Łącznik prosty 79">
            <a:extLst>
              <a:ext uri="{FF2B5EF4-FFF2-40B4-BE49-F238E27FC236}">
                <a16:creationId xmlns:a16="http://schemas.microsoft.com/office/drawing/2014/main" xmlns="" id="{F10F0DD8-9D05-4848-BA8C-C3317A6DF6DF}"/>
              </a:ext>
            </a:extLst>
          </p:cNvPr>
          <p:cNvCxnSpPr/>
          <p:nvPr/>
        </p:nvCxnSpPr>
        <p:spPr>
          <a:xfrm>
            <a:off x="2086377" y="4422129"/>
            <a:ext cx="6437" cy="42208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6" name="Łącznik prosty 80">
            <a:extLst>
              <a:ext uri="{FF2B5EF4-FFF2-40B4-BE49-F238E27FC236}">
                <a16:creationId xmlns:a16="http://schemas.microsoft.com/office/drawing/2014/main" xmlns="" id="{EC3961E4-5528-49A1-B60F-7287E2D299BD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27619900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F22376CA-52CE-4D5D-9873-6E9460B3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1" y="341400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5">
            <a:extLst>
              <a:ext uri="{FF2B5EF4-FFF2-40B4-BE49-F238E27FC236}">
                <a16:creationId xmlns:a16="http://schemas.microsoft.com/office/drawing/2014/main" xmlns="" id="{C60C0D0D-53EE-41DD-934C-741C9933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5" y="485798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6">
            <a:extLst>
              <a:ext uri="{FF2B5EF4-FFF2-40B4-BE49-F238E27FC236}">
                <a16:creationId xmlns:a16="http://schemas.microsoft.com/office/drawing/2014/main" xmlns="" id="{7EE5A0A4-4AAA-44CC-A3FF-5C59CFB7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648" y="485037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7">
            <a:extLst>
              <a:ext uri="{FF2B5EF4-FFF2-40B4-BE49-F238E27FC236}">
                <a16:creationId xmlns:a16="http://schemas.microsoft.com/office/drawing/2014/main" xmlns="" id="{CEDD6A52-557C-4354-8559-97B78124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81" y="340257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4C39BCB0-07CA-4090-8FED-A80FC280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8" name="Łącznik prosty 6">
            <a:extLst>
              <a:ext uri="{FF2B5EF4-FFF2-40B4-BE49-F238E27FC236}">
                <a16:creationId xmlns:a16="http://schemas.microsoft.com/office/drawing/2014/main" xmlns="" id="{0CD1468F-9DFD-4A90-9620-0271207E7AE7}"/>
              </a:ext>
            </a:extLst>
          </p:cNvPr>
          <p:cNvCxnSpPr/>
          <p:nvPr/>
        </p:nvCxnSpPr>
        <p:spPr>
          <a:xfrm>
            <a:off x="2078184" y="320683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xmlns="" id="{6F002230-591C-4DF6-A098-E4923D3E5D09}"/>
              </a:ext>
            </a:extLst>
          </p:cNvPr>
          <p:cNvCxnSpPr/>
          <p:nvPr/>
        </p:nvCxnSpPr>
        <p:spPr>
          <a:xfrm>
            <a:off x="3503057" y="2962143"/>
            <a:ext cx="6437" cy="23825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0" name="Łącznik prosty 77">
            <a:extLst>
              <a:ext uri="{FF2B5EF4-FFF2-40B4-BE49-F238E27FC236}">
                <a16:creationId xmlns:a16="http://schemas.microsoft.com/office/drawing/2014/main" xmlns="" id="{B250126B-5882-4A12-A661-EB1683255421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1" name="Łącznik prosty 79">
            <a:extLst>
              <a:ext uri="{FF2B5EF4-FFF2-40B4-BE49-F238E27FC236}">
                <a16:creationId xmlns:a16="http://schemas.microsoft.com/office/drawing/2014/main" xmlns="" id="{6EE85E32-F0AB-4A99-88CA-A9BAF1AF2C66}"/>
              </a:ext>
            </a:extLst>
          </p:cNvPr>
          <p:cNvCxnSpPr/>
          <p:nvPr/>
        </p:nvCxnSpPr>
        <p:spPr>
          <a:xfrm>
            <a:off x="2080625" y="4387519"/>
            <a:ext cx="6968" cy="30525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80">
            <a:extLst>
              <a:ext uri="{FF2B5EF4-FFF2-40B4-BE49-F238E27FC236}">
                <a16:creationId xmlns:a16="http://schemas.microsoft.com/office/drawing/2014/main" xmlns="" id="{0D9805C7-3B7A-44D1-A09D-FD02DFED67F4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cxnSp>
        <p:nvCxnSpPr>
          <p:cNvPr id="20" name="Łącznik prosty ze strzałką 8">
            <a:extLst>
              <a:ext uri="{FF2B5EF4-FFF2-40B4-BE49-F238E27FC236}">
                <a16:creationId xmlns:a16="http://schemas.microsoft.com/office/drawing/2014/main" xmlns="" id="{15850BD1-5410-47EE-9D4F-AC2740883CE4}"/>
              </a:ext>
            </a:extLst>
          </p:cNvPr>
          <p:cNvCxnSpPr/>
          <p:nvPr/>
        </p:nvCxnSpPr>
        <p:spPr>
          <a:xfrm>
            <a:off x="2068830" y="320040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1" name="Łącznik prosty ze strzałką 30">
            <a:extLst>
              <a:ext uri="{FF2B5EF4-FFF2-40B4-BE49-F238E27FC236}">
                <a16:creationId xmlns:a16="http://schemas.microsoft.com/office/drawing/2014/main" xmlns="" id="{B50CA651-4C8B-4F9A-9AF6-2340DA6A6B85}"/>
              </a:ext>
            </a:extLst>
          </p:cNvPr>
          <p:cNvCxnSpPr/>
          <p:nvPr/>
        </p:nvCxnSpPr>
        <p:spPr>
          <a:xfrm>
            <a:off x="4907283" y="321564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2" name="Łącznik prosty ze strzałką 31">
            <a:extLst>
              <a:ext uri="{FF2B5EF4-FFF2-40B4-BE49-F238E27FC236}">
                <a16:creationId xmlns:a16="http://schemas.microsoft.com/office/drawing/2014/main" xmlns="" id="{BEA3A845-A91B-419E-9040-D2A70ACA3F86}"/>
              </a:ext>
            </a:extLst>
          </p:cNvPr>
          <p:cNvCxnSpPr/>
          <p:nvPr/>
        </p:nvCxnSpPr>
        <p:spPr>
          <a:xfrm>
            <a:off x="2089751" y="464439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3" name="Łącznik prosty ze strzałką 32">
            <a:extLst>
              <a:ext uri="{FF2B5EF4-FFF2-40B4-BE49-F238E27FC236}">
                <a16:creationId xmlns:a16="http://schemas.microsoft.com/office/drawing/2014/main" xmlns="" id="{B5CF9EDB-955A-4D2C-9FBD-B297953F107E}"/>
              </a:ext>
            </a:extLst>
          </p:cNvPr>
          <p:cNvCxnSpPr/>
          <p:nvPr/>
        </p:nvCxnSpPr>
        <p:spPr>
          <a:xfrm>
            <a:off x="4899656" y="464827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160601503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xmlns="" id="{D17E3AD6-B481-486B-900F-588189B71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80">
            <a:extLst>
              <a:ext uri="{FF2B5EF4-FFF2-40B4-BE49-F238E27FC236}">
                <a16:creationId xmlns:a16="http://schemas.microsoft.com/office/drawing/2014/main" xmlns="" id="{525BFD9D-D84F-40C3-BCE7-2312B18690D7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pic>
        <p:nvPicPr>
          <p:cNvPr id="12" name="Obraz 3">
            <a:extLst>
              <a:ext uri="{FF2B5EF4-FFF2-40B4-BE49-F238E27FC236}">
                <a16:creationId xmlns:a16="http://schemas.microsoft.com/office/drawing/2014/main" xmlns="" id="{A4A07384-A1ED-47F6-816A-10C8DEA2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6" y="341572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8">
            <a:extLst>
              <a:ext uri="{FF2B5EF4-FFF2-40B4-BE49-F238E27FC236}">
                <a16:creationId xmlns:a16="http://schemas.microsoft.com/office/drawing/2014/main" xmlns="" id="{5C888964-5A5D-40F6-919D-04BCE033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03" y="340748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9">
            <a:extLst>
              <a:ext uri="{FF2B5EF4-FFF2-40B4-BE49-F238E27FC236}">
                <a16:creationId xmlns:a16="http://schemas.microsoft.com/office/drawing/2014/main" xmlns="" id="{B109A0DD-7C19-48C9-902D-1B13153D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0" y="485322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33">
            <a:extLst>
              <a:ext uri="{FF2B5EF4-FFF2-40B4-BE49-F238E27FC236}">
                <a16:creationId xmlns:a16="http://schemas.microsoft.com/office/drawing/2014/main" xmlns="" id="{11F88474-2F17-4922-8011-37E1576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674" y="485733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a 34">
            <a:extLst>
              <a:ext uri="{FF2B5EF4-FFF2-40B4-BE49-F238E27FC236}">
                <a16:creationId xmlns:a16="http://schemas.microsoft.com/office/drawing/2014/main" xmlns="" id="{2F87C5C3-3BD2-46D1-B359-28538B6AFBA1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17" name="Łącznik prosty 35">
              <a:extLst>
                <a:ext uri="{FF2B5EF4-FFF2-40B4-BE49-F238E27FC236}">
                  <a16:creationId xmlns:a16="http://schemas.microsoft.com/office/drawing/2014/main" xmlns="" id="{174170DD-EAB0-433F-8A11-EB4905BFD4EF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8" name="Łącznik prosty 36">
              <a:extLst>
                <a:ext uri="{FF2B5EF4-FFF2-40B4-BE49-F238E27FC236}">
                  <a16:creationId xmlns:a16="http://schemas.microsoft.com/office/drawing/2014/main" xmlns="" id="{18A0ED95-9926-4CF6-AC86-A77E132F65AA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9" name="Łącznik prosty 37">
              <a:extLst>
                <a:ext uri="{FF2B5EF4-FFF2-40B4-BE49-F238E27FC236}">
                  <a16:creationId xmlns:a16="http://schemas.microsoft.com/office/drawing/2014/main" xmlns="" id="{28992DFB-AA0B-4D4A-BC9D-83C947E0998E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20" name="Łącznik prosty 38">
              <a:extLst>
                <a:ext uri="{FF2B5EF4-FFF2-40B4-BE49-F238E27FC236}">
                  <a16:creationId xmlns:a16="http://schemas.microsoft.com/office/drawing/2014/main" xmlns="" id="{29932940-6AD8-4DD7-AFFB-4D6354ECDA15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</p:grpSp>
      <p:cxnSp>
        <p:nvCxnSpPr>
          <p:cNvPr id="21" name="Łącznik prosty 39">
            <a:extLst>
              <a:ext uri="{FF2B5EF4-FFF2-40B4-BE49-F238E27FC236}">
                <a16:creationId xmlns:a16="http://schemas.microsoft.com/office/drawing/2014/main" xmlns="" id="{DCAA81AB-FFC3-4A81-9EDB-0FAEBF394509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2" name="Łącznik prosty 40">
            <a:extLst>
              <a:ext uri="{FF2B5EF4-FFF2-40B4-BE49-F238E27FC236}">
                <a16:creationId xmlns:a16="http://schemas.microsoft.com/office/drawing/2014/main" xmlns="" id="{E6B041C7-0D43-47E9-8DB9-B39F94E2D529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3" name="Łącznik prosty 41">
            <a:extLst>
              <a:ext uri="{FF2B5EF4-FFF2-40B4-BE49-F238E27FC236}">
                <a16:creationId xmlns:a16="http://schemas.microsoft.com/office/drawing/2014/main" xmlns="" id="{ECA36A80-1B2E-4577-8C87-7CB5A06F9D7A}"/>
              </a:ext>
            </a:extLst>
          </p:cNvPr>
          <p:cNvCxnSpPr/>
          <p:nvPr/>
        </p:nvCxnSpPr>
        <p:spPr>
          <a:xfrm>
            <a:off x="2086377" y="4401025"/>
            <a:ext cx="6437" cy="46430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138247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9001030-9882-4B4B-A5F9-3950C1328C42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4746DC6-EBA6-4930-A8E2-170F03847C6D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73FB83-FACD-4898-9C2C-FA611339AC1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F26AF0F-4BE2-4473-9908-5F0AD72006D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28E081E-963B-4C2B-BBAC-4C5410FA107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588933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2A0C2756-12AB-4FD9-9FC9-50705FBA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5"/>
            <a:ext cx="12191996" cy="68562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D4F2B813-AF08-4267-B9BD-3B964B05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5241"/>
            <a:ext cx="7929795" cy="8077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EDF9B3E5-A6F5-4349-9946-1646ACF5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55" y="3597642"/>
            <a:ext cx="2323472" cy="359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E961E82-FD2E-4338-86CD-2D1DC970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228" y="4877949"/>
            <a:ext cx="1719072" cy="171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9E0ACAC-7BC4-4676-9B01-0D4C9FD44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1560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C86D41B1-6522-4705-BC50-C3B19EB58FBB}"/>
              </a:ext>
            </a:extLst>
          </p:cNvPr>
          <p:cNvSpPr/>
          <p:nvPr/>
        </p:nvSpPr>
        <p:spPr>
          <a:xfrm>
            <a:off x="9774305" y="1010796"/>
            <a:ext cx="1868585" cy="353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700" kern="0" dirty="0">
                <a:solidFill>
                  <a:srgbClr val="FFFFFF"/>
                </a:solidFill>
                <a:latin typeface="Arial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2FA9B514-23C3-46F8-AC12-AC8D88652882}"/>
              </a:ext>
            </a:extLst>
          </p:cNvPr>
          <p:cNvSpPr txBox="1"/>
          <p:nvPr/>
        </p:nvSpPr>
        <p:spPr>
          <a:xfrm>
            <a:off x="3327812" y="3582646"/>
            <a:ext cx="218856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AB6CE8AA-806B-43F9-93E7-D9BC1501E0FF}"/>
              </a:ext>
            </a:extLst>
          </p:cNvPr>
          <p:cNvSpPr txBox="1"/>
          <p:nvPr/>
        </p:nvSpPr>
        <p:spPr>
          <a:xfrm>
            <a:off x="1918740" y="3912434"/>
            <a:ext cx="5816187" cy="7848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15A8FD3D-4D73-4663-A98E-C468241F2FAF}"/>
              </a:ext>
            </a:extLst>
          </p:cNvPr>
          <p:cNvSpPr/>
          <p:nvPr/>
        </p:nvSpPr>
        <p:spPr>
          <a:xfrm>
            <a:off x="394737" y="5740511"/>
            <a:ext cx="1823807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32D25495-BCEA-4BF7-8488-424743C8F81C}"/>
              </a:ext>
            </a:extLst>
          </p:cNvPr>
          <p:cNvSpPr/>
          <p:nvPr/>
        </p:nvSpPr>
        <p:spPr>
          <a:xfrm>
            <a:off x="2733205" y="5740511"/>
            <a:ext cx="6096003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E8107533-5110-4C86-8183-60E312F8C41D}"/>
              </a:ext>
            </a:extLst>
          </p:cNvPr>
          <p:cNvCxnSpPr/>
          <p:nvPr/>
        </p:nvCxnSpPr>
        <p:spPr>
          <a:xfrm>
            <a:off x="2218544" y="5771217"/>
            <a:ext cx="0" cy="719523"/>
          </a:xfrm>
          <a:prstGeom prst="straightConnector1">
            <a:avLst/>
          </a:prstGeom>
          <a:noFill/>
          <a:ln w="6345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194200186"/>
      </p:ext>
    </p:extLst>
  </p:cSld>
  <p:clrMapOvr>
    <a:masterClrMapping/>
  </p:clrMapOvr>
  <p:hf sldNum="0" hdr="0" ftr="0" dt="0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AF96B67-5D46-49B0-8389-36ADE4E226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B6EC5A6-C0BE-4049-B1D0-D2AF55BA54A9}" type="datetime1">
              <a:rPr/>
              <a:pPr/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C81117F-51E4-496F-B233-C55C859524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18C1F7B-D838-45F2-9585-206E58DA05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28EA662-BFD6-4694-AE46-976F5EA95AF5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350157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9CE0202-EA24-40BF-BFF4-17E99A957DC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B24F45B-4FE7-4D9C-B415-9D7DB5E81821}" type="datetime1">
              <a:rPr/>
              <a:pPr/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19DA995-1CBC-40D6-8BFE-D36F53C6AD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F72FAC8-A800-469E-BDB2-4A6118192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045C7131-6C13-4094-9318-685303C61D3C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015248"/>
      </p:ext>
    </p:extLst>
  </p:cSld>
  <p:clrMapOvr>
    <a:masterClrMapping/>
  </p:clrMapOvr>
  <p:hf sldNum="0" hdr="0" ftr="0" dt="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33CB9B9-73F3-4F46-B2EA-963A3256F4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BCC13E7C-F679-42C2-B154-DAA3FB8EBB4A}" type="datetime1">
              <a:rPr/>
              <a:pPr/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2D34D442-CDEB-479F-A12F-3F26CCAEB2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601CD63-3BB1-4BC7-87D6-77D3385393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B0331D5-7A65-4BCA-8AA6-8934F1CC1B3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164024"/>
      </p:ext>
    </p:extLst>
  </p:cSld>
  <p:clrMapOvr>
    <a:masterClrMapping/>
  </p:clrMapOvr>
  <p:hf sldNum="0" hdr="0" ftr="0" dt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46A17B3-E80C-4B31-B984-F4ED3E46A8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D3EBD0-4121-4C47-AF14-172B3B993A65}" type="datetime1">
              <a:rPr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A98C2E6-665F-4B9D-9C8F-C268E95CB3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82F5E8A-F89A-4518-8914-ED2033242F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DC14874-293C-41AB-A328-8A401A667A1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775228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47F559D-50E9-4579-8568-02058DD640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0773372-5E1B-411F-A0B0-563DA6C786B0}" type="datetime1">
              <a:rPr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0772F96-DFA3-4D53-872C-AF3A05BC18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E3B6629-DD8B-4949-B332-A4B799193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72DC3D2-F4FB-4F60-B770-CC1B09F4220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100015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EE14B1A-61E2-4EF3-9D2A-6939B832BE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898927-A024-4D2A-8A12-71EA4BF0EFE6}" type="datetime1">
              <a:rPr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9ACCB58-F110-4116-A50F-1331CA32FE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8CA4E4F-90DC-4461-BA8A-252D42C88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AB726CF9-A2BD-42AF-9C3E-900F96AB9DD2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968477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D7B43D-1191-4CDB-A67B-85548A0C42B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19D573B1-6E02-4EF6-9BA6-7E69D8C01EFA}" type="datetime1">
              <a:rPr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1F655B3-CB6E-4667-A19A-5B94BDC23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972FA69-CDBC-44CE-A15D-655DC8C8BD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CF910C0E-05F4-435C-8C20-7787BB9B1327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537361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9569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0" y="2559561"/>
            <a:ext cx="749299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1" y="2569930"/>
            <a:ext cx="417830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2"/>
            <a:ext cx="2340754" cy="323167"/>
          </a:xfrm>
          <a:prstGeom prst="rect">
            <a:avLst/>
          </a:prstGeom>
          <a:noFill/>
          <a:ln w="9528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  <p:pic>
        <p:nvPicPr>
          <p:cNvPr id="12" name="Obraz 21">
            <a:extLst>
              <a:ext uri="{FF2B5EF4-FFF2-40B4-BE49-F238E27FC236}">
                <a16:creationId xmlns:a16="http://schemas.microsoft.com/office/drawing/2014/main" xmlns="" id="{B1C2A58D-9C7E-4B9B-8697-8A624CEB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722" y="5649638"/>
            <a:ext cx="3051727" cy="649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2">
            <a:extLst>
              <a:ext uri="{FF2B5EF4-FFF2-40B4-BE49-F238E27FC236}">
                <a16:creationId xmlns:a16="http://schemas.microsoft.com/office/drawing/2014/main" xmlns="" id="{99E6113D-3049-43FE-ACCD-8AEB425F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7" y="5676768"/>
            <a:ext cx="690573" cy="708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3">
            <a:extLst>
              <a:ext uri="{FF2B5EF4-FFF2-40B4-BE49-F238E27FC236}">
                <a16:creationId xmlns:a16="http://schemas.microsoft.com/office/drawing/2014/main" xmlns="" id="{19551C2C-A05E-4DBF-A992-83FD9C9E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197" y="5613273"/>
            <a:ext cx="778273" cy="772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86908862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10980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932747"/>
      </p:ext>
    </p:extLst>
  </p:cSld>
  <p:clrMapOvr>
    <a:masterClrMapping/>
  </p:clrMapOvr>
  <p:hf sldNum="0" hdr="0" ftr="0" dt="0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67435"/>
      </p:ext>
    </p:extLst>
  </p:cSld>
  <p:clrMapOvr>
    <a:masterClrMapping/>
  </p:clrMapOvr>
  <p:hf sldNum="0" hdr="0" ftr="0" dt="0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588131"/>
      </p:ext>
    </p:extLst>
  </p:cSld>
  <p:clrMapOvr>
    <a:masterClrMapping/>
  </p:clrMapOvr>
  <p:hf sldNum="0" hdr="0" ftr="0" dt="0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535765985"/>
      </p:ext>
    </p:extLst>
  </p:cSld>
  <p:clrMapOvr>
    <a:masterClrMapping/>
  </p:clrMapOvr>
  <p:hf sldNum="0" hdr="0" ftr="0" dt="0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1" y="2559562"/>
            <a:ext cx="749299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2" y="2569931"/>
            <a:ext cx="417830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2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5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64" marR="0" lvl="0" indent="-285764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2583071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chemeClr val="bg2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4"/>
            <a:ext cx="2340754" cy="323165"/>
          </a:xfrm>
          <a:prstGeom prst="rect">
            <a:avLst/>
          </a:prstGeom>
          <a:noFill/>
          <a:ln w="9528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4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911603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35881631"/>
      </p:ext>
    </p:extLst>
  </p:cSld>
  <p:clrMapOvr>
    <a:masterClrMapping/>
  </p:clrMapOvr>
  <p:hf sldNum="0" hdr="0" ftr="0" dt="0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382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010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196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4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  <p:hf hdr="0" ftr="0" dt="0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45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6096000" cy="36576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01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83616" y="2913754"/>
            <a:ext cx="5612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 tytuł</a:t>
            </a:r>
            <a:endParaRPr lang="uk-UA" dirty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688376" y="2507741"/>
            <a:ext cx="1804416" cy="180441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79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prstClr val="black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37000" y="1752600"/>
            <a:ext cx="4318000" cy="2641600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145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>
            <a:extLst>
              <a:ext uri="{FF2B5EF4-FFF2-40B4-BE49-F238E27FC236}">
                <a16:creationId xmlns:a16="http://schemas.microsoft.com/office/drawing/2014/main" xmlns="" id="{847FFD5E-6EC6-48A3-966C-C511D76C6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9050"/>
            <a:ext cx="74930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Prostokąt 7">
            <a:extLst>
              <a:ext uri="{FF2B5EF4-FFF2-40B4-BE49-F238E27FC236}">
                <a16:creationId xmlns:a16="http://schemas.microsoft.com/office/drawing/2014/main" xmlns="" id="{DEE13928-512E-4E42-B35A-E165A8C65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570163"/>
            <a:ext cx="41783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5">
            <a:extLst>
              <a:ext uri="{FF2B5EF4-FFF2-40B4-BE49-F238E27FC236}">
                <a16:creationId xmlns:a16="http://schemas.microsoft.com/office/drawing/2014/main" xmlns="" id="{1D0C0768-9F15-4FE7-9EAD-1AC6C2F4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595563"/>
            <a:ext cx="2339975" cy="322262"/>
          </a:xfrm>
          <a:prstGeom prst="rect">
            <a:avLst/>
          </a:prstGeom>
          <a:noFill/>
          <a:ln w="9528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500" dirty="0">
                <a:solidFill>
                  <a:srgbClr val="FFFFFF"/>
                </a:solidFill>
                <a:latin typeface="Arial" panose="020B0604020202020204" pitchFamily="34" charset="0"/>
              </a:rPr>
              <a:t>Specjalizacje:</a:t>
            </a:r>
          </a:p>
        </p:txBody>
      </p:sp>
      <p:cxnSp>
        <p:nvCxnSpPr>
          <p:cNvPr id="14" name="Łącznik prosty 20">
            <a:extLst>
              <a:ext uri="{FF2B5EF4-FFF2-40B4-BE49-F238E27FC236}">
                <a16:creationId xmlns:a16="http://schemas.microsoft.com/office/drawing/2014/main" xmlns="" id="{0F26DA66-3036-436E-9103-21D3A26A63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207000"/>
            <a:ext cx="12192000" cy="0"/>
          </a:xfrm>
          <a:prstGeom prst="straightConnector1">
            <a:avLst/>
          </a:prstGeom>
          <a:noFill/>
          <a:ln w="6345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Obraz 21">
            <a:extLst>
              <a:ext uri="{FF2B5EF4-FFF2-40B4-BE49-F238E27FC236}">
                <a16:creationId xmlns:a16="http://schemas.microsoft.com/office/drawing/2014/main" xmlns="" id="{8289125B-CB47-4750-9784-DD754336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649913"/>
            <a:ext cx="30511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3">
            <a:extLst>
              <a:ext uri="{FF2B5EF4-FFF2-40B4-BE49-F238E27FC236}">
                <a16:creationId xmlns:a16="http://schemas.microsoft.com/office/drawing/2014/main" xmlns="" id="{1DD964F1-B5D6-4A15-B182-F2ECC4DE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5613400"/>
            <a:ext cx="777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noProof="0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1474629881"/>
      </p:ext>
    </p:extLst>
  </p:cSld>
  <p:clrMapOvr>
    <a:masterClrMapping/>
  </p:clrMapOvr>
  <p:hf sldNum="0" hdr="0" ftr="0" dt="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="" xmlns:a16="http://schemas.microsoft.com/office/drawing/2014/main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="" xmlns:a16="http://schemas.microsoft.com/office/drawing/2014/main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="" xmlns:a16="http://schemas.microsoft.com/office/drawing/2014/main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246322803"/>
      </p:ext>
    </p:extLst>
  </p:cSld>
  <p:clrMapOvr>
    <a:masterClrMapping/>
  </p:clrMapOvr>
  <p:hf sldNum="0"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="" xmlns:a16="http://schemas.microsoft.com/office/drawing/2014/main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="" xmlns:a16="http://schemas.microsoft.com/office/drawing/2014/main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="" xmlns:a16="http://schemas.microsoft.com/office/drawing/2014/main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  <p:sp>
        <p:nvSpPr>
          <p:cNvPr id="5" name="Prostokąt 3">
            <a:extLst>
              <a:ext uri="{FF2B5EF4-FFF2-40B4-BE49-F238E27FC236}">
                <a16:creationId xmlns="" xmlns:a16="http://schemas.microsoft.com/office/drawing/2014/main" id="{E61DAD37-C17B-48B5-828F-46CBC76A5567}"/>
              </a:ext>
            </a:extLst>
          </p:cNvPr>
          <p:cNvSpPr/>
          <p:nvPr/>
        </p:nvSpPr>
        <p:spPr>
          <a:xfrm>
            <a:off x="0" y="685800"/>
            <a:ext cx="1625602" cy="111759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99640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8">
            <a:extLst>
              <a:ext uri="{FF2B5EF4-FFF2-40B4-BE49-F238E27FC236}">
                <a16:creationId xmlns="" xmlns:a16="http://schemas.microsoft.com/office/drawing/2014/main" id="{1AFC8900-525C-43FE-BFC1-C090DE2D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10">
            <a:extLst>
              <a:ext uri="{FF2B5EF4-FFF2-40B4-BE49-F238E27FC236}">
                <a16:creationId xmlns="" xmlns:a16="http://schemas.microsoft.com/office/drawing/2014/main" id="{A07D9E59-AEDF-4B9D-9896-1BCBC703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673" y="5820658"/>
            <a:ext cx="2941323" cy="576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9">
            <a:extLst>
              <a:ext uri="{FF2B5EF4-FFF2-40B4-BE49-F238E27FC236}">
                <a16:creationId xmlns="" xmlns:a16="http://schemas.microsoft.com/office/drawing/2014/main" id="{3ED39BA6-E277-4498-B2C2-E4EC22FE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1" y="4930481"/>
            <a:ext cx="9397005" cy="579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">
            <a:extLst>
              <a:ext uri="{FF2B5EF4-FFF2-40B4-BE49-F238E27FC236}">
                <a16:creationId xmlns="" xmlns:a16="http://schemas.microsoft.com/office/drawing/2014/main" id="{24C42205-CE22-4E02-A3BE-E31B4094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7" y="420203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8">
            <a:extLst>
              <a:ext uri="{FF2B5EF4-FFF2-40B4-BE49-F238E27FC236}">
                <a16:creationId xmlns="" xmlns:a16="http://schemas.microsoft.com/office/drawing/2014/main" id="{632DDC97-24B9-4474-BFE8-B7C08464B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4" y="4142378"/>
            <a:ext cx="7513332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2">
            <a:extLst>
              <a:ext uri="{FF2B5EF4-FFF2-40B4-BE49-F238E27FC236}">
                <a16:creationId xmlns="" xmlns:a16="http://schemas.microsoft.com/office/drawing/2014/main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="" xmlns:a16="http://schemas.microsoft.com/office/drawing/2014/main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="" xmlns:a16="http://schemas.microsoft.com/office/drawing/2014/main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49989572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0">
            <a:extLst>
              <a:ext uri="{FF2B5EF4-FFF2-40B4-BE49-F238E27FC236}">
                <a16:creationId xmlns="" xmlns:a16="http://schemas.microsoft.com/office/drawing/2014/main" id="{C970C975-B93E-483F-AE40-8599994E3E48}"/>
              </a:ext>
            </a:extLst>
          </p:cNvPr>
          <p:cNvSpPr/>
          <p:nvPr/>
        </p:nvSpPr>
        <p:spPr>
          <a:xfrm>
            <a:off x="1419413" y="4752621"/>
            <a:ext cx="4402890" cy="36262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31">
            <a:extLst>
              <a:ext uri="{FF2B5EF4-FFF2-40B4-BE49-F238E27FC236}">
                <a16:creationId xmlns="" xmlns:a16="http://schemas.microsoft.com/office/drawing/2014/main" id="{83026354-F2DD-4301-9C80-AF1F4089A617}"/>
              </a:ext>
            </a:extLst>
          </p:cNvPr>
          <p:cNvSpPr/>
          <p:nvPr/>
        </p:nvSpPr>
        <p:spPr>
          <a:xfrm>
            <a:off x="0" y="2416009"/>
            <a:ext cx="1396316" cy="36025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rostokąt 32">
            <a:extLst>
              <a:ext uri="{FF2B5EF4-FFF2-40B4-BE49-F238E27FC236}">
                <a16:creationId xmlns="" xmlns:a16="http://schemas.microsoft.com/office/drawing/2014/main" id="{09AB3CDE-961A-4BFF-B516-3DDA32DBEEEE}"/>
              </a:ext>
            </a:extLst>
          </p:cNvPr>
          <p:cNvSpPr/>
          <p:nvPr/>
        </p:nvSpPr>
        <p:spPr>
          <a:xfrm>
            <a:off x="0" y="3242498"/>
            <a:ext cx="1396316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rostokąt 33">
            <a:extLst>
              <a:ext uri="{FF2B5EF4-FFF2-40B4-BE49-F238E27FC236}">
                <a16:creationId xmlns="" xmlns:a16="http://schemas.microsoft.com/office/drawing/2014/main" id="{C02A1A61-BB0F-4795-968F-BF4E2E2A92D9}"/>
              </a:ext>
            </a:extLst>
          </p:cNvPr>
          <p:cNvSpPr/>
          <p:nvPr/>
        </p:nvSpPr>
        <p:spPr>
          <a:xfrm>
            <a:off x="0" y="3963265"/>
            <a:ext cx="1396316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rostokąt 36">
            <a:extLst>
              <a:ext uri="{FF2B5EF4-FFF2-40B4-BE49-F238E27FC236}">
                <a16:creationId xmlns="" xmlns:a16="http://schemas.microsoft.com/office/drawing/2014/main" id="{28FBE97B-D0D1-4A9C-A236-916686D0851D}"/>
              </a:ext>
            </a:extLst>
          </p:cNvPr>
          <p:cNvSpPr/>
          <p:nvPr/>
        </p:nvSpPr>
        <p:spPr>
          <a:xfrm>
            <a:off x="1424662" y="3965002"/>
            <a:ext cx="7514063" cy="39381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ostokąt 37">
            <a:extLst>
              <a:ext uri="{FF2B5EF4-FFF2-40B4-BE49-F238E27FC236}">
                <a16:creationId xmlns="" xmlns:a16="http://schemas.microsoft.com/office/drawing/2014/main" id="{A725C3A9-56DA-489F-B791-B057BDF6D246}"/>
              </a:ext>
            </a:extLst>
          </p:cNvPr>
          <p:cNvSpPr/>
          <p:nvPr/>
        </p:nvSpPr>
        <p:spPr>
          <a:xfrm>
            <a:off x="1424662" y="3240084"/>
            <a:ext cx="5565504" cy="36245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rostokąt 38">
            <a:extLst>
              <a:ext uri="{FF2B5EF4-FFF2-40B4-BE49-F238E27FC236}">
                <a16:creationId xmlns="" xmlns:a16="http://schemas.microsoft.com/office/drawing/2014/main" id="{964DD77B-B119-46C3-8822-135850187B42}"/>
              </a:ext>
            </a:extLst>
          </p:cNvPr>
          <p:cNvSpPr/>
          <p:nvPr/>
        </p:nvSpPr>
        <p:spPr>
          <a:xfrm>
            <a:off x="1424095" y="2420553"/>
            <a:ext cx="5133789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rostokąt 39">
            <a:extLst>
              <a:ext uri="{FF2B5EF4-FFF2-40B4-BE49-F238E27FC236}">
                <a16:creationId xmlns="" xmlns:a16="http://schemas.microsoft.com/office/drawing/2014/main" id="{8B862CB1-556F-4820-9419-79F0876C51B5}"/>
              </a:ext>
            </a:extLst>
          </p:cNvPr>
          <p:cNvSpPr/>
          <p:nvPr/>
        </p:nvSpPr>
        <p:spPr>
          <a:xfrm>
            <a:off x="0" y="4754550"/>
            <a:ext cx="1396800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="" xmlns:a16="http://schemas.microsoft.com/office/drawing/2014/main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="" xmlns:a16="http://schemas.microsoft.com/office/drawing/2014/main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="" xmlns:a16="http://schemas.microsoft.com/office/drawing/2014/main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="" xmlns:a16="http://schemas.microsoft.com/office/drawing/2014/main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="" xmlns:a16="http://schemas.microsoft.com/office/drawing/2014/main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85025138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="" xmlns:a16="http://schemas.microsoft.com/office/drawing/2014/main" id="{3FF9787C-D79B-4820-A584-DA70CAEC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="" xmlns:a16="http://schemas.microsoft.com/office/drawing/2014/main" id="{28131AFB-E152-43E8-8A83-56AA418B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57" y="4024887"/>
            <a:ext cx="9096048" cy="70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="" xmlns:a16="http://schemas.microsoft.com/office/drawing/2014/main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="" xmlns:a16="http://schemas.microsoft.com/office/drawing/2014/main" id="{7B319355-8B6B-42B4-9067-D30C6A35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68" y="3240743"/>
            <a:ext cx="5594427" cy="8782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="" xmlns:a16="http://schemas.microsoft.com/office/drawing/2014/main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73187777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854664"/>
      </p:ext>
    </p:extLst>
  </p:cSld>
  <p:clrMapOvr>
    <a:masterClrMapping/>
  </p:clrMapOvr>
  <p:hf sldNum="0" hdr="0" ftr="0" dt="0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="" xmlns:a16="http://schemas.microsoft.com/office/drawing/2014/main" id="{178F7162-ED93-4D64-B064-106116AD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="" xmlns:a16="http://schemas.microsoft.com/office/drawing/2014/main" id="{8B8FC8BD-8F77-49C0-9152-CBD24D6D107E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="" xmlns:a16="http://schemas.microsoft.com/office/drawing/2014/main" id="{FA84FBB0-5FEC-4991-B10C-F6378F96EFB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="" xmlns:a16="http://schemas.microsoft.com/office/drawing/2014/main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="" xmlns:a16="http://schemas.microsoft.com/office/drawing/2014/main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="" xmlns:a16="http://schemas.microsoft.com/office/drawing/2014/main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="" xmlns:a16="http://schemas.microsoft.com/office/drawing/2014/main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49479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="" xmlns:a16="http://schemas.microsoft.com/office/drawing/2014/main" id="{83D37051-B8E2-4F88-937A-067D572F5C6D}"/>
              </a:ext>
            </a:extLst>
          </p:cNvPr>
          <p:cNvSpPr/>
          <p:nvPr/>
        </p:nvSpPr>
        <p:spPr>
          <a:xfrm>
            <a:off x="3669953" y="1679505"/>
            <a:ext cx="8522043" cy="1996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="" xmlns:a16="http://schemas.microsoft.com/office/drawing/2014/main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11">
            <a:extLst>
              <a:ext uri="{FF2B5EF4-FFF2-40B4-BE49-F238E27FC236}">
                <a16:creationId xmlns="" xmlns:a16="http://schemas.microsoft.com/office/drawing/2014/main" id="{B9D55477-40EF-4A1A-A74D-2D22EA6F9468}"/>
              </a:ext>
            </a:extLst>
          </p:cNvPr>
          <p:cNvCxnSpPr/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="" xmlns:a16="http://schemas.microsoft.com/office/drawing/2014/main" id="{BE07169F-26D3-43CA-BAAC-69F6FF5D247C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9">
            <a:extLst>
              <a:ext uri="{FF2B5EF4-FFF2-40B4-BE49-F238E27FC236}">
                <a16:creationId xmlns="" xmlns:a16="http://schemas.microsoft.com/office/drawing/2014/main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="" xmlns:a16="http://schemas.microsoft.com/office/drawing/2014/main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="" xmlns:a16="http://schemas.microsoft.com/office/drawing/2014/main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  <p:pic>
        <p:nvPicPr>
          <p:cNvPr id="9" name="Obraz 14">
            <a:extLst>
              <a:ext uri="{FF2B5EF4-FFF2-40B4-BE49-F238E27FC236}">
                <a16:creationId xmlns="" xmlns:a16="http://schemas.microsoft.com/office/drawing/2014/main" id="{EADE35E7-4C2E-4F9E-8739-DF09FF1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68" y="3510701"/>
            <a:ext cx="1386001" cy="1386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1753724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="" xmlns:a16="http://schemas.microsoft.com/office/drawing/2014/main" id="{B3E97912-97F0-4E28-9845-F10C23AFDC10}"/>
              </a:ext>
            </a:extLst>
          </p:cNvPr>
          <p:cNvSpPr/>
          <p:nvPr/>
        </p:nvSpPr>
        <p:spPr>
          <a:xfrm>
            <a:off x="3682316" y="2057400"/>
            <a:ext cx="8509689" cy="167433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="" xmlns:a16="http://schemas.microsoft.com/office/drawing/2014/main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8">
            <a:extLst>
              <a:ext uri="{FF2B5EF4-FFF2-40B4-BE49-F238E27FC236}">
                <a16:creationId xmlns="" xmlns:a16="http://schemas.microsoft.com/office/drawing/2014/main" id="{8C1A0229-2174-4099-94A3-53D64F84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3476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Łącznik prosty 11">
            <a:extLst>
              <a:ext uri="{FF2B5EF4-FFF2-40B4-BE49-F238E27FC236}">
                <a16:creationId xmlns="" xmlns:a16="http://schemas.microsoft.com/office/drawing/2014/main" id="{27974DD3-B118-439C-A7D0-8510C2F1643D}"/>
              </a:ext>
            </a:extLst>
          </p:cNvPr>
          <p:cNvCxnSpPr>
            <a:endCxn id="4" idx="1"/>
          </p:cNvCxnSpPr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6" name="Łącznik prosty 12">
            <a:extLst>
              <a:ext uri="{FF2B5EF4-FFF2-40B4-BE49-F238E27FC236}">
                <a16:creationId xmlns="" xmlns:a16="http://schemas.microsoft.com/office/drawing/2014/main" id="{1BB00096-D241-43C9-B40A-572A1E4B6374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7" name="Symbol zastępczy tekstu 15">
            <a:extLst>
              <a:ext uri="{FF2B5EF4-FFF2-40B4-BE49-F238E27FC236}">
                <a16:creationId xmlns="" xmlns:a16="http://schemas.microsoft.com/office/drawing/2014/main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="" xmlns:a16="http://schemas.microsoft.com/office/drawing/2014/main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="" xmlns:a16="http://schemas.microsoft.com/office/drawing/2014/main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="" xmlns:a16="http://schemas.microsoft.com/office/drawing/2014/main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="" xmlns:a16="http://schemas.microsoft.com/office/drawing/2014/main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79928101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="" xmlns:a16="http://schemas.microsoft.com/office/drawing/2014/main" id="{EC003FF8-FB90-4A62-93BF-E56E495D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="" xmlns:a16="http://schemas.microsoft.com/office/drawing/2014/main" id="{DCDF4613-2776-400E-B808-392B613AC4A7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="" xmlns:a16="http://schemas.microsoft.com/office/drawing/2014/main" id="{9FD37005-2BB2-4CBE-A5FC-D4AA66C468E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="" xmlns:a16="http://schemas.microsoft.com/office/drawing/2014/main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="" xmlns:a16="http://schemas.microsoft.com/office/drawing/2014/main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="" xmlns:a16="http://schemas.microsoft.com/office/drawing/2014/main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3237101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576633"/>
      </p:ext>
    </p:extLst>
  </p:cSld>
  <p:clrMapOvr>
    <a:masterClrMapping/>
  </p:clrMapOvr>
  <p:hf sldNum="0" hdr="0" ftr="0" dt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3" name="Łącznik prosty 11">
            <a:extLst>
              <a:ext uri="{FF2B5EF4-FFF2-40B4-BE49-F238E27FC236}">
                <a16:creationId xmlns="" xmlns:a16="http://schemas.microsoft.com/office/drawing/2014/main" id="{2982752C-EA95-416A-B934-F9E62D9ED1CE}"/>
              </a:ext>
            </a:extLst>
          </p:cNvPr>
          <p:cNvCxnSpPr/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4" name="Łącznik prosty 12">
            <a:extLst>
              <a:ext uri="{FF2B5EF4-FFF2-40B4-BE49-F238E27FC236}">
                <a16:creationId xmlns="" xmlns:a16="http://schemas.microsoft.com/office/drawing/2014/main" id="{ECD27FAD-1AA6-4704-8E03-C8509FA68669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19">
            <a:extLst>
              <a:ext uri="{FF2B5EF4-FFF2-40B4-BE49-F238E27FC236}">
                <a16:creationId xmlns="" xmlns:a16="http://schemas.microsoft.com/office/drawing/2014/main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cxnSp>
        <p:nvCxnSpPr>
          <p:cNvPr id="6" name="Łącznik prosty 13">
            <a:extLst>
              <a:ext uri="{FF2B5EF4-FFF2-40B4-BE49-F238E27FC236}">
                <a16:creationId xmlns="" xmlns:a16="http://schemas.microsoft.com/office/drawing/2014/main" id="{B353A92A-BDC8-41E4-B987-ABA10FAD9A5F}"/>
              </a:ext>
            </a:extLst>
          </p:cNvPr>
          <p:cNvCxnSpPr/>
          <p:nvPr/>
        </p:nvCxnSpPr>
        <p:spPr>
          <a:xfrm>
            <a:off x="0" y="5130798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7" name="Łącznik prosty 14">
            <a:extLst>
              <a:ext uri="{FF2B5EF4-FFF2-40B4-BE49-F238E27FC236}">
                <a16:creationId xmlns="" xmlns:a16="http://schemas.microsoft.com/office/drawing/2014/main" id="{2C3D19BB-8667-486B-B1E8-7C6679001369}"/>
              </a:ext>
            </a:extLst>
          </p:cNvPr>
          <p:cNvCxnSpPr/>
          <p:nvPr/>
        </p:nvCxnSpPr>
        <p:spPr>
          <a:xfrm>
            <a:off x="2792275" y="5143499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8" name="Symbol zastępczy tekstu 19">
            <a:extLst>
              <a:ext uri="{FF2B5EF4-FFF2-40B4-BE49-F238E27FC236}">
                <a16:creationId xmlns="" xmlns:a16="http://schemas.microsoft.com/office/drawing/2014/main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302555835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3CECC14B-385B-4814-A244-000191A7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="" xmlns:a16="http://schemas.microsoft.com/office/drawing/2014/main" id="{FB0199E0-98BF-441A-A0B0-7E5D1B83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" y="4155079"/>
            <a:ext cx="701102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="" xmlns:a16="http://schemas.microsoft.com/office/drawing/2014/main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="" xmlns:a16="http://schemas.microsoft.com/office/drawing/2014/main" id="{4EB0E3C8-E11D-4313-BD07-5521881D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4" y="3627872"/>
            <a:ext cx="2359298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="" xmlns:a16="http://schemas.microsoft.com/office/drawing/2014/main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02611314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="" xmlns:a16="http://schemas.microsoft.com/office/drawing/2014/main" id="{6789E0D2-01DB-48EF-8376-E5202269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1">
            <a:extLst>
              <a:ext uri="{FF2B5EF4-FFF2-40B4-BE49-F238E27FC236}">
                <a16:creationId xmlns="" xmlns:a16="http://schemas.microsoft.com/office/drawing/2014/main" id="{52653CFF-956B-4C67-8668-3CFD36D7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22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3">
            <a:extLst>
              <a:ext uri="{FF2B5EF4-FFF2-40B4-BE49-F238E27FC236}">
                <a16:creationId xmlns="" xmlns:a16="http://schemas.microsoft.com/office/drawing/2014/main" id="{00FD0AE5-69A4-4FD0-B132-99F831E7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4">
            <a:extLst>
              <a:ext uri="{FF2B5EF4-FFF2-40B4-BE49-F238E27FC236}">
                <a16:creationId xmlns="" xmlns:a16="http://schemas.microsoft.com/office/drawing/2014/main" id="{F8E654FF-EC3B-4033-9906-5CA60487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7" y="3462531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25">
            <a:extLst>
              <a:ext uri="{FF2B5EF4-FFF2-40B4-BE49-F238E27FC236}">
                <a16:creationId xmlns="" xmlns:a16="http://schemas.microsoft.com/office/drawing/2014/main" id="{74A9D0FA-9526-4F9F-844C-3A126335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22" y="1938528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26">
            <a:extLst>
              <a:ext uri="{FF2B5EF4-FFF2-40B4-BE49-F238E27FC236}">
                <a16:creationId xmlns="" xmlns:a16="http://schemas.microsoft.com/office/drawing/2014/main" id="{CF03105C-5EA9-4BCF-A42A-36776DF2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23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4">
            <a:extLst>
              <a:ext uri="{FF2B5EF4-FFF2-40B4-BE49-F238E27FC236}">
                <a16:creationId xmlns="" xmlns:a16="http://schemas.microsoft.com/office/drawing/2014/main" id="{1FE9ABD4-8452-4F7C-8129-1E0CC2D1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26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27">
            <a:extLst>
              <a:ext uri="{FF2B5EF4-FFF2-40B4-BE49-F238E27FC236}">
                <a16:creationId xmlns="" xmlns:a16="http://schemas.microsoft.com/office/drawing/2014/main" id="{9DBD6340-EA4B-48CE-92EF-95ED1028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7" y="3876543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28">
            <a:extLst>
              <a:ext uri="{FF2B5EF4-FFF2-40B4-BE49-F238E27FC236}">
                <a16:creationId xmlns="" xmlns:a16="http://schemas.microsoft.com/office/drawing/2014/main" id="{A824E1FB-175C-441B-B6D4-1DF8D53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23" y="3889244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29">
            <a:extLst>
              <a:ext uri="{FF2B5EF4-FFF2-40B4-BE49-F238E27FC236}">
                <a16:creationId xmlns="" xmlns:a16="http://schemas.microsoft.com/office/drawing/2014/main" id="{5AC506EB-71B0-4556-BF27-F6AA57C6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722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30">
            <a:extLst>
              <a:ext uri="{FF2B5EF4-FFF2-40B4-BE49-F238E27FC236}">
                <a16:creationId xmlns="" xmlns:a16="http://schemas.microsoft.com/office/drawing/2014/main" id="{A823120D-E1AF-4099-9148-E584EAC6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22" y="5546850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5">
            <a:extLst>
              <a:ext uri="{FF2B5EF4-FFF2-40B4-BE49-F238E27FC236}">
                <a16:creationId xmlns="" xmlns:a16="http://schemas.microsoft.com/office/drawing/2014/main" id="{5848F56A-7787-4397-82A5-CEF59283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166" y="5069113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34">
            <a:extLst>
              <a:ext uri="{FF2B5EF4-FFF2-40B4-BE49-F238E27FC236}">
                <a16:creationId xmlns="" xmlns:a16="http://schemas.microsoft.com/office/drawing/2014/main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="" xmlns:a16="http://schemas.microsoft.com/office/drawing/2014/main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="" xmlns:a16="http://schemas.microsoft.com/office/drawing/2014/main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="" xmlns:a16="http://schemas.microsoft.com/office/drawing/2014/main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="" xmlns:a16="http://schemas.microsoft.com/office/drawing/2014/main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="" xmlns:a16="http://schemas.microsoft.com/office/drawing/2014/main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="" xmlns:a16="http://schemas.microsoft.com/office/drawing/2014/main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18656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AF90BDFE-E2BE-4953-9688-B4796D89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="" xmlns:a16="http://schemas.microsoft.com/office/drawing/2014/main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12">
            <a:extLst>
              <a:ext uri="{FF2B5EF4-FFF2-40B4-BE49-F238E27FC236}">
                <a16:creationId xmlns="" xmlns:a16="http://schemas.microsoft.com/office/drawing/2014/main" id="{FD698344-D0C6-4348-AD73-DE155DD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3">
            <a:extLst>
              <a:ext uri="{FF2B5EF4-FFF2-40B4-BE49-F238E27FC236}">
                <a16:creationId xmlns="" xmlns:a16="http://schemas.microsoft.com/office/drawing/2014/main" id="{31EBE81F-C80D-4787-B9C2-AA438E50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14">
            <a:extLst>
              <a:ext uri="{FF2B5EF4-FFF2-40B4-BE49-F238E27FC236}">
                <a16:creationId xmlns="" xmlns:a16="http://schemas.microsoft.com/office/drawing/2014/main" id="{D1563F32-E07C-4AA5-AE28-0761F2C1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5">
            <a:extLst>
              <a:ext uri="{FF2B5EF4-FFF2-40B4-BE49-F238E27FC236}">
                <a16:creationId xmlns="" xmlns:a16="http://schemas.microsoft.com/office/drawing/2014/main" id="{3939FAE8-D90E-438A-85FA-B70D9558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6">
            <a:extLst>
              <a:ext uri="{FF2B5EF4-FFF2-40B4-BE49-F238E27FC236}">
                <a16:creationId xmlns="" xmlns:a16="http://schemas.microsoft.com/office/drawing/2014/main" id="{25A19944-B7BD-43B1-8985-6F907FC9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20">
            <a:extLst>
              <a:ext uri="{FF2B5EF4-FFF2-40B4-BE49-F238E27FC236}">
                <a16:creationId xmlns="" xmlns:a16="http://schemas.microsoft.com/office/drawing/2014/main" id="{AE521724-0BAF-4FDF-84AE-938EBDBD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3">
            <a:extLst>
              <a:ext uri="{FF2B5EF4-FFF2-40B4-BE49-F238E27FC236}">
                <a16:creationId xmlns="" xmlns:a16="http://schemas.microsoft.com/office/drawing/2014/main" id="{BDDEA5FB-54C2-43D8-8ED7-526093A7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Łącznik prosty 8">
            <a:extLst>
              <a:ext uri="{FF2B5EF4-FFF2-40B4-BE49-F238E27FC236}">
                <a16:creationId xmlns="" xmlns:a16="http://schemas.microsoft.com/office/drawing/2014/main" id="{EB0F9CBE-C805-4B8E-852C-464E433A3528}"/>
              </a:ext>
            </a:extLst>
          </p:cNvPr>
          <p:cNvCxnSpPr>
            <a:endCxn id="2" idx="1"/>
          </p:cNvCxnSpPr>
          <p:nvPr/>
        </p:nvCxnSpPr>
        <p:spPr>
          <a:xfrm>
            <a:off x="0" y="2451104"/>
            <a:ext cx="1405121" cy="1269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ze strzałką 25">
            <a:extLst>
              <a:ext uri="{FF2B5EF4-FFF2-40B4-BE49-F238E27FC236}">
                <a16:creationId xmlns="" xmlns:a16="http://schemas.microsoft.com/office/drawing/2014/main" id="{7B1CFE85-FF7B-4356-9FF8-68377941E52B}"/>
              </a:ext>
            </a:extLst>
          </p:cNvPr>
          <p:cNvCxnSpPr/>
          <p:nvPr/>
        </p:nvCxnSpPr>
        <p:spPr>
          <a:xfrm>
            <a:off x="4214094" y="2438403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3" name="Łącznik prosty ze strzałką 42">
            <a:extLst>
              <a:ext uri="{FF2B5EF4-FFF2-40B4-BE49-F238E27FC236}">
                <a16:creationId xmlns="" xmlns:a16="http://schemas.microsoft.com/office/drawing/2014/main" id="{CC72A635-2347-47F7-BD57-3DEDD9FD6DA3}"/>
              </a:ext>
            </a:extLst>
          </p:cNvPr>
          <p:cNvCxnSpPr/>
          <p:nvPr/>
        </p:nvCxnSpPr>
        <p:spPr>
          <a:xfrm>
            <a:off x="7490691" y="2451104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4" name="Łącznik prosty ze strzałką 43">
            <a:extLst>
              <a:ext uri="{FF2B5EF4-FFF2-40B4-BE49-F238E27FC236}">
                <a16:creationId xmlns="" xmlns:a16="http://schemas.microsoft.com/office/drawing/2014/main" id="{9334EB13-06F4-40CE-BC23-1EBD65E3D72A}"/>
              </a:ext>
            </a:extLst>
          </p:cNvPr>
          <p:cNvCxnSpPr/>
          <p:nvPr/>
        </p:nvCxnSpPr>
        <p:spPr>
          <a:xfrm>
            <a:off x="9486900" y="2946397"/>
            <a:ext cx="0" cy="50800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5" name="Łącznik prosty ze strzałką 44">
            <a:extLst>
              <a:ext uri="{FF2B5EF4-FFF2-40B4-BE49-F238E27FC236}">
                <a16:creationId xmlns="" xmlns:a16="http://schemas.microsoft.com/office/drawing/2014/main" id="{10571280-E002-4DC8-BCDB-E89C4483A4A1}"/>
              </a:ext>
            </a:extLst>
          </p:cNvPr>
          <p:cNvCxnSpPr/>
          <p:nvPr/>
        </p:nvCxnSpPr>
        <p:spPr>
          <a:xfrm flipH="1">
            <a:off x="4203697" y="3949695"/>
            <a:ext cx="45720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6" name="Łącznik prosty ze strzałką 45">
            <a:extLst>
              <a:ext uri="{FF2B5EF4-FFF2-40B4-BE49-F238E27FC236}">
                <a16:creationId xmlns="" xmlns:a16="http://schemas.microsoft.com/office/drawing/2014/main" id="{98B793D4-C324-470D-B2D9-2C9BFB15E73D}"/>
              </a:ext>
            </a:extLst>
          </p:cNvPr>
          <p:cNvCxnSpPr>
            <a:stCxn id="8" idx="1"/>
          </p:cNvCxnSpPr>
          <p:nvPr/>
        </p:nvCxnSpPr>
        <p:spPr>
          <a:xfrm flipH="1">
            <a:off x="7480304" y="3949695"/>
            <a:ext cx="47802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7" name="Łącznik prosty ze strzałką 46">
            <a:extLst>
              <a:ext uri="{FF2B5EF4-FFF2-40B4-BE49-F238E27FC236}">
                <a16:creationId xmlns="" xmlns:a16="http://schemas.microsoft.com/office/drawing/2014/main" id="{CB1BAC07-5807-496D-B311-2AD322BDB2CE}"/>
              </a:ext>
            </a:extLst>
          </p:cNvPr>
          <p:cNvCxnSpPr/>
          <p:nvPr/>
        </p:nvCxnSpPr>
        <p:spPr>
          <a:xfrm>
            <a:off x="4165604" y="5448296"/>
            <a:ext cx="507994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8" name="Łącznik prosty ze strzałką 52">
            <a:extLst>
              <a:ext uri="{FF2B5EF4-FFF2-40B4-BE49-F238E27FC236}">
                <a16:creationId xmlns="" xmlns:a16="http://schemas.microsoft.com/office/drawing/2014/main" id="{1F1542E2-874B-4A43-8CB9-64F326FE25F6}"/>
              </a:ext>
            </a:extLst>
          </p:cNvPr>
          <p:cNvCxnSpPr/>
          <p:nvPr/>
        </p:nvCxnSpPr>
        <p:spPr>
          <a:xfrm>
            <a:off x="2743200" y="4457700"/>
            <a:ext cx="0" cy="50800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19" name="Symbol zastępczy tekstu 34">
            <a:extLst>
              <a:ext uri="{FF2B5EF4-FFF2-40B4-BE49-F238E27FC236}">
                <a16:creationId xmlns="" xmlns:a16="http://schemas.microsoft.com/office/drawing/2014/main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="" xmlns:a16="http://schemas.microsoft.com/office/drawing/2014/main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="" xmlns:a16="http://schemas.microsoft.com/office/drawing/2014/main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="" xmlns:a16="http://schemas.microsoft.com/office/drawing/2014/main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="" xmlns:a16="http://schemas.microsoft.com/office/drawing/2014/main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="" xmlns:a16="http://schemas.microsoft.com/office/drawing/2014/main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="" xmlns:a16="http://schemas.microsoft.com/office/drawing/2014/main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="" xmlns:a16="http://schemas.microsoft.com/office/drawing/2014/main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36843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5">
            <a:extLst>
              <a:ext uri="{FF2B5EF4-FFF2-40B4-BE49-F238E27FC236}">
                <a16:creationId xmlns="" xmlns:a16="http://schemas.microsoft.com/office/drawing/2014/main" id="{EB03D32B-A697-47B2-BEA7-CB0A123EC296}"/>
              </a:ext>
            </a:extLst>
          </p:cNvPr>
          <p:cNvGrpSpPr/>
          <p:nvPr/>
        </p:nvGrpSpPr>
        <p:grpSpPr>
          <a:xfrm>
            <a:off x="4669026" y="3440686"/>
            <a:ext cx="2828550" cy="1018038"/>
            <a:chOff x="4669026" y="3440686"/>
            <a:chExt cx="2828550" cy="1018038"/>
          </a:xfrm>
        </p:grpSpPr>
        <p:pic>
          <p:nvPicPr>
            <p:cNvPr id="3" name="Obraz 56">
              <a:extLst>
                <a:ext uri="{FF2B5EF4-FFF2-40B4-BE49-F238E27FC236}">
                  <a16:creationId xmlns="" xmlns:a16="http://schemas.microsoft.com/office/drawing/2014/main" id="{92A65B58-506D-4171-8585-656531ED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787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Obraz 57">
              <a:extLst>
                <a:ext uri="{FF2B5EF4-FFF2-40B4-BE49-F238E27FC236}">
                  <a16:creationId xmlns="" xmlns:a16="http://schemas.microsoft.com/office/drawing/2014/main" id="{AF3685B8-FD5E-4448-928C-C5713761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026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upa 58">
            <a:extLst>
              <a:ext uri="{FF2B5EF4-FFF2-40B4-BE49-F238E27FC236}">
                <a16:creationId xmlns="" xmlns:a16="http://schemas.microsoft.com/office/drawing/2014/main" id="{6FC17653-41CB-4419-AEE7-31F6D772140D}"/>
              </a:ext>
            </a:extLst>
          </p:cNvPr>
          <p:cNvGrpSpPr/>
          <p:nvPr/>
        </p:nvGrpSpPr>
        <p:grpSpPr>
          <a:xfrm>
            <a:off x="1392420" y="3453387"/>
            <a:ext cx="2828550" cy="1018038"/>
            <a:chOff x="1392420" y="3453387"/>
            <a:chExt cx="2828550" cy="1018038"/>
          </a:xfrm>
        </p:grpSpPr>
        <p:pic>
          <p:nvPicPr>
            <p:cNvPr id="6" name="Obraz 59">
              <a:extLst>
                <a:ext uri="{FF2B5EF4-FFF2-40B4-BE49-F238E27FC236}">
                  <a16:creationId xmlns="" xmlns:a16="http://schemas.microsoft.com/office/drawing/2014/main" id="{FCC8E7D0-2689-41DE-83B7-DBDFFEC7F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34762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Obraz 60">
              <a:extLst>
                <a:ext uri="{FF2B5EF4-FFF2-40B4-BE49-F238E27FC236}">
                  <a16:creationId xmlns="" xmlns:a16="http://schemas.microsoft.com/office/drawing/2014/main" id="{ABAFD97B-22E5-4163-8807-50E5F41B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34533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a 61">
            <a:extLst>
              <a:ext uri="{FF2B5EF4-FFF2-40B4-BE49-F238E27FC236}">
                <a16:creationId xmlns="" xmlns:a16="http://schemas.microsoft.com/office/drawing/2014/main" id="{F9D545DF-403B-4593-99E6-8DFA21001D42}"/>
              </a:ext>
            </a:extLst>
          </p:cNvPr>
          <p:cNvGrpSpPr/>
          <p:nvPr/>
        </p:nvGrpSpPr>
        <p:grpSpPr>
          <a:xfrm>
            <a:off x="1392420" y="4939287"/>
            <a:ext cx="2828550" cy="1018038"/>
            <a:chOff x="1392420" y="4939287"/>
            <a:chExt cx="2828550" cy="1018038"/>
          </a:xfrm>
        </p:grpSpPr>
        <p:pic>
          <p:nvPicPr>
            <p:cNvPr id="9" name="Obraz 62">
              <a:extLst>
                <a:ext uri="{FF2B5EF4-FFF2-40B4-BE49-F238E27FC236}">
                  <a16:creationId xmlns="" xmlns:a16="http://schemas.microsoft.com/office/drawing/2014/main" id="{8149B8A7-C6CB-4CB6-8B5E-B71DC280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49621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Obraz 63">
              <a:extLst>
                <a:ext uri="{FF2B5EF4-FFF2-40B4-BE49-F238E27FC236}">
                  <a16:creationId xmlns="" xmlns:a16="http://schemas.microsoft.com/office/drawing/2014/main" id="{FE9AB035-CCE9-4F35-BC14-A79A419C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49392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a 18">
            <a:extLst>
              <a:ext uri="{FF2B5EF4-FFF2-40B4-BE49-F238E27FC236}">
                <a16:creationId xmlns="" xmlns:a16="http://schemas.microsoft.com/office/drawing/2014/main" id="{EF0B88C1-0443-4B05-97AF-15098EE154C0}"/>
              </a:ext>
            </a:extLst>
          </p:cNvPr>
          <p:cNvGrpSpPr/>
          <p:nvPr/>
        </p:nvGrpSpPr>
        <p:grpSpPr>
          <a:xfrm>
            <a:off x="7958324" y="1942085"/>
            <a:ext cx="2828550" cy="1018038"/>
            <a:chOff x="7958324" y="1942085"/>
            <a:chExt cx="2828550" cy="1018038"/>
          </a:xfrm>
        </p:grpSpPr>
        <p:pic>
          <p:nvPicPr>
            <p:cNvPr id="12" name="Obraz 10">
              <a:extLst>
                <a:ext uri="{FF2B5EF4-FFF2-40B4-BE49-F238E27FC236}">
                  <a16:creationId xmlns="" xmlns:a16="http://schemas.microsoft.com/office/drawing/2014/main" id="{48A230F0-DB91-4925-9F46-B57DE02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5085" y="1964945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Obraz 11">
              <a:extLst>
                <a:ext uri="{FF2B5EF4-FFF2-40B4-BE49-F238E27FC236}">
                  <a16:creationId xmlns="" xmlns:a16="http://schemas.microsoft.com/office/drawing/2014/main" id="{6A4BE643-F545-4E5E-BF8B-75023151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8324" y="1942085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4" name="Grupa 51">
            <a:extLst>
              <a:ext uri="{FF2B5EF4-FFF2-40B4-BE49-F238E27FC236}">
                <a16:creationId xmlns="" xmlns:a16="http://schemas.microsoft.com/office/drawing/2014/main" id="{31283229-CE93-417C-A47A-9718B6C3F3CA}"/>
              </a:ext>
            </a:extLst>
          </p:cNvPr>
          <p:cNvGrpSpPr/>
          <p:nvPr/>
        </p:nvGrpSpPr>
        <p:grpSpPr>
          <a:xfrm>
            <a:off x="7945623" y="3440686"/>
            <a:ext cx="2828550" cy="1018038"/>
            <a:chOff x="7945623" y="3440686"/>
            <a:chExt cx="2828550" cy="1018038"/>
          </a:xfrm>
        </p:grpSpPr>
        <p:pic>
          <p:nvPicPr>
            <p:cNvPr id="15" name="Obraz 53">
              <a:extLst>
                <a:ext uri="{FF2B5EF4-FFF2-40B4-BE49-F238E27FC236}">
                  <a16:creationId xmlns="" xmlns:a16="http://schemas.microsoft.com/office/drawing/2014/main" id="{30AE0985-B00F-485B-BE9D-E1A5741C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2384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Obraz 54">
              <a:extLst>
                <a:ext uri="{FF2B5EF4-FFF2-40B4-BE49-F238E27FC236}">
                  <a16:creationId xmlns="" xmlns:a16="http://schemas.microsoft.com/office/drawing/2014/main" id="{1EC6B7AA-9740-4AE9-9D3A-FD690BB3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623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7" name="Grupa 64">
            <a:extLst>
              <a:ext uri="{FF2B5EF4-FFF2-40B4-BE49-F238E27FC236}">
                <a16:creationId xmlns="" xmlns:a16="http://schemas.microsoft.com/office/drawing/2014/main" id="{570A2B40-B662-4B6C-8CF8-EFE4D37A914E}"/>
              </a:ext>
            </a:extLst>
          </p:cNvPr>
          <p:cNvGrpSpPr/>
          <p:nvPr/>
        </p:nvGrpSpPr>
        <p:grpSpPr>
          <a:xfrm>
            <a:off x="4707120" y="1954786"/>
            <a:ext cx="2828550" cy="1018038"/>
            <a:chOff x="4707120" y="1954786"/>
            <a:chExt cx="2828550" cy="1018038"/>
          </a:xfrm>
        </p:grpSpPr>
        <p:pic>
          <p:nvPicPr>
            <p:cNvPr id="18" name="Obraz 65">
              <a:extLst>
                <a:ext uri="{FF2B5EF4-FFF2-40B4-BE49-F238E27FC236}">
                  <a16:creationId xmlns="" xmlns:a16="http://schemas.microsoft.com/office/drawing/2014/main" id="{D843F00C-D9B8-4D70-BE23-F09122B1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890" y="19776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Obraz 66">
              <a:extLst>
                <a:ext uri="{FF2B5EF4-FFF2-40B4-BE49-F238E27FC236}">
                  <a16:creationId xmlns="" xmlns:a16="http://schemas.microsoft.com/office/drawing/2014/main" id="{88E40589-97A5-4982-8DC9-63A8D71A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120" y="19547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0" name="Obraz 5">
            <a:extLst>
              <a:ext uri="{FF2B5EF4-FFF2-40B4-BE49-F238E27FC236}">
                <a16:creationId xmlns="" xmlns:a16="http://schemas.microsoft.com/office/drawing/2014/main" id="{9FF107B8-B539-4213-A00A-F35ECBBF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46" y="1968502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Obraz 2">
            <a:extLst>
              <a:ext uri="{FF2B5EF4-FFF2-40B4-BE49-F238E27FC236}">
                <a16:creationId xmlns="" xmlns:a16="http://schemas.microsoft.com/office/drawing/2014/main" id="{C7024633-1BD2-4783-BE28-53B2CD2E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Obraz 13">
            <a:extLst>
              <a:ext uri="{FF2B5EF4-FFF2-40B4-BE49-F238E27FC236}">
                <a16:creationId xmlns="" xmlns:a16="http://schemas.microsoft.com/office/drawing/2014/main" id="{2CCC1411-D289-44AF-A287-691CF7FF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Obraz 14">
            <a:extLst>
              <a:ext uri="{FF2B5EF4-FFF2-40B4-BE49-F238E27FC236}">
                <a16:creationId xmlns="" xmlns:a16="http://schemas.microsoft.com/office/drawing/2014/main" id="{C39CC6D3-B491-41F4-BE1F-B131405F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Obraz 15">
            <a:extLst>
              <a:ext uri="{FF2B5EF4-FFF2-40B4-BE49-F238E27FC236}">
                <a16:creationId xmlns="" xmlns:a16="http://schemas.microsoft.com/office/drawing/2014/main" id="{829B7F92-203B-4FB3-BB3E-90D81992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Obraz 16">
            <a:extLst>
              <a:ext uri="{FF2B5EF4-FFF2-40B4-BE49-F238E27FC236}">
                <a16:creationId xmlns="" xmlns:a16="http://schemas.microsoft.com/office/drawing/2014/main" id="{CCAA2A34-8CC3-4679-B783-AA0E48B1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Obraz 20">
            <a:extLst>
              <a:ext uri="{FF2B5EF4-FFF2-40B4-BE49-F238E27FC236}">
                <a16:creationId xmlns="" xmlns:a16="http://schemas.microsoft.com/office/drawing/2014/main" id="{1313915B-7FF1-4112-B364-3B2F1151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Obraz 3">
            <a:extLst>
              <a:ext uri="{FF2B5EF4-FFF2-40B4-BE49-F238E27FC236}">
                <a16:creationId xmlns="" xmlns:a16="http://schemas.microsoft.com/office/drawing/2014/main" id="{E6404BCC-613A-454B-9A4A-EFE9CF5A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Symbol zastępczy tekstu 34">
            <a:extLst>
              <a:ext uri="{FF2B5EF4-FFF2-40B4-BE49-F238E27FC236}">
                <a16:creationId xmlns="" xmlns:a16="http://schemas.microsoft.com/office/drawing/2014/main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="" xmlns:a16="http://schemas.microsoft.com/office/drawing/2014/main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="" xmlns:a16="http://schemas.microsoft.com/office/drawing/2014/main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="" xmlns:a16="http://schemas.microsoft.com/office/drawing/2014/main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="" xmlns:a16="http://schemas.microsoft.com/office/drawing/2014/main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="" xmlns:a16="http://schemas.microsoft.com/office/drawing/2014/main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="" xmlns:a16="http://schemas.microsoft.com/office/drawing/2014/main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="" xmlns:a16="http://schemas.microsoft.com/office/drawing/2014/main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="" xmlns:a16="http://schemas.microsoft.com/office/drawing/2014/main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7" name="Łącznik prosty 67">
            <a:extLst>
              <a:ext uri="{FF2B5EF4-FFF2-40B4-BE49-F238E27FC236}">
                <a16:creationId xmlns="" xmlns:a16="http://schemas.microsoft.com/office/drawing/2014/main" id="{0135BB85-36C2-4D55-889A-AEDAF4D9DCFE}"/>
              </a:ext>
            </a:extLst>
          </p:cNvPr>
          <p:cNvCxnSpPr/>
          <p:nvPr/>
        </p:nvCxnSpPr>
        <p:spPr>
          <a:xfrm>
            <a:off x="4236854" y="2445498"/>
            <a:ext cx="456578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8" name="Łącznik prosty 68">
            <a:extLst>
              <a:ext uri="{FF2B5EF4-FFF2-40B4-BE49-F238E27FC236}">
                <a16:creationId xmlns="" xmlns:a16="http://schemas.microsoft.com/office/drawing/2014/main" id="{F5B484AB-FDE4-4803-98DE-A9DFEE565D11}"/>
              </a:ext>
            </a:extLst>
          </p:cNvPr>
          <p:cNvCxnSpPr/>
          <p:nvPr/>
        </p:nvCxnSpPr>
        <p:spPr>
          <a:xfrm>
            <a:off x="4223000" y="5451927"/>
            <a:ext cx="456579" cy="463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9" name="Łącznik prosty 69">
            <a:extLst>
              <a:ext uri="{FF2B5EF4-FFF2-40B4-BE49-F238E27FC236}">
                <a16:creationId xmlns="" xmlns:a16="http://schemas.microsoft.com/office/drawing/2014/main" id="{E5A86EA3-54E3-406B-BA15-2AADD5AF90C3}"/>
              </a:ext>
            </a:extLst>
          </p:cNvPr>
          <p:cNvCxnSpPr/>
          <p:nvPr/>
        </p:nvCxnSpPr>
        <p:spPr>
          <a:xfrm>
            <a:off x="7484720" y="2446925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0" name="Łącznik prosty 70">
            <a:extLst>
              <a:ext uri="{FF2B5EF4-FFF2-40B4-BE49-F238E27FC236}">
                <a16:creationId xmlns="" xmlns:a16="http://schemas.microsoft.com/office/drawing/2014/main" id="{16CDDA56-4252-4FC8-B042-4DF2598DA25E}"/>
              </a:ext>
            </a:extLst>
          </p:cNvPr>
          <p:cNvCxnSpPr/>
          <p:nvPr/>
        </p:nvCxnSpPr>
        <p:spPr>
          <a:xfrm>
            <a:off x="7484720" y="3957075"/>
            <a:ext cx="466216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1" name="Łącznik prosty 71">
            <a:extLst>
              <a:ext uri="{FF2B5EF4-FFF2-40B4-BE49-F238E27FC236}">
                <a16:creationId xmlns="" xmlns:a16="http://schemas.microsoft.com/office/drawing/2014/main" id="{11141151-FC26-4A23-B075-F533E49058AE}"/>
              </a:ext>
            </a:extLst>
          </p:cNvPr>
          <p:cNvCxnSpPr/>
          <p:nvPr/>
        </p:nvCxnSpPr>
        <p:spPr>
          <a:xfrm>
            <a:off x="4201192" y="3970928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2" name="Łącznik prosty 72">
            <a:extLst>
              <a:ext uri="{FF2B5EF4-FFF2-40B4-BE49-F238E27FC236}">
                <a16:creationId xmlns="" xmlns:a16="http://schemas.microsoft.com/office/drawing/2014/main" id="{B5881086-A9B0-4956-BC24-AF87140CF5F7}"/>
              </a:ext>
            </a:extLst>
          </p:cNvPr>
          <p:cNvCxnSpPr/>
          <p:nvPr/>
        </p:nvCxnSpPr>
        <p:spPr>
          <a:xfrm>
            <a:off x="2763453" y="4479142"/>
            <a:ext cx="0" cy="44150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3" name="Łącznik prosty 73">
            <a:extLst>
              <a:ext uri="{FF2B5EF4-FFF2-40B4-BE49-F238E27FC236}">
                <a16:creationId xmlns="" xmlns:a16="http://schemas.microsoft.com/office/drawing/2014/main" id="{F95E4148-9A6D-4CA8-887D-A57E15957B53}"/>
              </a:ext>
            </a:extLst>
          </p:cNvPr>
          <p:cNvCxnSpPr/>
          <p:nvPr/>
        </p:nvCxnSpPr>
        <p:spPr>
          <a:xfrm>
            <a:off x="9233519" y="2982855"/>
            <a:ext cx="0" cy="44149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9158885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3A6E6A8E-CE39-4971-BE5B-8F8E88C1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="" xmlns:a16="http://schemas.microsoft.com/office/drawing/2014/main" id="{CDA0DF45-BAD4-4AA9-8929-C5309597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876"/>
            <a:ext cx="657561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="" xmlns:a16="http://schemas.microsoft.com/office/drawing/2014/main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="" xmlns:a16="http://schemas.microsoft.com/office/drawing/2014/main" id="{A282022B-55B2-46DA-AA6A-81A59909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95" y="1666237"/>
            <a:ext cx="4101257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="" xmlns:a16="http://schemas.microsoft.com/office/drawing/2014/main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405060706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1366936D-1442-4A62-992F-6EB76631A4DC}"/>
              </a:ext>
            </a:extLst>
          </p:cNvPr>
          <p:cNvSpPr/>
          <p:nvPr/>
        </p:nvSpPr>
        <p:spPr>
          <a:xfrm>
            <a:off x="-290285" y="682169"/>
            <a:ext cx="1248229" cy="95794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="" xmlns:a16="http://schemas.microsoft.com/office/drawing/2014/main" id="{5BA7DE8F-20F6-43FF-B838-19F1895C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8" y="-9564"/>
            <a:ext cx="12395204" cy="68737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7062471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6">
            <a:extLst>
              <a:ext uri="{FF2B5EF4-FFF2-40B4-BE49-F238E27FC236}">
                <a16:creationId xmlns="" xmlns:a16="http://schemas.microsoft.com/office/drawing/2014/main" id="{C49781EB-61AF-49F6-B91A-BB804245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="" xmlns:a16="http://schemas.microsoft.com/office/drawing/2014/main" id="{5F90CC8D-6374-4AAB-9A4F-5DACFF3C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53">
            <a:extLst>
              <a:ext uri="{FF2B5EF4-FFF2-40B4-BE49-F238E27FC236}">
                <a16:creationId xmlns="" xmlns:a16="http://schemas.microsoft.com/office/drawing/2014/main" id="{90549729-135C-4CE8-AB2E-21351F12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3">
            <a:extLst>
              <a:ext uri="{FF2B5EF4-FFF2-40B4-BE49-F238E27FC236}">
                <a16:creationId xmlns="" xmlns:a16="http://schemas.microsoft.com/office/drawing/2014/main" id="{AA2BF75A-74DA-4E32-8C2F-04881D7D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4">
            <a:extLst>
              <a:ext uri="{FF2B5EF4-FFF2-40B4-BE49-F238E27FC236}">
                <a16:creationId xmlns="" xmlns:a16="http://schemas.microsoft.com/office/drawing/2014/main" id="{316C89CA-E4C1-435C-915A-6226E42A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107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5">
            <a:extLst>
              <a:ext uri="{FF2B5EF4-FFF2-40B4-BE49-F238E27FC236}">
                <a16:creationId xmlns="" xmlns:a16="http://schemas.microsoft.com/office/drawing/2014/main" id="{AB5B41B5-66BB-4103-B3C7-E3A30EB1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60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6">
            <a:extLst>
              <a:ext uri="{FF2B5EF4-FFF2-40B4-BE49-F238E27FC236}">
                <a16:creationId xmlns="" xmlns:a16="http://schemas.microsoft.com/office/drawing/2014/main" id="{AB2009D9-75E3-4754-B161-FB2CC869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310254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77">
            <a:extLst>
              <a:ext uri="{FF2B5EF4-FFF2-40B4-BE49-F238E27FC236}">
                <a16:creationId xmlns="" xmlns:a16="http://schemas.microsoft.com/office/drawing/2014/main" id="{4DF3524A-45BD-4C34-9E09-1E63FD34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78">
            <a:extLst>
              <a:ext uri="{FF2B5EF4-FFF2-40B4-BE49-F238E27FC236}">
                <a16:creationId xmlns="" xmlns:a16="http://schemas.microsoft.com/office/drawing/2014/main" id="{78291DE8-D1BC-4D99-ACC0-6DB0C035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3118579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79">
            <a:extLst>
              <a:ext uri="{FF2B5EF4-FFF2-40B4-BE49-F238E27FC236}">
                <a16:creationId xmlns="" xmlns:a16="http://schemas.microsoft.com/office/drawing/2014/main" id="{A052C151-9B56-4D57-B39F-B54E640E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80">
            <a:extLst>
              <a:ext uri="{FF2B5EF4-FFF2-40B4-BE49-F238E27FC236}">
                <a16:creationId xmlns="" xmlns:a16="http://schemas.microsoft.com/office/drawing/2014/main" id="{6175CA2E-41F0-44E8-9419-BD8FEAC7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81">
            <a:extLst>
              <a:ext uri="{FF2B5EF4-FFF2-40B4-BE49-F238E27FC236}">
                <a16:creationId xmlns="" xmlns:a16="http://schemas.microsoft.com/office/drawing/2014/main" id="{ECC3089C-7614-4FDD-BBAF-D3A316CC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82">
            <a:extLst>
              <a:ext uri="{FF2B5EF4-FFF2-40B4-BE49-F238E27FC236}">
                <a16:creationId xmlns="" xmlns:a16="http://schemas.microsoft.com/office/drawing/2014/main" id="{F547545F-41B7-4408-AF88-76044493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55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84">
            <a:extLst>
              <a:ext uri="{FF2B5EF4-FFF2-40B4-BE49-F238E27FC236}">
                <a16:creationId xmlns="" xmlns:a16="http://schemas.microsoft.com/office/drawing/2014/main" id="{93154EF2-BA72-4AC9-A9D1-9B882667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5">
            <a:extLst>
              <a:ext uri="{FF2B5EF4-FFF2-40B4-BE49-F238E27FC236}">
                <a16:creationId xmlns="" xmlns:a16="http://schemas.microsoft.com/office/drawing/2014/main" id="{DCAB5488-C0DA-4D05-B611-FD1108BB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542062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="" xmlns:a16="http://schemas.microsoft.com/office/drawing/2014/main" id="{D3D1EDDF-15E8-49E5-9C3B-457F2A89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="" xmlns:a16="http://schemas.microsoft.com/office/drawing/2014/main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="" xmlns:a16="http://schemas.microsoft.com/office/drawing/2014/main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="" xmlns:a16="http://schemas.microsoft.com/office/drawing/2014/main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="" xmlns:a16="http://schemas.microsoft.com/office/drawing/2014/main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="" xmlns:a16="http://schemas.microsoft.com/office/drawing/2014/main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="" xmlns:a16="http://schemas.microsoft.com/office/drawing/2014/main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="" xmlns:a16="http://schemas.microsoft.com/office/drawing/2014/main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="" xmlns:a16="http://schemas.microsoft.com/office/drawing/2014/main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="" xmlns:a16="http://schemas.microsoft.com/office/drawing/2014/main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="" xmlns:a16="http://schemas.microsoft.com/office/drawing/2014/main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="" xmlns:a16="http://schemas.microsoft.com/office/drawing/2014/main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="" xmlns:a16="http://schemas.microsoft.com/office/drawing/2014/main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="" xmlns:a16="http://schemas.microsoft.com/office/drawing/2014/main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="" xmlns:a16="http://schemas.microsoft.com/office/drawing/2014/main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="" xmlns:a16="http://schemas.microsoft.com/office/drawing/2014/main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3" name="Łącznik prosty 14">
            <a:extLst>
              <a:ext uri="{FF2B5EF4-FFF2-40B4-BE49-F238E27FC236}">
                <a16:creationId xmlns="" xmlns:a16="http://schemas.microsoft.com/office/drawing/2014/main" id="{B1DF486E-BF97-45FB-BBD2-8E3A6B8B01BF}"/>
              </a:ext>
            </a:extLst>
          </p:cNvPr>
          <p:cNvCxnSpPr/>
          <p:nvPr/>
        </p:nvCxnSpPr>
        <p:spPr>
          <a:xfrm>
            <a:off x="0" y="2438403"/>
            <a:ext cx="97856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4" name="Łącznik prosty ze strzałką 17">
            <a:extLst>
              <a:ext uri="{FF2B5EF4-FFF2-40B4-BE49-F238E27FC236}">
                <a16:creationId xmlns="" xmlns:a16="http://schemas.microsoft.com/office/drawing/2014/main" id="{7CD2EDAE-69A6-4EE8-BA0A-2590774904C5}"/>
              </a:ext>
            </a:extLst>
          </p:cNvPr>
          <p:cNvCxnSpPr/>
          <p:nvPr/>
        </p:nvCxnSpPr>
        <p:spPr>
          <a:xfrm>
            <a:off x="3272591" y="2438403"/>
            <a:ext cx="48125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5" name="Łącznik prosty ze strzałką 88">
            <a:extLst>
              <a:ext uri="{FF2B5EF4-FFF2-40B4-BE49-F238E27FC236}">
                <a16:creationId xmlns="" xmlns:a16="http://schemas.microsoft.com/office/drawing/2014/main" id="{0B2BB9B8-5BFF-4654-A459-8A75C5193919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6093433" y="2442408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6" name="Łącznik prosty ze strzałką 89">
            <a:extLst>
              <a:ext uri="{FF2B5EF4-FFF2-40B4-BE49-F238E27FC236}">
                <a16:creationId xmlns="" xmlns:a16="http://schemas.microsoft.com/office/drawing/2014/main" id="{C044E821-74F1-4E8B-B915-21D1B234BFC1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8908825" y="2442408"/>
            <a:ext cx="446282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7" name="Łącznik prosty ze strzałką 90">
            <a:extLst>
              <a:ext uri="{FF2B5EF4-FFF2-40B4-BE49-F238E27FC236}">
                <a16:creationId xmlns="" xmlns:a16="http://schemas.microsoft.com/office/drawing/2014/main" id="{CDBA24B6-E796-4105-991B-20008587C47C}"/>
              </a:ext>
            </a:extLst>
          </p:cNvPr>
          <p:cNvCxnSpPr/>
          <p:nvPr/>
        </p:nvCxnSpPr>
        <p:spPr>
          <a:xfrm>
            <a:off x="3264563" y="4756480"/>
            <a:ext cx="473248" cy="8028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8" name="Łącznik prosty ze strzałką 91">
            <a:extLst>
              <a:ext uri="{FF2B5EF4-FFF2-40B4-BE49-F238E27FC236}">
                <a16:creationId xmlns="" xmlns:a16="http://schemas.microsoft.com/office/drawing/2014/main" id="{8402DEF2-2023-4404-A6F8-0FFBE39D0C3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6093433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9" name="Łącznik prosty ze strzałką 92">
            <a:extLst>
              <a:ext uri="{FF2B5EF4-FFF2-40B4-BE49-F238E27FC236}">
                <a16:creationId xmlns="" xmlns:a16="http://schemas.microsoft.com/office/drawing/2014/main" id="{0D5FDA0D-47CF-46A2-B5E9-E396820322F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908825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0" name="Łącznik prosty ze strzałką 23">
            <a:extLst>
              <a:ext uri="{FF2B5EF4-FFF2-40B4-BE49-F238E27FC236}">
                <a16:creationId xmlns="" xmlns:a16="http://schemas.microsoft.com/office/drawing/2014/main" id="{93B28CFA-E098-418A-BB2F-FB1592F45ECF}"/>
              </a:ext>
            </a:extLst>
          </p:cNvPr>
          <p:cNvCxnSpPr/>
          <p:nvPr/>
        </p:nvCxnSpPr>
        <p:spPr>
          <a:xfrm flipH="1">
            <a:off x="3288630" y="3625513"/>
            <a:ext cx="43313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1" name="Łącznik prosty ze strzałką 93">
            <a:extLst>
              <a:ext uri="{FF2B5EF4-FFF2-40B4-BE49-F238E27FC236}">
                <a16:creationId xmlns="" xmlns:a16="http://schemas.microsoft.com/office/drawing/2014/main" id="{6560525A-C543-448A-9A4A-7CFB0B860923}"/>
              </a:ext>
            </a:extLst>
          </p:cNvPr>
          <p:cNvCxnSpPr>
            <a:stCxn id="9" idx="1"/>
            <a:endCxn id="8" idx="3"/>
          </p:cNvCxnSpPr>
          <p:nvPr/>
        </p:nvCxnSpPr>
        <p:spPr>
          <a:xfrm flipH="1" flipV="1">
            <a:off x="6085414" y="3605460"/>
            <a:ext cx="478368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2" name="Łącznik prosty ze strzałką 94">
            <a:extLst>
              <a:ext uri="{FF2B5EF4-FFF2-40B4-BE49-F238E27FC236}">
                <a16:creationId xmlns="" xmlns:a16="http://schemas.microsoft.com/office/drawing/2014/main" id="{92B60AED-8B4E-496B-8137-FD55AC5A9FDC}"/>
              </a:ext>
            </a:extLst>
          </p:cNvPr>
          <p:cNvCxnSpPr/>
          <p:nvPr/>
        </p:nvCxnSpPr>
        <p:spPr>
          <a:xfrm flipH="1">
            <a:off x="8903366" y="3601455"/>
            <a:ext cx="457200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3" name="Łącznik prosty ze strzałką 102">
            <a:extLst>
              <a:ext uri="{FF2B5EF4-FFF2-40B4-BE49-F238E27FC236}">
                <a16:creationId xmlns="" xmlns:a16="http://schemas.microsoft.com/office/drawing/2014/main" id="{A8BF1D6F-7633-4296-9C29-8B5340F299FF}"/>
              </a:ext>
            </a:extLst>
          </p:cNvPr>
          <p:cNvCxnSpPr>
            <a:stCxn id="15" idx="1"/>
            <a:endCxn id="17" idx="3"/>
          </p:cNvCxnSpPr>
          <p:nvPr/>
        </p:nvCxnSpPr>
        <p:spPr>
          <a:xfrm flipH="1" flipV="1">
            <a:off x="3224466" y="5915527"/>
            <a:ext cx="507886" cy="1603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4" name="Łącznik prosty ze strzałką 103">
            <a:extLst>
              <a:ext uri="{FF2B5EF4-FFF2-40B4-BE49-F238E27FC236}">
                <a16:creationId xmlns="" xmlns:a16="http://schemas.microsoft.com/office/drawing/2014/main" id="{EBD507D8-A3FC-4025-8997-87BEFA0E1B6F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6085414" y="5923547"/>
            <a:ext cx="478368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5" name="Łącznik prosty ze strzałką 104">
            <a:extLst>
              <a:ext uri="{FF2B5EF4-FFF2-40B4-BE49-F238E27FC236}">
                <a16:creationId xmlns="" xmlns:a16="http://schemas.microsoft.com/office/drawing/2014/main" id="{75907FF2-C01E-474E-A052-3D6290E90DCB}"/>
              </a:ext>
            </a:extLst>
          </p:cNvPr>
          <p:cNvCxnSpPr>
            <a:endCxn id="16" idx="3"/>
          </p:cNvCxnSpPr>
          <p:nvPr/>
        </p:nvCxnSpPr>
        <p:spPr>
          <a:xfrm flipH="1">
            <a:off x="8916844" y="5919532"/>
            <a:ext cx="435703" cy="401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6" name="Łącznik prosty ze strzałką 29">
            <a:extLst>
              <a:ext uri="{FF2B5EF4-FFF2-40B4-BE49-F238E27FC236}">
                <a16:creationId xmlns="" xmlns:a16="http://schemas.microsoft.com/office/drawing/2014/main" id="{24C6B5B7-640C-4E46-8322-E899514F1329}"/>
              </a:ext>
            </a:extLst>
          </p:cNvPr>
          <p:cNvCxnSpPr/>
          <p:nvPr/>
        </p:nvCxnSpPr>
        <p:spPr>
          <a:xfrm>
            <a:off x="10555705" y="2928484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7" name="Łącznik prosty ze strzałką 106">
            <a:extLst>
              <a:ext uri="{FF2B5EF4-FFF2-40B4-BE49-F238E27FC236}">
                <a16:creationId xmlns="" xmlns:a16="http://schemas.microsoft.com/office/drawing/2014/main" id="{58533E80-7797-4D85-91BE-2EEBE2F7ED2F}"/>
              </a:ext>
            </a:extLst>
          </p:cNvPr>
          <p:cNvCxnSpPr/>
          <p:nvPr/>
        </p:nvCxnSpPr>
        <p:spPr>
          <a:xfrm>
            <a:off x="10547686" y="5262618"/>
            <a:ext cx="0" cy="18367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8" name="Łącznik prosty ze strzałką 107">
            <a:extLst>
              <a:ext uri="{FF2B5EF4-FFF2-40B4-BE49-F238E27FC236}">
                <a16:creationId xmlns="" xmlns:a16="http://schemas.microsoft.com/office/drawing/2014/main" id="{7D0BD117-AD89-4D97-94CB-48BDE4FEB0CF}"/>
              </a:ext>
            </a:extLst>
          </p:cNvPr>
          <p:cNvCxnSpPr/>
          <p:nvPr/>
        </p:nvCxnSpPr>
        <p:spPr>
          <a:xfrm>
            <a:off x="2109529" y="4075489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49" name="Symbol zastępczy tekstu 34">
            <a:extLst>
              <a:ext uri="{FF2B5EF4-FFF2-40B4-BE49-F238E27FC236}">
                <a16:creationId xmlns="" xmlns:a16="http://schemas.microsoft.com/office/drawing/2014/main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pic>
        <p:nvPicPr>
          <p:cNvPr id="50" name="Obraz 120">
            <a:extLst>
              <a:ext uri="{FF2B5EF4-FFF2-40B4-BE49-F238E27FC236}">
                <a16:creationId xmlns="" xmlns:a16="http://schemas.microsoft.com/office/drawing/2014/main" id="{E5BC5E80-9DC9-47D9-AAE6-AA3F135C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4302677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3">
            <a:extLst>
              <a:ext uri="{FF2B5EF4-FFF2-40B4-BE49-F238E27FC236}">
                <a16:creationId xmlns="" xmlns:a16="http://schemas.microsoft.com/office/drawing/2014/main" id="{59796353-0AA4-412F-9518-7D26737D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7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51">
            <a:extLst>
              <a:ext uri="{FF2B5EF4-FFF2-40B4-BE49-F238E27FC236}">
                <a16:creationId xmlns="" xmlns:a16="http://schemas.microsoft.com/office/drawing/2014/main" id="{9A3EB3DA-B7BD-451D-A7BC-ED243F08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99" y="1950195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">
            <a:extLst>
              <a:ext uri="{FF2B5EF4-FFF2-40B4-BE49-F238E27FC236}">
                <a16:creationId xmlns="" xmlns:a16="http://schemas.microsoft.com/office/drawing/2014/main" id="{32961696-E1AB-4ACD-B8D3-0118F2BB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4">
            <a:extLst>
              <a:ext uri="{FF2B5EF4-FFF2-40B4-BE49-F238E27FC236}">
                <a16:creationId xmlns="" xmlns:a16="http://schemas.microsoft.com/office/drawing/2014/main" id="{D9605E34-F4AF-4E60-80E2-790055FC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83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5">
            <a:extLst>
              <a:ext uri="{FF2B5EF4-FFF2-40B4-BE49-F238E27FC236}">
                <a16:creationId xmlns="" xmlns:a16="http://schemas.microsoft.com/office/drawing/2014/main" id="{C899D340-A84F-49D4-B277-89809E9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56">
            <a:extLst>
              <a:ext uri="{FF2B5EF4-FFF2-40B4-BE49-F238E27FC236}">
                <a16:creationId xmlns="" xmlns:a16="http://schemas.microsoft.com/office/drawing/2014/main" id="{426EDFD4-D402-402C-93A9-F774D1A7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05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57">
            <a:extLst>
              <a:ext uri="{FF2B5EF4-FFF2-40B4-BE49-F238E27FC236}">
                <a16:creationId xmlns="" xmlns:a16="http://schemas.microsoft.com/office/drawing/2014/main" id="{4A91EE0C-E015-49C8-8D60-59BDB0C63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58">
            <a:extLst>
              <a:ext uri="{FF2B5EF4-FFF2-40B4-BE49-F238E27FC236}">
                <a16:creationId xmlns="" xmlns:a16="http://schemas.microsoft.com/office/drawing/2014/main" id="{2EB7BC59-A9AB-4DAD-8B99-792E0372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96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59">
            <a:extLst>
              <a:ext uri="{FF2B5EF4-FFF2-40B4-BE49-F238E27FC236}">
                <a16:creationId xmlns="" xmlns:a16="http://schemas.microsoft.com/office/drawing/2014/main" id="{364E89DB-B0CA-4D4E-BC36-0B4D8FC7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60">
            <a:extLst>
              <a:ext uri="{FF2B5EF4-FFF2-40B4-BE49-F238E27FC236}">
                <a16:creationId xmlns="" xmlns:a16="http://schemas.microsoft.com/office/drawing/2014/main" id="{F39CD75B-9183-4AAC-8373-A1FB95BD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19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61">
            <a:extLst>
              <a:ext uri="{FF2B5EF4-FFF2-40B4-BE49-F238E27FC236}">
                <a16:creationId xmlns="" xmlns:a16="http://schemas.microsoft.com/office/drawing/2014/main" id="{D62019B9-B15D-4581-BFBF-CBCEF296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1952006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62">
            <a:extLst>
              <a:ext uri="{FF2B5EF4-FFF2-40B4-BE49-F238E27FC236}">
                <a16:creationId xmlns="" xmlns:a16="http://schemas.microsoft.com/office/drawing/2014/main" id="{85147159-9749-4D10-86E3-C85C0086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31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63">
            <a:extLst>
              <a:ext uri="{FF2B5EF4-FFF2-40B4-BE49-F238E27FC236}">
                <a16:creationId xmlns="" xmlns:a16="http://schemas.microsoft.com/office/drawing/2014/main" id="{F5CE2698-A532-4E6F-8957-B495122C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64">
            <a:extLst>
              <a:ext uri="{FF2B5EF4-FFF2-40B4-BE49-F238E27FC236}">
                <a16:creationId xmlns="" xmlns:a16="http://schemas.microsoft.com/office/drawing/2014/main" id="{23B946A5-2F15-4F04-AB2B-E567A17F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654" y="542204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7">
            <a:extLst>
              <a:ext uri="{FF2B5EF4-FFF2-40B4-BE49-F238E27FC236}">
                <a16:creationId xmlns="" xmlns:a16="http://schemas.microsoft.com/office/drawing/2014/main" id="{42BEA1EC-D811-418E-A689-BC1E3B8B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5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="" xmlns:a16="http://schemas.microsoft.com/office/drawing/2014/main" id="{67971A1D-C8EE-45E0-9FDA-37DF9530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="" xmlns:a16="http://schemas.microsoft.com/office/drawing/2014/main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19" name="Obraz 120">
            <a:extLst>
              <a:ext uri="{FF2B5EF4-FFF2-40B4-BE49-F238E27FC236}">
                <a16:creationId xmlns="" xmlns:a16="http://schemas.microsoft.com/office/drawing/2014/main" id="{5B702439-230F-446E-AF9E-69DDA293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0" name="Łącznik prosty 5">
            <a:extLst>
              <a:ext uri="{FF2B5EF4-FFF2-40B4-BE49-F238E27FC236}">
                <a16:creationId xmlns="" xmlns:a16="http://schemas.microsoft.com/office/drawing/2014/main" id="{D264F934-E90B-43F8-AE15-0E168C4A616C}"/>
              </a:ext>
            </a:extLst>
          </p:cNvPr>
          <p:cNvCxnSpPr/>
          <p:nvPr/>
        </p:nvCxnSpPr>
        <p:spPr>
          <a:xfrm>
            <a:off x="3280876" y="2445498"/>
            <a:ext cx="456587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1" name="Łącznik prosty 99">
            <a:extLst>
              <a:ext uri="{FF2B5EF4-FFF2-40B4-BE49-F238E27FC236}">
                <a16:creationId xmlns="" xmlns:a16="http://schemas.microsoft.com/office/drawing/2014/main" id="{A16E8FCD-1B62-45B9-B0F8-E33EA91A9EC5}"/>
              </a:ext>
            </a:extLst>
          </p:cNvPr>
          <p:cNvCxnSpPr/>
          <p:nvPr/>
        </p:nvCxnSpPr>
        <p:spPr>
          <a:xfrm>
            <a:off x="3251825" y="5931877"/>
            <a:ext cx="512842" cy="586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2" name="Łącznik prosty 105">
            <a:extLst>
              <a:ext uri="{FF2B5EF4-FFF2-40B4-BE49-F238E27FC236}">
                <a16:creationId xmlns="" xmlns:a16="http://schemas.microsoft.com/office/drawing/2014/main" id="{EB40273F-EE6C-469C-90FE-D34A3DD507ED}"/>
              </a:ext>
            </a:extLst>
          </p:cNvPr>
          <p:cNvCxnSpPr/>
          <p:nvPr/>
        </p:nvCxnSpPr>
        <p:spPr>
          <a:xfrm>
            <a:off x="3272939" y="3610709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3" name="Łącznik prosty 108">
            <a:extLst>
              <a:ext uri="{FF2B5EF4-FFF2-40B4-BE49-F238E27FC236}">
                <a16:creationId xmlns="" xmlns:a16="http://schemas.microsoft.com/office/drawing/2014/main" id="{6D5C0BCD-B6B8-4949-8834-C5C36260E756}"/>
              </a:ext>
            </a:extLst>
          </p:cNvPr>
          <p:cNvCxnSpPr/>
          <p:nvPr/>
        </p:nvCxnSpPr>
        <p:spPr>
          <a:xfrm>
            <a:off x="3259013" y="477129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4" name="Łącznik prosty 110">
            <a:extLst>
              <a:ext uri="{FF2B5EF4-FFF2-40B4-BE49-F238E27FC236}">
                <a16:creationId xmlns="" xmlns:a16="http://schemas.microsoft.com/office/drawing/2014/main" id="{642925B0-11EB-40A6-B485-3ACC1F06D9B6}"/>
              </a:ext>
            </a:extLst>
          </p:cNvPr>
          <p:cNvCxnSpPr/>
          <p:nvPr/>
        </p:nvCxnSpPr>
        <p:spPr>
          <a:xfrm>
            <a:off x="6084280" y="3598986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5" name="Łącznik prosty 111">
            <a:extLst>
              <a:ext uri="{FF2B5EF4-FFF2-40B4-BE49-F238E27FC236}">
                <a16:creationId xmlns="" xmlns:a16="http://schemas.microsoft.com/office/drawing/2014/main" id="{16FEF829-B010-4E14-A2E0-856A1A21F1FB}"/>
              </a:ext>
            </a:extLst>
          </p:cNvPr>
          <p:cNvCxnSpPr/>
          <p:nvPr/>
        </p:nvCxnSpPr>
        <p:spPr>
          <a:xfrm>
            <a:off x="6070354" y="4750042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6" name="Łącznik prosty 112">
            <a:extLst>
              <a:ext uri="{FF2B5EF4-FFF2-40B4-BE49-F238E27FC236}">
                <a16:creationId xmlns="" xmlns:a16="http://schemas.microsoft.com/office/drawing/2014/main" id="{781A381D-AB77-4E48-99A1-1932A7AC2817}"/>
              </a:ext>
            </a:extLst>
          </p:cNvPr>
          <p:cNvCxnSpPr/>
          <p:nvPr/>
        </p:nvCxnSpPr>
        <p:spPr>
          <a:xfrm>
            <a:off x="8886230" y="3598986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7" name="Łącznik prosty 113">
            <a:extLst>
              <a:ext uri="{FF2B5EF4-FFF2-40B4-BE49-F238E27FC236}">
                <a16:creationId xmlns="" xmlns:a16="http://schemas.microsoft.com/office/drawing/2014/main" id="{2A9CA44A-A13E-4A85-8D06-E9433D18CB07}"/>
              </a:ext>
            </a:extLst>
          </p:cNvPr>
          <p:cNvCxnSpPr/>
          <p:nvPr/>
        </p:nvCxnSpPr>
        <p:spPr>
          <a:xfrm>
            <a:off x="8881832" y="4759570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8" name="Łącznik prosty 114">
            <a:extLst>
              <a:ext uri="{FF2B5EF4-FFF2-40B4-BE49-F238E27FC236}">
                <a16:creationId xmlns="" xmlns:a16="http://schemas.microsoft.com/office/drawing/2014/main" id="{B14DE86C-8F9B-4E81-A1E1-99BA9D13716A}"/>
              </a:ext>
            </a:extLst>
          </p:cNvPr>
          <p:cNvCxnSpPr/>
          <p:nvPr/>
        </p:nvCxnSpPr>
        <p:spPr>
          <a:xfrm>
            <a:off x="6084280" y="243840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9" name="Łącznik prosty 115">
            <a:extLst>
              <a:ext uri="{FF2B5EF4-FFF2-40B4-BE49-F238E27FC236}">
                <a16:creationId xmlns="" xmlns:a16="http://schemas.microsoft.com/office/drawing/2014/main" id="{3F70A990-C995-44E0-826B-8E24D3A5E2FF}"/>
              </a:ext>
            </a:extLst>
          </p:cNvPr>
          <p:cNvCxnSpPr/>
          <p:nvPr/>
        </p:nvCxnSpPr>
        <p:spPr>
          <a:xfrm>
            <a:off x="6084280" y="5931877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0" name="Łącznik prosty 116">
            <a:extLst>
              <a:ext uri="{FF2B5EF4-FFF2-40B4-BE49-F238E27FC236}">
                <a16:creationId xmlns="" xmlns:a16="http://schemas.microsoft.com/office/drawing/2014/main" id="{528A6302-0308-4A23-B4C2-02771833C3BA}"/>
              </a:ext>
            </a:extLst>
          </p:cNvPr>
          <p:cNvCxnSpPr/>
          <p:nvPr/>
        </p:nvCxnSpPr>
        <p:spPr>
          <a:xfrm>
            <a:off x="8886230" y="2438403"/>
            <a:ext cx="512841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1" name="Łącznik prosty 117">
            <a:extLst>
              <a:ext uri="{FF2B5EF4-FFF2-40B4-BE49-F238E27FC236}">
                <a16:creationId xmlns="" xmlns:a16="http://schemas.microsoft.com/office/drawing/2014/main" id="{6221B32B-426A-4CC8-954A-8D5992E8A3B2}"/>
              </a:ext>
            </a:extLst>
          </p:cNvPr>
          <p:cNvCxnSpPr/>
          <p:nvPr/>
        </p:nvCxnSpPr>
        <p:spPr>
          <a:xfrm>
            <a:off x="8909538" y="5920154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2" name="Łącznik prosty 118">
            <a:extLst>
              <a:ext uri="{FF2B5EF4-FFF2-40B4-BE49-F238E27FC236}">
                <a16:creationId xmlns="" xmlns:a16="http://schemas.microsoft.com/office/drawing/2014/main" id="{69563CAC-AE93-4DC0-9187-E6CD26A5E389}"/>
              </a:ext>
            </a:extLst>
          </p:cNvPr>
          <p:cNvCxnSpPr/>
          <p:nvPr/>
        </p:nvCxnSpPr>
        <p:spPr>
          <a:xfrm>
            <a:off x="10539045" y="2926537"/>
            <a:ext cx="0" cy="18724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3" name="Łącznik prosty 119">
            <a:extLst>
              <a:ext uri="{FF2B5EF4-FFF2-40B4-BE49-F238E27FC236}">
                <a16:creationId xmlns="" xmlns:a16="http://schemas.microsoft.com/office/drawing/2014/main" id="{781FC92B-71DC-4760-8D1F-7676801AB507}"/>
              </a:ext>
            </a:extLst>
          </p:cNvPr>
          <p:cNvCxnSpPr/>
          <p:nvPr/>
        </p:nvCxnSpPr>
        <p:spPr>
          <a:xfrm>
            <a:off x="10550767" y="5253282"/>
            <a:ext cx="0" cy="170225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4" name="Łącznik prosty 121">
            <a:extLst>
              <a:ext uri="{FF2B5EF4-FFF2-40B4-BE49-F238E27FC236}">
                <a16:creationId xmlns="" xmlns:a16="http://schemas.microsoft.com/office/drawing/2014/main" id="{CF528A9A-861D-4308-8A6F-35AB4AF32B04}"/>
              </a:ext>
            </a:extLst>
          </p:cNvPr>
          <p:cNvCxnSpPr/>
          <p:nvPr/>
        </p:nvCxnSpPr>
        <p:spPr>
          <a:xfrm>
            <a:off x="2098429" y="4096045"/>
            <a:ext cx="0" cy="154744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sp>
        <p:nvSpPr>
          <p:cNvPr id="35" name="Symbol zastępczy tekstu 34">
            <a:extLst>
              <a:ext uri="{FF2B5EF4-FFF2-40B4-BE49-F238E27FC236}">
                <a16:creationId xmlns="" xmlns:a16="http://schemas.microsoft.com/office/drawing/2014/main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="" xmlns:a16="http://schemas.microsoft.com/office/drawing/2014/main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="" xmlns:a16="http://schemas.microsoft.com/office/drawing/2014/main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="" xmlns:a16="http://schemas.microsoft.com/office/drawing/2014/main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="" xmlns:a16="http://schemas.microsoft.com/office/drawing/2014/main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="" xmlns:a16="http://schemas.microsoft.com/office/drawing/2014/main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="" xmlns:a16="http://schemas.microsoft.com/office/drawing/2014/main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="" xmlns:a16="http://schemas.microsoft.com/office/drawing/2014/main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="" xmlns:a16="http://schemas.microsoft.com/office/drawing/2014/main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="" xmlns:a16="http://schemas.microsoft.com/office/drawing/2014/main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="" xmlns:a16="http://schemas.microsoft.com/office/drawing/2014/main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="" xmlns:a16="http://schemas.microsoft.com/office/drawing/2014/main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="" xmlns:a16="http://schemas.microsoft.com/office/drawing/2014/main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="" xmlns:a16="http://schemas.microsoft.com/office/drawing/2014/main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="" xmlns:a16="http://schemas.microsoft.com/office/drawing/2014/main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7143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="" xmlns:a16="http://schemas.microsoft.com/office/drawing/2014/main" id="{9EFC02DB-B770-489E-AAE3-AAEA5872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="" xmlns:a16="http://schemas.microsoft.com/office/drawing/2014/main" id="{81CFB999-254A-4FC3-9A7B-E8BEA988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088"/>
            <a:ext cx="5523725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="" xmlns:a16="http://schemas.microsoft.com/office/drawing/2014/main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341291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656749762"/>
      </p:ext>
    </p:extLst>
  </p:cSld>
  <p:clrMapOvr>
    <a:masterClrMapping/>
  </p:clrMapOvr>
  <p:hf sldNum="0" hdr="0" ftr="0" dt="0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="" xmlns:a16="http://schemas.microsoft.com/office/drawing/2014/main" id="{7AC2A0B7-A2EB-428B-8E0E-F67082B8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0" y="1963884"/>
            <a:ext cx="327701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4">
            <a:extLst>
              <a:ext uri="{FF2B5EF4-FFF2-40B4-BE49-F238E27FC236}">
                <a16:creationId xmlns="" xmlns:a16="http://schemas.microsoft.com/office/drawing/2014/main" id="{279A3F60-64BF-40FB-9F32-75E92F0B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6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3">
            <a:extLst>
              <a:ext uri="{FF2B5EF4-FFF2-40B4-BE49-F238E27FC236}">
                <a16:creationId xmlns="" xmlns:a16="http://schemas.microsoft.com/office/drawing/2014/main" id="{D898CA77-47D8-45FC-8352-93EACBF4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53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3">
            <a:extLst>
              <a:ext uri="{FF2B5EF4-FFF2-40B4-BE49-F238E27FC236}">
                <a16:creationId xmlns="" xmlns:a16="http://schemas.microsoft.com/office/drawing/2014/main" id="{9591B0D9-4657-4C34-909F-962AF6D3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81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4">
            <a:extLst>
              <a:ext uri="{FF2B5EF4-FFF2-40B4-BE49-F238E27FC236}">
                <a16:creationId xmlns="" xmlns:a16="http://schemas.microsoft.com/office/drawing/2014/main" id="{9E1CF5A6-A4C1-4D0A-B707-3CB6D621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19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a 13">
            <a:extLst>
              <a:ext uri="{FF2B5EF4-FFF2-40B4-BE49-F238E27FC236}">
                <a16:creationId xmlns="" xmlns:a16="http://schemas.microsoft.com/office/drawing/2014/main" id="{580B7D86-8185-4557-8A3E-727E704EA393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9" name="Łącznik prosty 6">
              <a:extLst>
                <a:ext uri="{FF2B5EF4-FFF2-40B4-BE49-F238E27FC236}">
                  <a16:creationId xmlns="" xmlns:a16="http://schemas.microsoft.com/office/drawing/2014/main" id="{34D07435-51CA-4D63-BC51-9CE6EC948444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0" name="Łącznik prosty 12">
              <a:extLst>
                <a:ext uri="{FF2B5EF4-FFF2-40B4-BE49-F238E27FC236}">
                  <a16:creationId xmlns="" xmlns:a16="http://schemas.microsoft.com/office/drawing/2014/main" id="{E16DE119-6226-41E4-974F-07FB04BB230B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1" name="Łącznik prosty 75">
              <a:extLst>
                <a:ext uri="{FF2B5EF4-FFF2-40B4-BE49-F238E27FC236}">
                  <a16:creationId xmlns="" xmlns:a16="http://schemas.microsoft.com/office/drawing/2014/main" id="{20D28301-3022-403F-8292-C9CB4302BF55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2" name="Łącznik prosty 76">
              <a:extLst>
                <a:ext uri="{FF2B5EF4-FFF2-40B4-BE49-F238E27FC236}">
                  <a16:creationId xmlns="" xmlns:a16="http://schemas.microsoft.com/office/drawing/2014/main" id="{7F851F8B-0E8A-40B5-978B-FC904CDFB78F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</p:grpSp>
      <p:cxnSp>
        <p:nvCxnSpPr>
          <p:cNvPr id="13" name="Łącznik prosty 77">
            <a:extLst>
              <a:ext uri="{FF2B5EF4-FFF2-40B4-BE49-F238E27FC236}">
                <a16:creationId xmlns="" xmlns:a16="http://schemas.microsoft.com/office/drawing/2014/main" id="{1C491945-3406-4F3E-8448-B83D38A6388A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4" name="Łącznik prosty 78">
            <a:extLst>
              <a:ext uri="{FF2B5EF4-FFF2-40B4-BE49-F238E27FC236}">
                <a16:creationId xmlns="" xmlns:a16="http://schemas.microsoft.com/office/drawing/2014/main" id="{480EB3E5-6395-47FC-9D35-1EB7882CFD37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5" name="Łącznik prosty 79">
            <a:extLst>
              <a:ext uri="{FF2B5EF4-FFF2-40B4-BE49-F238E27FC236}">
                <a16:creationId xmlns="" xmlns:a16="http://schemas.microsoft.com/office/drawing/2014/main" id="{F10F0DD8-9D05-4848-BA8C-C3317A6DF6DF}"/>
              </a:ext>
            </a:extLst>
          </p:cNvPr>
          <p:cNvCxnSpPr/>
          <p:nvPr/>
        </p:nvCxnSpPr>
        <p:spPr>
          <a:xfrm>
            <a:off x="2086377" y="4422129"/>
            <a:ext cx="6437" cy="42208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6" name="Łącznik prosty 80">
            <a:extLst>
              <a:ext uri="{FF2B5EF4-FFF2-40B4-BE49-F238E27FC236}">
                <a16:creationId xmlns="" xmlns:a16="http://schemas.microsoft.com/office/drawing/2014/main" id="{EC3961E4-5528-49A1-B60F-7287E2D299BD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7" name="Symbol zastępczy tekstu 34">
            <a:extLst>
              <a:ext uri="{FF2B5EF4-FFF2-40B4-BE49-F238E27FC236}">
                <a16:creationId xmlns="" xmlns:a16="http://schemas.microsoft.com/office/drawing/2014/main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="" xmlns:a16="http://schemas.microsoft.com/office/drawing/2014/main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="" xmlns:a16="http://schemas.microsoft.com/office/drawing/2014/main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="" xmlns:a16="http://schemas.microsoft.com/office/drawing/2014/main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="" xmlns:a16="http://schemas.microsoft.com/office/drawing/2014/main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="" xmlns:a16="http://schemas.microsoft.com/office/drawing/2014/main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="" xmlns:a16="http://schemas.microsoft.com/office/drawing/2014/main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46228920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F22376CA-52CE-4D5D-9873-6E9460B3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1" y="341400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5">
            <a:extLst>
              <a:ext uri="{FF2B5EF4-FFF2-40B4-BE49-F238E27FC236}">
                <a16:creationId xmlns="" xmlns:a16="http://schemas.microsoft.com/office/drawing/2014/main" id="{C60C0D0D-53EE-41DD-934C-741C9933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5" y="485798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6">
            <a:extLst>
              <a:ext uri="{FF2B5EF4-FFF2-40B4-BE49-F238E27FC236}">
                <a16:creationId xmlns="" xmlns:a16="http://schemas.microsoft.com/office/drawing/2014/main" id="{7EE5A0A4-4AAA-44CC-A3FF-5C59CFB7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648" y="485037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7">
            <a:extLst>
              <a:ext uri="{FF2B5EF4-FFF2-40B4-BE49-F238E27FC236}">
                <a16:creationId xmlns="" xmlns:a16="http://schemas.microsoft.com/office/drawing/2014/main" id="{CEDD6A52-557C-4354-8559-97B78124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81" y="340257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="" xmlns:a16="http://schemas.microsoft.com/office/drawing/2014/main" id="{4C39BCB0-07CA-4090-8FED-A80FC280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0">
            <a:extLst>
              <a:ext uri="{FF2B5EF4-FFF2-40B4-BE49-F238E27FC236}">
                <a16:creationId xmlns="" xmlns:a16="http://schemas.microsoft.com/office/drawing/2014/main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8" name="Łącznik prosty 6">
            <a:extLst>
              <a:ext uri="{FF2B5EF4-FFF2-40B4-BE49-F238E27FC236}">
                <a16:creationId xmlns="" xmlns:a16="http://schemas.microsoft.com/office/drawing/2014/main" id="{0CD1468F-9DFD-4A90-9620-0271207E7AE7}"/>
              </a:ext>
            </a:extLst>
          </p:cNvPr>
          <p:cNvCxnSpPr/>
          <p:nvPr/>
        </p:nvCxnSpPr>
        <p:spPr>
          <a:xfrm>
            <a:off x="2078184" y="320683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9" name="Łącznik prosty 12">
            <a:extLst>
              <a:ext uri="{FF2B5EF4-FFF2-40B4-BE49-F238E27FC236}">
                <a16:creationId xmlns="" xmlns:a16="http://schemas.microsoft.com/office/drawing/2014/main" id="{6F002230-591C-4DF6-A098-E4923D3E5D09}"/>
              </a:ext>
            </a:extLst>
          </p:cNvPr>
          <p:cNvCxnSpPr/>
          <p:nvPr/>
        </p:nvCxnSpPr>
        <p:spPr>
          <a:xfrm>
            <a:off x="3503057" y="2962143"/>
            <a:ext cx="6437" cy="23825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0" name="Łącznik prosty 77">
            <a:extLst>
              <a:ext uri="{FF2B5EF4-FFF2-40B4-BE49-F238E27FC236}">
                <a16:creationId xmlns="" xmlns:a16="http://schemas.microsoft.com/office/drawing/2014/main" id="{B250126B-5882-4A12-A661-EB1683255421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1" name="Łącznik prosty 79">
            <a:extLst>
              <a:ext uri="{FF2B5EF4-FFF2-40B4-BE49-F238E27FC236}">
                <a16:creationId xmlns="" xmlns:a16="http://schemas.microsoft.com/office/drawing/2014/main" id="{6EE85E32-F0AB-4A99-88CA-A9BAF1AF2C66}"/>
              </a:ext>
            </a:extLst>
          </p:cNvPr>
          <p:cNvCxnSpPr/>
          <p:nvPr/>
        </p:nvCxnSpPr>
        <p:spPr>
          <a:xfrm>
            <a:off x="2080625" y="4387519"/>
            <a:ext cx="6968" cy="30525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80">
            <a:extLst>
              <a:ext uri="{FF2B5EF4-FFF2-40B4-BE49-F238E27FC236}">
                <a16:creationId xmlns="" xmlns:a16="http://schemas.microsoft.com/office/drawing/2014/main" id="{0D9805C7-3B7A-44D1-A09D-FD02DFED67F4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3" name="Symbol zastępczy tekstu 34">
            <a:extLst>
              <a:ext uri="{FF2B5EF4-FFF2-40B4-BE49-F238E27FC236}">
                <a16:creationId xmlns="" xmlns:a16="http://schemas.microsoft.com/office/drawing/2014/main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="" xmlns:a16="http://schemas.microsoft.com/office/drawing/2014/main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="" xmlns:a16="http://schemas.microsoft.com/office/drawing/2014/main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="" xmlns:a16="http://schemas.microsoft.com/office/drawing/2014/main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="" xmlns:a16="http://schemas.microsoft.com/office/drawing/2014/main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="" xmlns:a16="http://schemas.microsoft.com/office/drawing/2014/main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="" xmlns:a16="http://schemas.microsoft.com/office/drawing/2014/main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cxnSp>
        <p:nvCxnSpPr>
          <p:cNvPr id="20" name="Łącznik prosty ze strzałką 8">
            <a:extLst>
              <a:ext uri="{FF2B5EF4-FFF2-40B4-BE49-F238E27FC236}">
                <a16:creationId xmlns="" xmlns:a16="http://schemas.microsoft.com/office/drawing/2014/main" id="{15850BD1-5410-47EE-9D4F-AC2740883CE4}"/>
              </a:ext>
            </a:extLst>
          </p:cNvPr>
          <p:cNvCxnSpPr/>
          <p:nvPr/>
        </p:nvCxnSpPr>
        <p:spPr>
          <a:xfrm>
            <a:off x="2068830" y="320040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1" name="Łącznik prosty ze strzałką 30">
            <a:extLst>
              <a:ext uri="{FF2B5EF4-FFF2-40B4-BE49-F238E27FC236}">
                <a16:creationId xmlns="" xmlns:a16="http://schemas.microsoft.com/office/drawing/2014/main" id="{B50CA651-4C8B-4F9A-9AF6-2340DA6A6B85}"/>
              </a:ext>
            </a:extLst>
          </p:cNvPr>
          <p:cNvCxnSpPr/>
          <p:nvPr/>
        </p:nvCxnSpPr>
        <p:spPr>
          <a:xfrm>
            <a:off x="4907283" y="321564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2" name="Łącznik prosty ze strzałką 31">
            <a:extLst>
              <a:ext uri="{FF2B5EF4-FFF2-40B4-BE49-F238E27FC236}">
                <a16:creationId xmlns="" xmlns:a16="http://schemas.microsoft.com/office/drawing/2014/main" id="{BEA3A845-A91B-419E-9040-D2A70ACA3F86}"/>
              </a:ext>
            </a:extLst>
          </p:cNvPr>
          <p:cNvCxnSpPr/>
          <p:nvPr/>
        </p:nvCxnSpPr>
        <p:spPr>
          <a:xfrm>
            <a:off x="2089751" y="464439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3" name="Łącznik prosty ze strzałką 32">
            <a:extLst>
              <a:ext uri="{FF2B5EF4-FFF2-40B4-BE49-F238E27FC236}">
                <a16:creationId xmlns="" xmlns:a16="http://schemas.microsoft.com/office/drawing/2014/main" id="{B5CF9EDB-955A-4D2C-9FBD-B297953F107E}"/>
              </a:ext>
            </a:extLst>
          </p:cNvPr>
          <p:cNvCxnSpPr/>
          <p:nvPr/>
        </p:nvCxnSpPr>
        <p:spPr>
          <a:xfrm>
            <a:off x="4899656" y="464827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249328188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="" xmlns:a16="http://schemas.microsoft.com/office/drawing/2014/main" id="{D17E3AD6-B481-486B-900F-588189B71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="" xmlns:a16="http://schemas.microsoft.com/office/drawing/2014/main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80">
            <a:extLst>
              <a:ext uri="{FF2B5EF4-FFF2-40B4-BE49-F238E27FC236}">
                <a16:creationId xmlns="" xmlns:a16="http://schemas.microsoft.com/office/drawing/2014/main" id="{525BFD9D-D84F-40C3-BCE7-2312B18690D7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34">
            <a:extLst>
              <a:ext uri="{FF2B5EF4-FFF2-40B4-BE49-F238E27FC236}">
                <a16:creationId xmlns="" xmlns:a16="http://schemas.microsoft.com/office/drawing/2014/main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="" xmlns:a16="http://schemas.microsoft.com/office/drawing/2014/main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="" xmlns:a16="http://schemas.microsoft.com/office/drawing/2014/main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="" xmlns:a16="http://schemas.microsoft.com/office/drawing/2014/main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="" xmlns:a16="http://schemas.microsoft.com/office/drawing/2014/main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="" xmlns:a16="http://schemas.microsoft.com/office/drawing/2014/main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="" xmlns:a16="http://schemas.microsoft.com/office/drawing/2014/main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pic>
        <p:nvPicPr>
          <p:cNvPr id="12" name="Obraz 3">
            <a:extLst>
              <a:ext uri="{FF2B5EF4-FFF2-40B4-BE49-F238E27FC236}">
                <a16:creationId xmlns="" xmlns:a16="http://schemas.microsoft.com/office/drawing/2014/main" id="{A4A07384-A1ED-47F6-816A-10C8DEA2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6" y="341572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8">
            <a:extLst>
              <a:ext uri="{FF2B5EF4-FFF2-40B4-BE49-F238E27FC236}">
                <a16:creationId xmlns="" xmlns:a16="http://schemas.microsoft.com/office/drawing/2014/main" id="{5C888964-5A5D-40F6-919D-04BCE033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03" y="340748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9">
            <a:extLst>
              <a:ext uri="{FF2B5EF4-FFF2-40B4-BE49-F238E27FC236}">
                <a16:creationId xmlns="" xmlns:a16="http://schemas.microsoft.com/office/drawing/2014/main" id="{B109A0DD-7C19-48C9-902D-1B13153D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0" y="485322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33">
            <a:extLst>
              <a:ext uri="{FF2B5EF4-FFF2-40B4-BE49-F238E27FC236}">
                <a16:creationId xmlns="" xmlns:a16="http://schemas.microsoft.com/office/drawing/2014/main" id="{11F88474-2F17-4922-8011-37E1576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674" y="485733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a 34">
            <a:extLst>
              <a:ext uri="{FF2B5EF4-FFF2-40B4-BE49-F238E27FC236}">
                <a16:creationId xmlns="" xmlns:a16="http://schemas.microsoft.com/office/drawing/2014/main" id="{2F87C5C3-3BD2-46D1-B359-28538B6AFBA1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17" name="Łącznik prosty 35">
              <a:extLst>
                <a:ext uri="{FF2B5EF4-FFF2-40B4-BE49-F238E27FC236}">
                  <a16:creationId xmlns="" xmlns:a16="http://schemas.microsoft.com/office/drawing/2014/main" id="{174170DD-EAB0-433F-8A11-EB4905BFD4EF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8" name="Łącznik prosty 36">
              <a:extLst>
                <a:ext uri="{FF2B5EF4-FFF2-40B4-BE49-F238E27FC236}">
                  <a16:creationId xmlns="" xmlns:a16="http://schemas.microsoft.com/office/drawing/2014/main" id="{18A0ED95-9926-4CF6-AC86-A77E132F65AA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9" name="Łącznik prosty 37">
              <a:extLst>
                <a:ext uri="{FF2B5EF4-FFF2-40B4-BE49-F238E27FC236}">
                  <a16:creationId xmlns="" xmlns:a16="http://schemas.microsoft.com/office/drawing/2014/main" id="{28992DFB-AA0B-4D4A-BC9D-83C947E0998E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20" name="Łącznik prosty 38">
              <a:extLst>
                <a:ext uri="{FF2B5EF4-FFF2-40B4-BE49-F238E27FC236}">
                  <a16:creationId xmlns="" xmlns:a16="http://schemas.microsoft.com/office/drawing/2014/main" id="{29932940-6AD8-4DD7-AFFB-4D6354ECDA15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</p:grpSp>
      <p:cxnSp>
        <p:nvCxnSpPr>
          <p:cNvPr id="21" name="Łącznik prosty 39">
            <a:extLst>
              <a:ext uri="{FF2B5EF4-FFF2-40B4-BE49-F238E27FC236}">
                <a16:creationId xmlns="" xmlns:a16="http://schemas.microsoft.com/office/drawing/2014/main" id="{DCAA81AB-FFC3-4A81-9EDB-0FAEBF394509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2" name="Łącznik prosty 40">
            <a:extLst>
              <a:ext uri="{FF2B5EF4-FFF2-40B4-BE49-F238E27FC236}">
                <a16:creationId xmlns="" xmlns:a16="http://schemas.microsoft.com/office/drawing/2014/main" id="{E6B041C7-0D43-47E9-8DB9-B39F94E2D529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3" name="Łącznik prosty 41">
            <a:extLst>
              <a:ext uri="{FF2B5EF4-FFF2-40B4-BE49-F238E27FC236}">
                <a16:creationId xmlns="" xmlns:a16="http://schemas.microsoft.com/office/drawing/2014/main" id="{ECA36A80-1B2E-4577-8C87-7CB5A06F9D7A}"/>
              </a:ext>
            </a:extLst>
          </p:cNvPr>
          <p:cNvCxnSpPr/>
          <p:nvPr/>
        </p:nvCxnSpPr>
        <p:spPr>
          <a:xfrm>
            <a:off x="2086377" y="4401025"/>
            <a:ext cx="6437" cy="46430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85850400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="" xmlns:a16="http://schemas.microsoft.com/office/drawing/2014/main" id="{2A0C2756-12AB-4FD9-9FC9-50705FBA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5"/>
            <a:ext cx="12191996" cy="68562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="" xmlns:a16="http://schemas.microsoft.com/office/drawing/2014/main" id="{D4F2B813-AF08-4267-B9BD-3B964B05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5241"/>
            <a:ext cx="7929795" cy="8077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10">
            <a:extLst>
              <a:ext uri="{FF2B5EF4-FFF2-40B4-BE49-F238E27FC236}">
                <a16:creationId xmlns="" xmlns:a16="http://schemas.microsoft.com/office/drawing/2014/main" id="{EDF9B3E5-A6F5-4349-9946-1646ACF5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55" y="3597642"/>
            <a:ext cx="2323472" cy="359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E961E82-FD2E-4338-86CD-2D1DC970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228" y="4877949"/>
            <a:ext cx="1719072" cy="171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D9E0ACAC-7BC4-4676-9B01-0D4C9FD44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1560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C86D41B1-6522-4705-BC50-C3B19EB58FBB}"/>
              </a:ext>
            </a:extLst>
          </p:cNvPr>
          <p:cNvSpPr/>
          <p:nvPr/>
        </p:nvSpPr>
        <p:spPr>
          <a:xfrm>
            <a:off x="9774305" y="1010796"/>
            <a:ext cx="1868585" cy="353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700" kern="0" dirty="0">
                <a:solidFill>
                  <a:srgbClr val="FFFFFF"/>
                </a:solidFill>
                <a:latin typeface="Arial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="" xmlns:a16="http://schemas.microsoft.com/office/drawing/2014/main" id="{2FA9B514-23C3-46F8-AC12-AC8D88652882}"/>
              </a:ext>
            </a:extLst>
          </p:cNvPr>
          <p:cNvSpPr txBox="1"/>
          <p:nvPr/>
        </p:nvSpPr>
        <p:spPr>
          <a:xfrm>
            <a:off x="3327812" y="3582646"/>
            <a:ext cx="218856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="" xmlns:a16="http://schemas.microsoft.com/office/drawing/2014/main" id="{AB6CE8AA-806B-43F9-93E7-D9BC1501E0FF}"/>
              </a:ext>
            </a:extLst>
          </p:cNvPr>
          <p:cNvSpPr txBox="1"/>
          <p:nvPr/>
        </p:nvSpPr>
        <p:spPr>
          <a:xfrm>
            <a:off x="1918740" y="3912434"/>
            <a:ext cx="5816187" cy="7848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="" xmlns:a16="http://schemas.microsoft.com/office/drawing/2014/main" id="{15A8FD3D-4D73-4663-A98E-C468241F2FAF}"/>
              </a:ext>
            </a:extLst>
          </p:cNvPr>
          <p:cNvSpPr/>
          <p:nvPr/>
        </p:nvSpPr>
        <p:spPr>
          <a:xfrm>
            <a:off x="394737" y="5740511"/>
            <a:ext cx="1823807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="" xmlns:a16="http://schemas.microsoft.com/office/drawing/2014/main" id="{32D25495-BCEA-4BF7-8488-424743C8F81C}"/>
              </a:ext>
            </a:extLst>
          </p:cNvPr>
          <p:cNvSpPr/>
          <p:nvPr/>
        </p:nvSpPr>
        <p:spPr>
          <a:xfrm>
            <a:off x="2733205" y="5740511"/>
            <a:ext cx="6096003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="" xmlns:a16="http://schemas.microsoft.com/office/drawing/2014/main" id="{E8107533-5110-4C86-8183-60E312F8C41D}"/>
              </a:ext>
            </a:extLst>
          </p:cNvPr>
          <p:cNvCxnSpPr/>
          <p:nvPr/>
        </p:nvCxnSpPr>
        <p:spPr>
          <a:xfrm>
            <a:off x="2218544" y="5771217"/>
            <a:ext cx="0" cy="719523"/>
          </a:xfrm>
          <a:prstGeom prst="straightConnector1">
            <a:avLst/>
          </a:prstGeom>
          <a:noFill/>
          <a:ln w="6345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82167507"/>
      </p:ext>
    </p:extLst>
  </p:cSld>
  <p:clrMapOvr>
    <a:masterClrMapping/>
  </p:clrMapOvr>
  <p:hf sldNum="0" hdr="0" ftr="0" dt="0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7AF96B67-5D46-49B0-8389-36ADE4E226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B6EC5A6-C0BE-4049-B1D0-D2AF55BA54A9}" type="datetime1">
              <a:rPr/>
              <a:pPr/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1C81117F-51E4-496F-B233-C55C859524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618C1F7B-D838-45F2-9585-206E58DA05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28EA662-BFD6-4694-AE46-976F5EA95AF5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952651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39CE0202-EA24-40BF-BFF4-17E99A957DC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B24F45B-4FE7-4D9C-B415-9D7DB5E81821}" type="datetime1">
              <a:rPr/>
              <a:pPr/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19DA995-1CBC-40D6-8BFE-D36F53C6AD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F72FAC8-A800-469E-BDB2-4A6118192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045C7131-6C13-4094-9318-685303C61D3C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7574236"/>
      </p:ext>
    </p:extLst>
  </p:cSld>
  <p:clrMapOvr>
    <a:masterClrMapping/>
  </p:clrMapOvr>
  <p:hf sldNum="0" hdr="0" ftr="0" dt="0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733CB9B9-73F3-4F46-B2EA-963A3256F4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BCC13E7C-F679-42C2-B154-DAA3FB8EBB4A}" type="datetime1">
              <a:rPr/>
              <a:pPr/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2D34D442-CDEB-479F-A12F-3F26CCAEB2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601CD63-3BB1-4BC7-87D6-77D3385393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B0331D5-7A65-4BCA-8AA6-8934F1CC1B3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6418611"/>
      </p:ext>
    </p:extLst>
  </p:cSld>
  <p:clrMapOvr>
    <a:masterClrMapping/>
  </p:clrMapOvr>
  <p:hf sldNum="0" hdr="0" ftr="0" dt="0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946A17B3-E80C-4B31-B984-F4ED3E46A8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D3EBD0-4121-4C47-AF14-172B3B993A65}" type="datetime1">
              <a:rPr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8A98C2E6-665F-4B9D-9C8F-C268E95CB3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C82F5E8A-F89A-4518-8914-ED2033242F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DC14874-293C-41AB-A328-8A401A667A1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901989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147F559D-50E9-4579-8568-02058DD640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0773372-5E1B-411F-A0B0-563DA6C786B0}" type="datetime1">
              <a:rPr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30772F96-DFA3-4D53-872C-AF3A05BC18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0E3B6629-DD8B-4949-B332-A4B799193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72DC3D2-F4FB-4F60-B770-CC1B09F4220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28353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AEE14B1A-61E2-4EF3-9D2A-6939B832BE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898927-A024-4D2A-8A12-71EA4BF0EFE6}" type="datetime1">
              <a:rPr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9ACCB58-F110-4116-A50F-1331CA32FE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8CA4E4F-90DC-4461-BA8A-252D42C88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AB726CF9-A2BD-42AF-9C3E-900F96AB9DD2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5768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339287"/>
      </p:ext>
    </p:extLst>
  </p:cSld>
  <p:clrMapOvr>
    <a:masterClrMapping/>
  </p:clrMapOvr>
  <p:hf sldNum="0" hdr="0" ftr="0" dt="0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5AD7B43D-1191-4CDB-A67B-85548A0C42B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19D573B1-6E02-4EF6-9BA6-7E69D8C01EFA}" type="datetime1">
              <a:rPr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11F655B3-CB6E-4667-A19A-5B94BDC23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5972FA69-CDBC-44CE-A15D-655DC8C8BD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CF910C0E-05F4-435C-8C20-7787BB9B1327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622353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7289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="" xmlns:a16="http://schemas.microsoft.com/office/drawing/2014/main" id="{FEAB8E33-DCFA-4A58-9088-588C8FE68E16}"/>
              </a:ext>
            </a:extLst>
          </p:cNvPr>
          <p:cNvSpPr/>
          <p:nvPr/>
        </p:nvSpPr>
        <p:spPr>
          <a:xfrm>
            <a:off x="0" y="2559561"/>
            <a:ext cx="749299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="" xmlns:a16="http://schemas.microsoft.com/office/drawing/2014/main" id="{76B1B6D6-B02C-459F-A40A-014DA851A07D}"/>
              </a:ext>
            </a:extLst>
          </p:cNvPr>
          <p:cNvSpPr/>
          <p:nvPr/>
        </p:nvSpPr>
        <p:spPr>
          <a:xfrm>
            <a:off x="8013701" y="2569930"/>
            <a:ext cx="417830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="" xmlns:a16="http://schemas.microsoft.com/office/drawing/2014/main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="" xmlns:a16="http://schemas.microsoft.com/office/drawing/2014/main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="" xmlns:a16="http://schemas.microsoft.com/office/drawing/2014/main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="" xmlns:a16="http://schemas.microsoft.com/office/drawing/2014/main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="" xmlns:a16="http://schemas.microsoft.com/office/drawing/2014/main" id="{C0B8BEF1-A89A-4B89-A5D6-37DD716B46E9}"/>
              </a:ext>
            </a:extLst>
          </p:cNvPr>
          <p:cNvSpPr txBox="1"/>
          <p:nvPr/>
        </p:nvSpPr>
        <p:spPr>
          <a:xfrm>
            <a:off x="8115300" y="2595332"/>
            <a:ext cx="2340754" cy="323167"/>
          </a:xfrm>
          <a:prstGeom prst="rect">
            <a:avLst/>
          </a:prstGeom>
          <a:noFill/>
          <a:ln w="9528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="" xmlns:a16="http://schemas.microsoft.com/office/drawing/2014/main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="" xmlns:a16="http://schemas.microsoft.com/office/drawing/2014/main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="" xmlns:a16="http://schemas.microsoft.com/office/drawing/2014/main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  <p:pic>
        <p:nvPicPr>
          <p:cNvPr id="12" name="Obraz 21">
            <a:extLst>
              <a:ext uri="{FF2B5EF4-FFF2-40B4-BE49-F238E27FC236}">
                <a16:creationId xmlns="" xmlns:a16="http://schemas.microsoft.com/office/drawing/2014/main" id="{B1C2A58D-9C7E-4B9B-8697-8A624CEB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722" y="5649638"/>
            <a:ext cx="3051727" cy="649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2">
            <a:extLst>
              <a:ext uri="{FF2B5EF4-FFF2-40B4-BE49-F238E27FC236}">
                <a16:creationId xmlns="" xmlns:a16="http://schemas.microsoft.com/office/drawing/2014/main" id="{99E6113D-3049-43FE-ACCD-8AEB425F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7" y="5676768"/>
            <a:ext cx="690573" cy="708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3">
            <a:extLst>
              <a:ext uri="{FF2B5EF4-FFF2-40B4-BE49-F238E27FC236}">
                <a16:creationId xmlns="" xmlns:a16="http://schemas.microsoft.com/office/drawing/2014/main" id="{19551C2C-A05E-4DBF-A992-83FD9C9E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197" y="5613273"/>
            <a:ext cx="778273" cy="772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19">
            <a:extLst>
              <a:ext uri="{FF2B5EF4-FFF2-40B4-BE49-F238E27FC236}">
                <a16:creationId xmlns="" xmlns:a16="http://schemas.microsoft.com/office/drawing/2014/main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="" xmlns:a16="http://schemas.microsoft.com/office/drawing/2014/main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1732134038"/>
      </p:ext>
    </p:extLst>
  </p:cSld>
  <p:clrMapOvr>
    <a:masterClrMapping/>
  </p:clrMapOvr>
  <p:hf sldNum="0" hdr="0" ftr="0" dt="0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991620"/>
      </p:ext>
    </p:extLst>
  </p:cSld>
  <p:clrMapOvr>
    <a:masterClrMapping/>
  </p:clrMapOvr>
  <p:hf sldNum="0" hdr="0" ftr="0" dt="0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33257"/>
      </p:ext>
    </p:extLst>
  </p:cSld>
  <p:clrMapOvr>
    <a:masterClrMapping/>
  </p:clrMapOvr>
  <p:hf sldNum="0" hdr="0" ftr="0" dt="0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541958"/>
      </p:ext>
    </p:extLst>
  </p:cSld>
  <p:clrMapOvr>
    <a:masterClrMapping/>
  </p:clrMapOvr>
  <p:hf sldNum="0" hdr="0" ftr="0" dt="0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214525007"/>
      </p:ext>
    </p:extLst>
  </p:cSld>
  <p:clrMapOvr>
    <a:masterClrMapping/>
  </p:clrMapOvr>
  <p:hf sldNum="0" hdr="0" ftr="0" dt="0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83616" y="2913754"/>
            <a:ext cx="5612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 tytuł</a:t>
            </a:r>
            <a:endParaRPr lang="uk-UA" dirty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688376" y="2507741"/>
            <a:ext cx="1804416" cy="180441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76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prstClr val="black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37000" y="1752600"/>
            <a:ext cx="4318000" cy="2641600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9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="" xmlns:a16="http://schemas.microsoft.com/office/drawing/2014/main" id="{FEAB8E33-DCFA-4A58-9088-588C8FE68E16}"/>
              </a:ext>
            </a:extLst>
          </p:cNvPr>
          <p:cNvSpPr/>
          <p:nvPr/>
        </p:nvSpPr>
        <p:spPr>
          <a:xfrm>
            <a:off x="1" y="2559562"/>
            <a:ext cx="749299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="" xmlns:a16="http://schemas.microsoft.com/office/drawing/2014/main" id="{76B1B6D6-B02C-459F-A40A-014DA851A07D}"/>
              </a:ext>
            </a:extLst>
          </p:cNvPr>
          <p:cNvSpPr/>
          <p:nvPr/>
        </p:nvSpPr>
        <p:spPr>
          <a:xfrm>
            <a:off x="8013702" y="2569931"/>
            <a:ext cx="417830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="" xmlns:a16="http://schemas.microsoft.com/office/drawing/2014/main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2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="" xmlns:a16="http://schemas.microsoft.com/office/drawing/2014/main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="" xmlns:a16="http://schemas.microsoft.com/office/drawing/2014/main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5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64" marR="0" lvl="0" indent="-285764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="" xmlns:a16="http://schemas.microsoft.com/office/drawing/2014/main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2583071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chemeClr val="bg2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="" xmlns:a16="http://schemas.microsoft.com/office/drawing/2014/main" id="{C0B8BEF1-A89A-4B89-A5D6-37DD716B46E9}"/>
              </a:ext>
            </a:extLst>
          </p:cNvPr>
          <p:cNvSpPr txBox="1"/>
          <p:nvPr/>
        </p:nvSpPr>
        <p:spPr>
          <a:xfrm>
            <a:off x="8115300" y="2595334"/>
            <a:ext cx="2340754" cy="323165"/>
          </a:xfrm>
          <a:prstGeom prst="rect">
            <a:avLst/>
          </a:prstGeom>
          <a:noFill/>
          <a:ln w="9528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="" xmlns:a16="http://schemas.microsoft.com/office/drawing/2014/main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4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="" xmlns:a16="http://schemas.microsoft.com/office/drawing/2014/main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911603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="" xmlns:a16="http://schemas.microsoft.com/office/drawing/2014/main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0714266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031222435"/>
      </p:ext>
    </p:extLst>
  </p:cSld>
  <p:clrMapOvr>
    <a:masterClrMapping/>
  </p:clrMapOvr>
  <p:hf sldNum="0" hdr="0" ftr="0" dt="0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382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010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19600" y="1835082"/>
            <a:ext cx="3352800" cy="18288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7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  <p:hf hdr="0" ftr="0" dt="0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98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6096000" cy="36576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05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200656" y="1810512"/>
            <a:ext cx="1633728" cy="1633728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279136" y="1810512"/>
            <a:ext cx="1633728" cy="1633728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351520" y="1810512"/>
            <a:ext cx="1633728" cy="1633728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1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E61DAD37-C17B-48B5-828F-46CBC76A5567}"/>
              </a:ext>
            </a:extLst>
          </p:cNvPr>
          <p:cNvSpPr/>
          <p:nvPr/>
        </p:nvSpPr>
        <p:spPr>
          <a:xfrm>
            <a:off x="0" y="685800"/>
            <a:ext cx="1625602" cy="111759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762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8">
            <a:extLst>
              <a:ext uri="{FF2B5EF4-FFF2-40B4-BE49-F238E27FC236}">
                <a16:creationId xmlns:a16="http://schemas.microsoft.com/office/drawing/2014/main" xmlns="" id="{1AFC8900-525C-43FE-BFC1-C090DE2D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10">
            <a:extLst>
              <a:ext uri="{FF2B5EF4-FFF2-40B4-BE49-F238E27FC236}">
                <a16:creationId xmlns:a16="http://schemas.microsoft.com/office/drawing/2014/main" xmlns="" id="{A07D9E59-AEDF-4B9D-9896-1BCBC703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673" y="5820658"/>
            <a:ext cx="2941323" cy="576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xmlns="" id="{3ED39BA6-E277-4498-B2C2-E4EC22FE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1" y="4930481"/>
            <a:ext cx="9397005" cy="579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24C42205-CE22-4E02-A3BE-E31B4094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7" y="420203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xmlns="" id="{632DDC97-24B9-4474-BFE8-B7C08464B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4" y="4142378"/>
            <a:ext cx="7513332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85617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30">
            <a:extLst>
              <a:ext uri="{FF2B5EF4-FFF2-40B4-BE49-F238E27FC236}">
                <a16:creationId xmlns:a16="http://schemas.microsoft.com/office/drawing/2014/main" xmlns="" id="{9C803FEF-826C-47D0-AD85-A8D44C46C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752975"/>
            <a:ext cx="440372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Prostokąt 31">
            <a:extLst>
              <a:ext uri="{FF2B5EF4-FFF2-40B4-BE49-F238E27FC236}">
                <a16:creationId xmlns:a16="http://schemas.microsoft.com/office/drawing/2014/main" xmlns="" id="{C7F54FD5-7806-4C4F-ACC7-6EBBE50F2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16175"/>
            <a:ext cx="1397000" cy="36036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Prostokąt 32">
            <a:extLst>
              <a:ext uri="{FF2B5EF4-FFF2-40B4-BE49-F238E27FC236}">
                <a16:creationId xmlns:a16="http://schemas.microsoft.com/office/drawing/2014/main" xmlns="" id="{38ED0470-9B85-460E-BFE6-17D89941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1397000" cy="3587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Prostokąt 33">
            <a:extLst>
              <a:ext uri="{FF2B5EF4-FFF2-40B4-BE49-F238E27FC236}">
                <a16:creationId xmlns:a16="http://schemas.microsoft.com/office/drawing/2014/main" xmlns="" id="{93BB9D87-1EBC-4D34-AF74-E2280055E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3988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Prostokąt 36">
            <a:extLst>
              <a:ext uri="{FF2B5EF4-FFF2-40B4-BE49-F238E27FC236}">
                <a16:creationId xmlns:a16="http://schemas.microsoft.com/office/drawing/2014/main" xmlns="" id="{FC1CF9FA-2740-4325-BD9E-F85CE8A7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965575"/>
            <a:ext cx="7515225" cy="39370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Prostokąt 37">
            <a:extLst>
              <a:ext uri="{FF2B5EF4-FFF2-40B4-BE49-F238E27FC236}">
                <a16:creationId xmlns:a16="http://schemas.microsoft.com/office/drawing/2014/main" xmlns="" id="{7453AFDD-38A3-4D69-BFA1-ECE8F9E42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240088"/>
            <a:ext cx="556577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Prostokąt 38">
            <a:extLst>
              <a:ext uri="{FF2B5EF4-FFF2-40B4-BE49-F238E27FC236}">
                <a16:creationId xmlns:a16="http://schemas.microsoft.com/office/drawing/2014/main" xmlns="" id="{DA9B8B56-C342-4F40-8BB3-79CADBD64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20938"/>
            <a:ext cx="5133975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Prostokąt 39">
            <a:extLst>
              <a:ext uri="{FF2B5EF4-FFF2-40B4-BE49-F238E27FC236}">
                <a16:creationId xmlns:a16="http://schemas.microsoft.com/office/drawing/2014/main" xmlns="" id="{D5BA70A5-20A1-403E-AABA-2DA125FEE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4563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724929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0">
            <a:extLst>
              <a:ext uri="{FF2B5EF4-FFF2-40B4-BE49-F238E27FC236}">
                <a16:creationId xmlns:a16="http://schemas.microsoft.com/office/drawing/2014/main" xmlns="" id="{C970C975-B93E-483F-AE40-8599994E3E48}"/>
              </a:ext>
            </a:extLst>
          </p:cNvPr>
          <p:cNvSpPr/>
          <p:nvPr/>
        </p:nvSpPr>
        <p:spPr>
          <a:xfrm>
            <a:off x="1419413" y="4752621"/>
            <a:ext cx="4402890" cy="36262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Prostokąt 31">
            <a:extLst>
              <a:ext uri="{FF2B5EF4-FFF2-40B4-BE49-F238E27FC236}">
                <a16:creationId xmlns:a16="http://schemas.microsoft.com/office/drawing/2014/main" xmlns="" id="{83026354-F2DD-4301-9C80-AF1F4089A617}"/>
              </a:ext>
            </a:extLst>
          </p:cNvPr>
          <p:cNvSpPr/>
          <p:nvPr/>
        </p:nvSpPr>
        <p:spPr>
          <a:xfrm>
            <a:off x="0" y="2416009"/>
            <a:ext cx="1396316" cy="36025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Prostokąt 32">
            <a:extLst>
              <a:ext uri="{FF2B5EF4-FFF2-40B4-BE49-F238E27FC236}">
                <a16:creationId xmlns:a16="http://schemas.microsoft.com/office/drawing/2014/main" xmlns="" id="{09AB3CDE-961A-4BFF-B516-3DDA32DBEEEE}"/>
              </a:ext>
            </a:extLst>
          </p:cNvPr>
          <p:cNvSpPr/>
          <p:nvPr/>
        </p:nvSpPr>
        <p:spPr>
          <a:xfrm>
            <a:off x="0" y="3242498"/>
            <a:ext cx="1396316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Prostokąt 33">
            <a:extLst>
              <a:ext uri="{FF2B5EF4-FFF2-40B4-BE49-F238E27FC236}">
                <a16:creationId xmlns:a16="http://schemas.microsoft.com/office/drawing/2014/main" xmlns="" id="{C02A1A61-BB0F-4795-968F-BF4E2E2A92D9}"/>
              </a:ext>
            </a:extLst>
          </p:cNvPr>
          <p:cNvSpPr/>
          <p:nvPr/>
        </p:nvSpPr>
        <p:spPr>
          <a:xfrm>
            <a:off x="0" y="3963265"/>
            <a:ext cx="1396316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Prostokąt 36">
            <a:extLst>
              <a:ext uri="{FF2B5EF4-FFF2-40B4-BE49-F238E27FC236}">
                <a16:creationId xmlns:a16="http://schemas.microsoft.com/office/drawing/2014/main" xmlns="" id="{28FBE97B-D0D1-4A9C-A236-916686D0851D}"/>
              </a:ext>
            </a:extLst>
          </p:cNvPr>
          <p:cNvSpPr/>
          <p:nvPr/>
        </p:nvSpPr>
        <p:spPr>
          <a:xfrm>
            <a:off x="1424662" y="3965002"/>
            <a:ext cx="7514063" cy="39381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Prostokąt 37">
            <a:extLst>
              <a:ext uri="{FF2B5EF4-FFF2-40B4-BE49-F238E27FC236}">
                <a16:creationId xmlns:a16="http://schemas.microsoft.com/office/drawing/2014/main" xmlns="" id="{A725C3A9-56DA-489F-B791-B057BDF6D246}"/>
              </a:ext>
            </a:extLst>
          </p:cNvPr>
          <p:cNvSpPr/>
          <p:nvPr/>
        </p:nvSpPr>
        <p:spPr>
          <a:xfrm>
            <a:off x="1424662" y="3240084"/>
            <a:ext cx="5565504" cy="36245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" name="Prostokąt 38">
            <a:extLst>
              <a:ext uri="{FF2B5EF4-FFF2-40B4-BE49-F238E27FC236}">
                <a16:creationId xmlns:a16="http://schemas.microsoft.com/office/drawing/2014/main" xmlns="" id="{964DD77B-B119-46C3-8822-135850187B42}"/>
              </a:ext>
            </a:extLst>
          </p:cNvPr>
          <p:cNvSpPr/>
          <p:nvPr/>
        </p:nvSpPr>
        <p:spPr>
          <a:xfrm>
            <a:off x="1424095" y="2420553"/>
            <a:ext cx="5133789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" name="Prostokąt 39">
            <a:extLst>
              <a:ext uri="{FF2B5EF4-FFF2-40B4-BE49-F238E27FC236}">
                <a16:creationId xmlns:a16="http://schemas.microsoft.com/office/drawing/2014/main" xmlns="" id="{8B862CB1-556F-4820-9419-79F0876C51B5}"/>
              </a:ext>
            </a:extLst>
          </p:cNvPr>
          <p:cNvSpPr/>
          <p:nvPr/>
        </p:nvSpPr>
        <p:spPr>
          <a:xfrm>
            <a:off x="0" y="4754550"/>
            <a:ext cx="1396800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422855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3FF9787C-D79B-4820-A584-DA70CAEC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28131AFB-E152-43E8-8A83-56AA418B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57" y="4024887"/>
            <a:ext cx="9096048" cy="70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7B319355-8B6B-42B4-9067-D30C6A35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68" y="3240743"/>
            <a:ext cx="5594427" cy="8782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094668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83307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178F7162-ED93-4D64-B064-106116AD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8B8FC8BD-8F77-49C0-9152-CBD24D6D107E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FA84FBB0-5FEC-4991-B10C-F6378F96EFB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691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83D37051-B8E2-4F88-937A-067D572F5C6D}"/>
              </a:ext>
            </a:extLst>
          </p:cNvPr>
          <p:cNvSpPr/>
          <p:nvPr/>
        </p:nvSpPr>
        <p:spPr>
          <a:xfrm>
            <a:off x="3669953" y="1679505"/>
            <a:ext cx="8522043" cy="1996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B9D55477-40EF-4A1A-A74D-2D22EA6F9468}"/>
              </a:ext>
            </a:extLst>
          </p:cNvPr>
          <p:cNvCxnSpPr/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BE07169F-26D3-43CA-BAAC-69F6FF5D247C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  <p:pic>
        <p:nvPicPr>
          <p:cNvPr id="9" name="Obraz 14">
            <a:extLst>
              <a:ext uri="{FF2B5EF4-FFF2-40B4-BE49-F238E27FC236}">
                <a16:creationId xmlns:a16="http://schemas.microsoft.com/office/drawing/2014/main" xmlns="" id="{EADE35E7-4C2E-4F9E-8739-DF09FF1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68" y="3510701"/>
            <a:ext cx="1386001" cy="1386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89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B3E97912-97F0-4E28-9845-F10C23AFDC10}"/>
              </a:ext>
            </a:extLst>
          </p:cNvPr>
          <p:cNvSpPr/>
          <p:nvPr/>
        </p:nvSpPr>
        <p:spPr>
          <a:xfrm>
            <a:off x="3682316" y="2057400"/>
            <a:ext cx="8509689" cy="167433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8C1A0229-2174-4099-94A3-53D64F84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3476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Łącznik prosty 11">
            <a:extLst>
              <a:ext uri="{FF2B5EF4-FFF2-40B4-BE49-F238E27FC236}">
                <a16:creationId xmlns:a16="http://schemas.microsoft.com/office/drawing/2014/main" xmlns="" id="{27974DD3-B118-439C-A7D0-8510C2F1643D}"/>
              </a:ext>
            </a:extLst>
          </p:cNvPr>
          <p:cNvCxnSpPr>
            <a:endCxn id="4" idx="1"/>
          </p:cNvCxnSpPr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6" name="Łącznik prosty 12">
            <a:extLst>
              <a:ext uri="{FF2B5EF4-FFF2-40B4-BE49-F238E27FC236}">
                <a16:creationId xmlns:a16="http://schemas.microsoft.com/office/drawing/2014/main" xmlns="" id="{1BB00096-D241-43C9-B40A-572A1E4B6374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569638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EC003FF8-FB90-4A62-93BF-E56E495D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DCDF4613-2776-400E-B808-392B613AC4A7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9FD37005-2BB2-4CBE-A5FC-D4AA66C468E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1877425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3" name="Łącznik prosty 11">
            <a:extLst>
              <a:ext uri="{FF2B5EF4-FFF2-40B4-BE49-F238E27FC236}">
                <a16:creationId xmlns:a16="http://schemas.microsoft.com/office/drawing/2014/main" xmlns="" id="{2982752C-EA95-416A-B934-F9E62D9ED1CE}"/>
              </a:ext>
            </a:extLst>
          </p:cNvPr>
          <p:cNvCxnSpPr/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4" name="Łącznik prosty 12">
            <a:extLst>
              <a:ext uri="{FF2B5EF4-FFF2-40B4-BE49-F238E27FC236}">
                <a16:creationId xmlns:a16="http://schemas.microsoft.com/office/drawing/2014/main" xmlns="" id="{ECD27FAD-1AA6-4704-8E03-C8509FA68669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cxnSp>
        <p:nvCxnSpPr>
          <p:cNvPr id="6" name="Łącznik prosty 13">
            <a:extLst>
              <a:ext uri="{FF2B5EF4-FFF2-40B4-BE49-F238E27FC236}">
                <a16:creationId xmlns:a16="http://schemas.microsoft.com/office/drawing/2014/main" xmlns="" id="{B353A92A-BDC8-41E4-B987-ABA10FAD9A5F}"/>
              </a:ext>
            </a:extLst>
          </p:cNvPr>
          <p:cNvCxnSpPr/>
          <p:nvPr/>
        </p:nvCxnSpPr>
        <p:spPr>
          <a:xfrm>
            <a:off x="0" y="5130798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7" name="Łącznik prosty 14">
            <a:extLst>
              <a:ext uri="{FF2B5EF4-FFF2-40B4-BE49-F238E27FC236}">
                <a16:creationId xmlns:a16="http://schemas.microsoft.com/office/drawing/2014/main" xmlns="" id="{2C3D19BB-8667-486B-B1E8-7C6679001369}"/>
              </a:ext>
            </a:extLst>
          </p:cNvPr>
          <p:cNvCxnSpPr/>
          <p:nvPr/>
        </p:nvCxnSpPr>
        <p:spPr>
          <a:xfrm>
            <a:off x="2792275" y="5143499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934774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CECC14B-385B-4814-A244-000191A7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FB0199E0-98BF-441A-A0B0-7E5D1B83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" y="4155079"/>
            <a:ext cx="701102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4EB0E3C8-E11D-4313-BD07-5521881D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4" y="3627872"/>
            <a:ext cx="2359298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342990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6789E0D2-01DB-48EF-8376-E5202269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1">
            <a:extLst>
              <a:ext uri="{FF2B5EF4-FFF2-40B4-BE49-F238E27FC236}">
                <a16:creationId xmlns:a16="http://schemas.microsoft.com/office/drawing/2014/main" xmlns="" id="{52653CFF-956B-4C67-8668-3CFD36D7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22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3">
            <a:extLst>
              <a:ext uri="{FF2B5EF4-FFF2-40B4-BE49-F238E27FC236}">
                <a16:creationId xmlns:a16="http://schemas.microsoft.com/office/drawing/2014/main" xmlns="" id="{00FD0AE5-69A4-4FD0-B132-99F831E7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4">
            <a:extLst>
              <a:ext uri="{FF2B5EF4-FFF2-40B4-BE49-F238E27FC236}">
                <a16:creationId xmlns:a16="http://schemas.microsoft.com/office/drawing/2014/main" xmlns="" id="{F8E654FF-EC3B-4033-9906-5CA60487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7" y="3462531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25">
            <a:extLst>
              <a:ext uri="{FF2B5EF4-FFF2-40B4-BE49-F238E27FC236}">
                <a16:creationId xmlns:a16="http://schemas.microsoft.com/office/drawing/2014/main" xmlns="" id="{74A9D0FA-9526-4F9F-844C-3A126335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22" y="1938528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26">
            <a:extLst>
              <a:ext uri="{FF2B5EF4-FFF2-40B4-BE49-F238E27FC236}">
                <a16:creationId xmlns:a16="http://schemas.microsoft.com/office/drawing/2014/main" xmlns="" id="{CF03105C-5EA9-4BCF-A42A-36776DF2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23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1FE9ABD4-8452-4F7C-8129-1E0CC2D1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26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27">
            <a:extLst>
              <a:ext uri="{FF2B5EF4-FFF2-40B4-BE49-F238E27FC236}">
                <a16:creationId xmlns:a16="http://schemas.microsoft.com/office/drawing/2014/main" xmlns="" id="{9DBD6340-EA4B-48CE-92EF-95ED1028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7" y="3876543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28">
            <a:extLst>
              <a:ext uri="{FF2B5EF4-FFF2-40B4-BE49-F238E27FC236}">
                <a16:creationId xmlns:a16="http://schemas.microsoft.com/office/drawing/2014/main" xmlns="" id="{A824E1FB-175C-441B-B6D4-1DF8D53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23" y="3889244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29">
            <a:extLst>
              <a:ext uri="{FF2B5EF4-FFF2-40B4-BE49-F238E27FC236}">
                <a16:creationId xmlns:a16="http://schemas.microsoft.com/office/drawing/2014/main" xmlns="" id="{5AC506EB-71B0-4556-BF27-F6AA57C6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722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30">
            <a:extLst>
              <a:ext uri="{FF2B5EF4-FFF2-40B4-BE49-F238E27FC236}">
                <a16:creationId xmlns:a16="http://schemas.microsoft.com/office/drawing/2014/main" xmlns="" id="{A823120D-E1AF-4099-9148-E584EAC6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22" y="5546850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5">
            <a:extLst>
              <a:ext uri="{FF2B5EF4-FFF2-40B4-BE49-F238E27FC236}">
                <a16:creationId xmlns:a16="http://schemas.microsoft.com/office/drawing/2014/main" xmlns="" id="{5848F56A-7787-4397-82A5-CEF59283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166" y="5069113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96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:a16="http://schemas.microsoft.com/office/drawing/2014/main" xmlns="" id="{29F50F53-734E-43E1-A2EF-79610BD4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1BF9CEBC-764F-4641-AA1C-BFDE4CC0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024313"/>
            <a:ext cx="90963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243EBB5E-B829-4A3C-B5BC-E5895836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40088"/>
            <a:ext cx="55943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0271846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AF90BDFE-E2BE-4953-9688-B4796D89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12">
            <a:extLst>
              <a:ext uri="{FF2B5EF4-FFF2-40B4-BE49-F238E27FC236}">
                <a16:creationId xmlns:a16="http://schemas.microsoft.com/office/drawing/2014/main" xmlns="" id="{FD698344-D0C6-4348-AD73-DE155DD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xmlns="" id="{31EBE81F-C80D-4787-B9C2-AA438E50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14">
            <a:extLst>
              <a:ext uri="{FF2B5EF4-FFF2-40B4-BE49-F238E27FC236}">
                <a16:creationId xmlns:a16="http://schemas.microsoft.com/office/drawing/2014/main" xmlns="" id="{D1563F32-E07C-4AA5-AE28-0761F2C1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5">
            <a:extLst>
              <a:ext uri="{FF2B5EF4-FFF2-40B4-BE49-F238E27FC236}">
                <a16:creationId xmlns:a16="http://schemas.microsoft.com/office/drawing/2014/main" xmlns="" id="{3939FAE8-D90E-438A-85FA-B70D9558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6">
            <a:extLst>
              <a:ext uri="{FF2B5EF4-FFF2-40B4-BE49-F238E27FC236}">
                <a16:creationId xmlns:a16="http://schemas.microsoft.com/office/drawing/2014/main" xmlns="" id="{25A19944-B7BD-43B1-8985-6F907FC9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20">
            <a:extLst>
              <a:ext uri="{FF2B5EF4-FFF2-40B4-BE49-F238E27FC236}">
                <a16:creationId xmlns:a16="http://schemas.microsoft.com/office/drawing/2014/main" xmlns="" id="{AE521724-0BAF-4FDF-84AE-938EBDBD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DDEA5FB-54C2-43D8-8ED7-526093A7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Łącznik prosty 8">
            <a:extLst>
              <a:ext uri="{FF2B5EF4-FFF2-40B4-BE49-F238E27FC236}">
                <a16:creationId xmlns:a16="http://schemas.microsoft.com/office/drawing/2014/main" xmlns="" id="{EB0F9CBE-C805-4B8E-852C-464E433A3528}"/>
              </a:ext>
            </a:extLst>
          </p:cNvPr>
          <p:cNvCxnSpPr>
            <a:endCxn id="2" idx="1"/>
          </p:cNvCxnSpPr>
          <p:nvPr/>
        </p:nvCxnSpPr>
        <p:spPr>
          <a:xfrm>
            <a:off x="0" y="2451104"/>
            <a:ext cx="1405121" cy="1269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ze strzałką 25">
            <a:extLst>
              <a:ext uri="{FF2B5EF4-FFF2-40B4-BE49-F238E27FC236}">
                <a16:creationId xmlns:a16="http://schemas.microsoft.com/office/drawing/2014/main" xmlns="" id="{7B1CFE85-FF7B-4356-9FF8-68377941E52B}"/>
              </a:ext>
            </a:extLst>
          </p:cNvPr>
          <p:cNvCxnSpPr/>
          <p:nvPr/>
        </p:nvCxnSpPr>
        <p:spPr>
          <a:xfrm>
            <a:off x="4214094" y="2438403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3" name="Łącznik prosty ze strzałką 42">
            <a:extLst>
              <a:ext uri="{FF2B5EF4-FFF2-40B4-BE49-F238E27FC236}">
                <a16:creationId xmlns:a16="http://schemas.microsoft.com/office/drawing/2014/main" xmlns="" id="{CC72A635-2347-47F7-BD57-3DEDD9FD6DA3}"/>
              </a:ext>
            </a:extLst>
          </p:cNvPr>
          <p:cNvCxnSpPr/>
          <p:nvPr/>
        </p:nvCxnSpPr>
        <p:spPr>
          <a:xfrm>
            <a:off x="7490691" y="2451104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4" name="Łącznik prosty ze strzałką 43">
            <a:extLst>
              <a:ext uri="{FF2B5EF4-FFF2-40B4-BE49-F238E27FC236}">
                <a16:creationId xmlns:a16="http://schemas.microsoft.com/office/drawing/2014/main" xmlns="" id="{9334EB13-06F4-40CE-BC23-1EBD65E3D72A}"/>
              </a:ext>
            </a:extLst>
          </p:cNvPr>
          <p:cNvCxnSpPr/>
          <p:nvPr/>
        </p:nvCxnSpPr>
        <p:spPr>
          <a:xfrm>
            <a:off x="9486900" y="2946397"/>
            <a:ext cx="0" cy="50800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5" name="Łącznik prosty ze strzałką 44">
            <a:extLst>
              <a:ext uri="{FF2B5EF4-FFF2-40B4-BE49-F238E27FC236}">
                <a16:creationId xmlns:a16="http://schemas.microsoft.com/office/drawing/2014/main" xmlns="" id="{10571280-E002-4DC8-BCDB-E89C4483A4A1}"/>
              </a:ext>
            </a:extLst>
          </p:cNvPr>
          <p:cNvCxnSpPr/>
          <p:nvPr/>
        </p:nvCxnSpPr>
        <p:spPr>
          <a:xfrm flipH="1">
            <a:off x="4203697" y="3949695"/>
            <a:ext cx="45720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6" name="Łącznik prosty ze strzałką 45">
            <a:extLst>
              <a:ext uri="{FF2B5EF4-FFF2-40B4-BE49-F238E27FC236}">
                <a16:creationId xmlns:a16="http://schemas.microsoft.com/office/drawing/2014/main" xmlns="" id="{98B793D4-C324-470D-B2D9-2C9BFB15E73D}"/>
              </a:ext>
            </a:extLst>
          </p:cNvPr>
          <p:cNvCxnSpPr>
            <a:stCxn id="8" idx="1"/>
          </p:cNvCxnSpPr>
          <p:nvPr/>
        </p:nvCxnSpPr>
        <p:spPr>
          <a:xfrm flipH="1">
            <a:off x="7480304" y="3949695"/>
            <a:ext cx="47802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7" name="Łącznik prosty ze strzałką 46">
            <a:extLst>
              <a:ext uri="{FF2B5EF4-FFF2-40B4-BE49-F238E27FC236}">
                <a16:creationId xmlns:a16="http://schemas.microsoft.com/office/drawing/2014/main" xmlns="" id="{CB1BAC07-5807-496D-B311-2AD322BDB2CE}"/>
              </a:ext>
            </a:extLst>
          </p:cNvPr>
          <p:cNvCxnSpPr/>
          <p:nvPr/>
        </p:nvCxnSpPr>
        <p:spPr>
          <a:xfrm>
            <a:off x="4165604" y="5448296"/>
            <a:ext cx="507994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8" name="Łącznik prosty ze strzałką 52">
            <a:extLst>
              <a:ext uri="{FF2B5EF4-FFF2-40B4-BE49-F238E27FC236}">
                <a16:creationId xmlns:a16="http://schemas.microsoft.com/office/drawing/2014/main" xmlns="" id="{1F1542E2-874B-4A43-8CB9-64F326FE25F6}"/>
              </a:ext>
            </a:extLst>
          </p:cNvPr>
          <p:cNvCxnSpPr/>
          <p:nvPr/>
        </p:nvCxnSpPr>
        <p:spPr>
          <a:xfrm>
            <a:off x="2743200" y="4457700"/>
            <a:ext cx="0" cy="50800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6138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5">
            <a:extLst>
              <a:ext uri="{FF2B5EF4-FFF2-40B4-BE49-F238E27FC236}">
                <a16:creationId xmlns:a16="http://schemas.microsoft.com/office/drawing/2014/main" xmlns="" id="{EB03D32B-A697-47B2-BEA7-CB0A123EC296}"/>
              </a:ext>
            </a:extLst>
          </p:cNvPr>
          <p:cNvGrpSpPr/>
          <p:nvPr/>
        </p:nvGrpSpPr>
        <p:grpSpPr>
          <a:xfrm>
            <a:off x="4669026" y="3440686"/>
            <a:ext cx="2828550" cy="1018038"/>
            <a:chOff x="4669026" y="3440686"/>
            <a:chExt cx="2828550" cy="1018038"/>
          </a:xfrm>
        </p:grpSpPr>
        <p:pic>
          <p:nvPicPr>
            <p:cNvPr id="3" name="Obraz 56">
              <a:extLst>
                <a:ext uri="{FF2B5EF4-FFF2-40B4-BE49-F238E27FC236}">
                  <a16:creationId xmlns:a16="http://schemas.microsoft.com/office/drawing/2014/main" xmlns="" id="{92A65B58-506D-4171-8585-656531ED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787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Obraz 57">
              <a:extLst>
                <a:ext uri="{FF2B5EF4-FFF2-40B4-BE49-F238E27FC236}">
                  <a16:creationId xmlns:a16="http://schemas.microsoft.com/office/drawing/2014/main" xmlns="" id="{AF3685B8-FD5E-4448-928C-C5713761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026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upa 58">
            <a:extLst>
              <a:ext uri="{FF2B5EF4-FFF2-40B4-BE49-F238E27FC236}">
                <a16:creationId xmlns:a16="http://schemas.microsoft.com/office/drawing/2014/main" xmlns="" id="{6FC17653-41CB-4419-AEE7-31F6D772140D}"/>
              </a:ext>
            </a:extLst>
          </p:cNvPr>
          <p:cNvGrpSpPr/>
          <p:nvPr/>
        </p:nvGrpSpPr>
        <p:grpSpPr>
          <a:xfrm>
            <a:off x="1392420" y="3453387"/>
            <a:ext cx="2828550" cy="1018038"/>
            <a:chOff x="1392420" y="3453387"/>
            <a:chExt cx="2828550" cy="1018038"/>
          </a:xfrm>
        </p:grpSpPr>
        <p:pic>
          <p:nvPicPr>
            <p:cNvPr id="6" name="Obraz 59">
              <a:extLst>
                <a:ext uri="{FF2B5EF4-FFF2-40B4-BE49-F238E27FC236}">
                  <a16:creationId xmlns:a16="http://schemas.microsoft.com/office/drawing/2014/main" xmlns="" id="{FCC8E7D0-2689-41DE-83B7-DBDFFEC7F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34762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Obraz 60">
              <a:extLst>
                <a:ext uri="{FF2B5EF4-FFF2-40B4-BE49-F238E27FC236}">
                  <a16:creationId xmlns:a16="http://schemas.microsoft.com/office/drawing/2014/main" xmlns="" id="{ABAFD97B-22E5-4163-8807-50E5F41B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34533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a 61">
            <a:extLst>
              <a:ext uri="{FF2B5EF4-FFF2-40B4-BE49-F238E27FC236}">
                <a16:creationId xmlns:a16="http://schemas.microsoft.com/office/drawing/2014/main" xmlns="" id="{F9D545DF-403B-4593-99E6-8DFA21001D42}"/>
              </a:ext>
            </a:extLst>
          </p:cNvPr>
          <p:cNvGrpSpPr/>
          <p:nvPr/>
        </p:nvGrpSpPr>
        <p:grpSpPr>
          <a:xfrm>
            <a:off x="1392420" y="4939287"/>
            <a:ext cx="2828550" cy="1018038"/>
            <a:chOff x="1392420" y="4939287"/>
            <a:chExt cx="2828550" cy="1018038"/>
          </a:xfrm>
        </p:grpSpPr>
        <p:pic>
          <p:nvPicPr>
            <p:cNvPr id="9" name="Obraz 62">
              <a:extLst>
                <a:ext uri="{FF2B5EF4-FFF2-40B4-BE49-F238E27FC236}">
                  <a16:creationId xmlns:a16="http://schemas.microsoft.com/office/drawing/2014/main" xmlns="" id="{8149B8A7-C6CB-4CB6-8B5E-B71DC280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49621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Obraz 63">
              <a:extLst>
                <a:ext uri="{FF2B5EF4-FFF2-40B4-BE49-F238E27FC236}">
                  <a16:creationId xmlns:a16="http://schemas.microsoft.com/office/drawing/2014/main" xmlns="" id="{FE9AB035-CCE9-4F35-BC14-A79A419C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49392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a 18">
            <a:extLst>
              <a:ext uri="{FF2B5EF4-FFF2-40B4-BE49-F238E27FC236}">
                <a16:creationId xmlns:a16="http://schemas.microsoft.com/office/drawing/2014/main" xmlns="" id="{EF0B88C1-0443-4B05-97AF-15098EE154C0}"/>
              </a:ext>
            </a:extLst>
          </p:cNvPr>
          <p:cNvGrpSpPr/>
          <p:nvPr/>
        </p:nvGrpSpPr>
        <p:grpSpPr>
          <a:xfrm>
            <a:off x="7958324" y="1942085"/>
            <a:ext cx="2828550" cy="1018038"/>
            <a:chOff x="7958324" y="1942085"/>
            <a:chExt cx="2828550" cy="1018038"/>
          </a:xfrm>
        </p:grpSpPr>
        <p:pic>
          <p:nvPicPr>
            <p:cNvPr id="12" name="Obraz 10">
              <a:extLst>
                <a:ext uri="{FF2B5EF4-FFF2-40B4-BE49-F238E27FC236}">
                  <a16:creationId xmlns:a16="http://schemas.microsoft.com/office/drawing/2014/main" xmlns="" id="{48A230F0-DB91-4925-9F46-B57DE02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5085" y="1964945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Obraz 11">
              <a:extLst>
                <a:ext uri="{FF2B5EF4-FFF2-40B4-BE49-F238E27FC236}">
                  <a16:creationId xmlns:a16="http://schemas.microsoft.com/office/drawing/2014/main" xmlns="" id="{6A4BE643-F545-4E5E-BF8B-75023151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8324" y="1942085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4" name="Grupa 51">
            <a:extLst>
              <a:ext uri="{FF2B5EF4-FFF2-40B4-BE49-F238E27FC236}">
                <a16:creationId xmlns:a16="http://schemas.microsoft.com/office/drawing/2014/main" xmlns="" id="{31283229-CE93-417C-A47A-9718B6C3F3CA}"/>
              </a:ext>
            </a:extLst>
          </p:cNvPr>
          <p:cNvGrpSpPr/>
          <p:nvPr/>
        </p:nvGrpSpPr>
        <p:grpSpPr>
          <a:xfrm>
            <a:off x="7945623" y="3440686"/>
            <a:ext cx="2828550" cy="1018038"/>
            <a:chOff x="7945623" y="3440686"/>
            <a:chExt cx="2828550" cy="1018038"/>
          </a:xfrm>
        </p:grpSpPr>
        <p:pic>
          <p:nvPicPr>
            <p:cNvPr id="15" name="Obraz 53">
              <a:extLst>
                <a:ext uri="{FF2B5EF4-FFF2-40B4-BE49-F238E27FC236}">
                  <a16:creationId xmlns:a16="http://schemas.microsoft.com/office/drawing/2014/main" xmlns="" id="{30AE0985-B00F-485B-BE9D-E1A5741C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2384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Obraz 54">
              <a:extLst>
                <a:ext uri="{FF2B5EF4-FFF2-40B4-BE49-F238E27FC236}">
                  <a16:creationId xmlns:a16="http://schemas.microsoft.com/office/drawing/2014/main" xmlns="" id="{1EC6B7AA-9740-4AE9-9D3A-FD690BB3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623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7" name="Grupa 64">
            <a:extLst>
              <a:ext uri="{FF2B5EF4-FFF2-40B4-BE49-F238E27FC236}">
                <a16:creationId xmlns:a16="http://schemas.microsoft.com/office/drawing/2014/main" xmlns="" id="{570A2B40-B662-4B6C-8CF8-EFE4D37A914E}"/>
              </a:ext>
            </a:extLst>
          </p:cNvPr>
          <p:cNvGrpSpPr/>
          <p:nvPr/>
        </p:nvGrpSpPr>
        <p:grpSpPr>
          <a:xfrm>
            <a:off x="4707120" y="1954786"/>
            <a:ext cx="2828550" cy="1018038"/>
            <a:chOff x="4707120" y="1954786"/>
            <a:chExt cx="2828550" cy="1018038"/>
          </a:xfrm>
        </p:grpSpPr>
        <p:pic>
          <p:nvPicPr>
            <p:cNvPr id="18" name="Obraz 65">
              <a:extLst>
                <a:ext uri="{FF2B5EF4-FFF2-40B4-BE49-F238E27FC236}">
                  <a16:creationId xmlns:a16="http://schemas.microsoft.com/office/drawing/2014/main" xmlns="" id="{D843F00C-D9B8-4D70-BE23-F09122B1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890" y="19776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Obraz 66">
              <a:extLst>
                <a:ext uri="{FF2B5EF4-FFF2-40B4-BE49-F238E27FC236}">
                  <a16:creationId xmlns:a16="http://schemas.microsoft.com/office/drawing/2014/main" xmlns="" id="{88E40589-97A5-4982-8DC9-63A8D71A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120" y="19547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0" name="Obraz 5">
            <a:extLst>
              <a:ext uri="{FF2B5EF4-FFF2-40B4-BE49-F238E27FC236}">
                <a16:creationId xmlns:a16="http://schemas.microsoft.com/office/drawing/2014/main" xmlns="" id="{9FF107B8-B539-4213-A00A-F35ECBBF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46" y="1968502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C7024633-1BD2-4783-BE28-53B2CD2E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Obraz 13">
            <a:extLst>
              <a:ext uri="{FF2B5EF4-FFF2-40B4-BE49-F238E27FC236}">
                <a16:creationId xmlns:a16="http://schemas.microsoft.com/office/drawing/2014/main" xmlns="" id="{2CCC1411-D289-44AF-A287-691CF7FF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Obraz 14">
            <a:extLst>
              <a:ext uri="{FF2B5EF4-FFF2-40B4-BE49-F238E27FC236}">
                <a16:creationId xmlns:a16="http://schemas.microsoft.com/office/drawing/2014/main" xmlns="" id="{C39CC6D3-B491-41F4-BE1F-B131405F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Obraz 15">
            <a:extLst>
              <a:ext uri="{FF2B5EF4-FFF2-40B4-BE49-F238E27FC236}">
                <a16:creationId xmlns:a16="http://schemas.microsoft.com/office/drawing/2014/main" xmlns="" id="{829B7F92-203B-4FB3-BB3E-90D81992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Obraz 16">
            <a:extLst>
              <a:ext uri="{FF2B5EF4-FFF2-40B4-BE49-F238E27FC236}">
                <a16:creationId xmlns:a16="http://schemas.microsoft.com/office/drawing/2014/main" xmlns="" id="{CCAA2A34-8CC3-4679-B783-AA0E48B1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Obraz 20">
            <a:extLst>
              <a:ext uri="{FF2B5EF4-FFF2-40B4-BE49-F238E27FC236}">
                <a16:creationId xmlns:a16="http://schemas.microsoft.com/office/drawing/2014/main" xmlns="" id="{1313915B-7FF1-4112-B364-3B2F1151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Obraz 3">
            <a:extLst>
              <a:ext uri="{FF2B5EF4-FFF2-40B4-BE49-F238E27FC236}">
                <a16:creationId xmlns:a16="http://schemas.microsoft.com/office/drawing/2014/main" xmlns="" id="{E6404BCC-613A-454B-9A4A-EFE9CF5A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7" name="Łącznik prosty 67">
            <a:extLst>
              <a:ext uri="{FF2B5EF4-FFF2-40B4-BE49-F238E27FC236}">
                <a16:creationId xmlns:a16="http://schemas.microsoft.com/office/drawing/2014/main" xmlns="" id="{0135BB85-36C2-4D55-889A-AEDAF4D9DCFE}"/>
              </a:ext>
            </a:extLst>
          </p:cNvPr>
          <p:cNvCxnSpPr/>
          <p:nvPr/>
        </p:nvCxnSpPr>
        <p:spPr>
          <a:xfrm>
            <a:off x="4236854" y="2445498"/>
            <a:ext cx="456578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8" name="Łącznik prosty 68">
            <a:extLst>
              <a:ext uri="{FF2B5EF4-FFF2-40B4-BE49-F238E27FC236}">
                <a16:creationId xmlns:a16="http://schemas.microsoft.com/office/drawing/2014/main" xmlns="" id="{F5B484AB-FDE4-4803-98DE-A9DFEE565D11}"/>
              </a:ext>
            </a:extLst>
          </p:cNvPr>
          <p:cNvCxnSpPr/>
          <p:nvPr/>
        </p:nvCxnSpPr>
        <p:spPr>
          <a:xfrm>
            <a:off x="4223000" y="5451927"/>
            <a:ext cx="456579" cy="463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9" name="Łącznik prosty 69">
            <a:extLst>
              <a:ext uri="{FF2B5EF4-FFF2-40B4-BE49-F238E27FC236}">
                <a16:creationId xmlns:a16="http://schemas.microsoft.com/office/drawing/2014/main" xmlns="" id="{E5A86EA3-54E3-406B-BA15-2AADD5AF90C3}"/>
              </a:ext>
            </a:extLst>
          </p:cNvPr>
          <p:cNvCxnSpPr/>
          <p:nvPr/>
        </p:nvCxnSpPr>
        <p:spPr>
          <a:xfrm>
            <a:off x="7484720" y="2446925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0" name="Łącznik prosty 70">
            <a:extLst>
              <a:ext uri="{FF2B5EF4-FFF2-40B4-BE49-F238E27FC236}">
                <a16:creationId xmlns:a16="http://schemas.microsoft.com/office/drawing/2014/main" xmlns="" id="{16CDDA56-4252-4FC8-B042-4DF2598DA25E}"/>
              </a:ext>
            </a:extLst>
          </p:cNvPr>
          <p:cNvCxnSpPr/>
          <p:nvPr/>
        </p:nvCxnSpPr>
        <p:spPr>
          <a:xfrm>
            <a:off x="7484720" y="3957075"/>
            <a:ext cx="466216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1" name="Łącznik prosty 71">
            <a:extLst>
              <a:ext uri="{FF2B5EF4-FFF2-40B4-BE49-F238E27FC236}">
                <a16:creationId xmlns:a16="http://schemas.microsoft.com/office/drawing/2014/main" xmlns="" id="{11141151-FC26-4A23-B075-F533E49058AE}"/>
              </a:ext>
            </a:extLst>
          </p:cNvPr>
          <p:cNvCxnSpPr/>
          <p:nvPr/>
        </p:nvCxnSpPr>
        <p:spPr>
          <a:xfrm>
            <a:off x="4201192" y="3970928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2" name="Łącznik prosty 72">
            <a:extLst>
              <a:ext uri="{FF2B5EF4-FFF2-40B4-BE49-F238E27FC236}">
                <a16:creationId xmlns:a16="http://schemas.microsoft.com/office/drawing/2014/main" xmlns="" id="{B5881086-A9B0-4956-BC24-AF87140CF5F7}"/>
              </a:ext>
            </a:extLst>
          </p:cNvPr>
          <p:cNvCxnSpPr/>
          <p:nvPr/>
        </p:nvCxnSpPr>
        <p:spPr>
          <a:xfrm>
            <a:off x="2763453" y="4479142"/>
            <a:ext cx="0" cy="44150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3" name="Łącznik prosty 73">
            <a:extLst>
              <a:ext uri="{FF2B5EF4-FFF2-40B4-BE49-F238E27FC236}">
                <a16:creationId xmlns:a16="http://schemas.microsoft.com/office/drawing/2014/main" xmlns="" id="{F95E4148-9A6D-4CA8-887D-A57E15957B53}"/>
              </a:ext>
            </a:extLst>
          </p:cNvPr>
          <p:cNvCxnSpPr/>
          <p:nvPr/>
        </p:nvCxnSpPr>
        <p:spPr>
          <a:xfrm>
            <a:off x="9233519" y="2982855"/>
            <a:ext cx="0" cy="44149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118850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3A6E6A8E-CE39-4971-BE5B-8F8E88C1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CDA0DF45-BAD4-4AA9-8929-C5309597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876"/>
            <a:ext cx="657561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A282022B-55B2-46DA-AA6A-81A59909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95" y="1666237"/>
            <a:ext cx="4101257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561061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66936D-1442-4A62-992F-6EB76631A4DC}"/>
              </a:ext>
            </a:extLst>
          </p:cNvPr>
          <p:cNvSpPr/>
          <p:nvPr/>
        </p:nvSpPr>
        <p:spPr>
          <a:xfrm>
            <a:off x="-290285" y="682169"/>
            <a:ext cx="1248229" cy="95794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5BA7DE8F-20F6-43FF-B838-19F1895C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8" y="-9564"/>
            <a:ext cx="12395204" cy="68737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87562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6">
            <a:extLst>
              <a:ext uri="{FF2B5EF4-FFF2-40B4-BE49-F238E27FC236}">
                <a16:creationId xmlns:a16="http://schemas.microsoft.com/office/drawing/2014/main" xmlns="" id="{C49781EB-61AF-49F6-B91A-BB804245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5F90CC8D-6374-4AAB-9A4F-5DACFF3C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53">
            <a:extLst>
              <a:ext uri="{FF2B5EF4-FFF2-40B4-BE49-F238E27FC236}">
                <a16:creationId xmlns:a16="http://schemas.microsoft.com/office/drawing/2014/main" xmlns="" id="{90549729-135C-4CE8-AB2E-21351F12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3">
            <a:extLst>
              <a:ext uri="{FF2B5EF4-FFF2-40B4-BE49-F238E27FC236}">
                <a16:creationId xmlns:a16="http://schemas.microsoft.com/office/drawing/2014/main" xmlns="" id="{AA2BF75A-74DA-4E32-8C2F-04881D7D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4">
            <a:extLst>
              <a:ext uri="{FF2B5EF4-FFF2-40B4-BE49-F238E27FC236}">
                <a16:creationId xmlns:a16="http://schemas.microsoft.com/office/drawing/2014/main" xmlns="" id="{316C89CA-E4C1-435C-915A-6226E42A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107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5">
            <a:extLst>
              <a:ext uri="{FF2B5EF4-FFF2-40B4-BE49-F238E27FC236}">
                <a16:creationId xmlns:a16="http://schemas.microsoft.com/office/drawing/2014/main" xmlns="" id="{AB5B41B5-66BB-4103-B3C7-E3A30EB1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60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6">
            <a:extLst>
              <a:ext uri="{FF2B5EF4-FFF2-40B4-BE49-F238E27FC236}">
                <a16:creationId xmlns:a16="http://schemas.microsoft.com/office/drawing/2014/main" xmlns="" id="{AB2009D9-75E3-4754-B161-FB2CC869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310254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77">
            <a:extLst>
              <a:ext uri="{FF2B5EF4-FFF2-40B4-BE49-F238E27FC236}">
                <a16:creationId xmlns:a16="http://schemas.microsoft.com/office/drawing/2014/main" xmlns="" id="{4DF3524A-45BD-4C34-9E09-1E63FD34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78">
            <a:extLst>
              <a:ext uri="{FF2B5EF4-FFF2-40B4-BE49-F238E27FC236}">
                <a16:creationId xmlns:a16="http://schemas.microsoft.com/office/drawing/2014/main" xmlns="" id="{78291DE8-D1BC-4D99-ACC0-6DB0C035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3118579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79">
            <a:extLst>
              <a:ext uri="{FF2B5EF4-FFF2-40B4-BE49-F238E27FC236}">
                <a16:creationId xmlns:a16="http://schemas.microsoft.com/office/drawing/2014/main" xmlns="" id="{A052C151-9B56-4D57-B39F-B54E640E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80">
            <a:extLst>
              <a:ext uri="{FF2B5EF4-FFF2-40B4-BE49-F238E27FC236}">
                <a16:creationId xmlns:a16="http://schemas.microsoft.com/office/drawing/2014/main" xmlns="" id="{6175CA2E-41F0-44E8-9419-BD8FEAC7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81">
            <a:extLst>
              <a:ext uri="{FF2B5EF4-FFF2-40B4-BE49-F238E27FC236}">
                <a16:creationId xmlns:a16="http://schemas.microsoft.com/office/drawing/2014/main" xmlns="" id="{ECC3089C-7614-4FDD-BBAF-D3A316CC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82">
            <a:extLst>
              <a:ext uri="{FF2B5EF4-FFF2-40B4-BE49-F238E27FC236}">
                <a16:creationId xmlns:a16="http://schemas.microsoft.com/office/drawing/2014/main" xmlns="" id="{F547545F-41B7-4408-AF88-76044493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55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84">
            <a:extLst>
              <a:ext uri="{FF2B5EF4-FFF2-40B4-BE49-F238E27FC236}">
                <a16:creationId xmlns:a16="http://schemas.microsoft.com/office/drawing/2014/main" xmlns="" id="{93154EF2-BA72-4AC9-A9D1-9B882667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5">
            <a:extLst>
              <a:ext uri="{FF2B5EF4-FFF2-40B4-BE49-F238E27FC236}">
                <a16:creationId xmlns:a16="http://schemas.microsoft.com/office/drawing/2014/main" xmlns="" id="{DCAB5488-C0DA-4D05-B611-FD1108BB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542062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D3D1EDDF-15E8-49E5-9C3B-457F2A89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3" name="Łącznik prosty 14">
            <a:extLst>
              <a:ext uri="{FF2B5EF4-FFF2-40B4-BE49-F238E27FC236}">
                <a16:creationId xmlns:a16="http://schemas.microsoft.com/office/drawing/2014/main" xmlns="" id="{B1DF486E-BF97-45FB-BBD2-8E3A6B8B01BF}"/>
              </a:ext>
            </a:extLst>
          </p:cNvPr>
          <p:cNvCxnSpPr/>
          <p:nvPr/>
        </p:nvCxnSpPr>
        <p:spPr>
          <a:xfrm>
            <a:off x="0" y="2438403"/>
            <a:ext cx="97856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4" name="Łącznik prosty ze strzałką 17">
            <a:extLst>
              <a:ext uri="{FF2B5EF4-FFF2-40B4-BE49-F238E27FC236}">
                <a16:creationId xmlns:a16="http://schemas.microsoft.com/office/drawing/2014/main" xmlns="" id="{7CD2EDAE-69A6-4EE8-BA0A-2590774904C5}"/>
              </a:ext>
            </a:extLst>
          </p:cNvPr>
          <p:cNvCxnSpPr/>
          <p:nvPr/>
        </p:nvCxnSpPr>
        <p:spPr>
          <a:xfrm>
            <a:off x="3272591" y="2438403"/>
            <a:ext cx="48125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5" name="Łącznik prosty ze strzałką 88">
            <a:extLst>
              <a:ext uri="{FF2B5EF4-FFF2-40B4-BE49-F238E27FC236}">
                <a16:creationId xmlns:a16="http://schemas.microsoft.com/office/drawing/2014/main" xmlns="" id="{0B2BB9B8-5BFF-4654-A459-8A75C5193919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6093433" y="2442408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6" name="Łącznik prosty ze strzałką 89">
            <a:extLst>
              <a:ext uri="{FF2B5EF4-FFF2-40B4-BE49-F238E27FC236}">
                <a16:creationId xmlns:a16="http://schemas.microsoft.com/office/drawing/2014/main" xmlns="" id="{C044E821-74F1-4E8B-B915-21D1B234BFC1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8908825" y="2442408"/>
            <a:ext cx="446282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7" name="Łącznik prosty ze strzałką 90">
            <a:extLst>
              <a:ext uri="{FF2B5EF4-FFF2-40B4-BE49-F238E27FC236}">
                <a16:creationId xmlns:a16="http://schemas.microsoft.com/office/drawing/2014/main" xmlns="" id="{CDBA24B6-E796-4105-991B-20008587C47C}"/>
              </a:ext>
            </a:extLst>
          </p:cNvPr>
          <p:cNvCxnSpPr/>
          <p:nvPr/>
        </p:nvCxnSpPr>
        <p:spPr>
          <a:xfrm>
            <a:off x="3264563" y="4756480"/>
            <a:ext cx="473248" cy="8028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8" name="Łącznik prosty ze strzałką 91">
            <a:extLst>
              <a:ext uri="{FF2B5EF4-FFF2-40B4-BE49-F238E27FC236}">
                <a16:creationId xmlns:a16="http://schemas.microsoft.com/office/drawing/2014/main" xmlns="" id="{8402DEF2-2023-4404-A6F8-0FFBE39D0C3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6093433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9" name="Łącznik prosty ze strzałką 92">
            <a:extLst>
              <a:ext uri="{FF2B5EF4-FFF2-40B4-BE49-F238E27FC236}">
                <a16:creationId xmlns:a16="http://schemas.microsoft.com/office/drawing/2014/main" xmlns="" id="{0D5FDA0D-47CF-46A2-B5E9-E396820322F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908825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0" name="Łącznik prosty ze strzałką 23">
            <a:extLst>
              <a:ext uri="{FF2B5EF4-FFF2-40B4-BE49-F238E27FC236}">
                <a16:creationId xmlns:a16="http://schemas.microsoft.com/office/drawing/2014/main" xmlns="" id="{93B28CFA-E098-418A-BB2F-FB1592F45ECF}"/>
              </a:ext>
            </a:extLst>
          </p:cNvPr>
          <p:cNvCxnSpPr/>
          <p:nvPr/>
        </p:nvCxnSpPr>
        <p:spPr>
          <a:xfrm flipH="1">
            <a:off x="3288630" y="3625513"/>
            <a:ext cx="43313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1" name="Łącznik prosty ze strzałką 93">
            <a:extLst>
              <a:ext uri="{FF2B5EF4-FFF2-40B4-BE49-F238E27FC236}">
                <a16:creationId xmlns:a16="http://schemas.microsoft.com/office/drawing/2014/main" xmlns="" id="{6560525A-C543-448A-9A4A-7CFB0B860923}"/>
              </a:ext>
            </a:extLst>
          </p:cNvPr>
          <p:cNvCxnSpPr>
            <a:stCxn id="9" idx="1"/>
            <a:endCxn id="8" idx="3"/>
          </p:cNvCxnSpPr>
          <p:nvPr/>
        </p:nvCxnSpPr>
        <p:spPr>
          <a:xfrm flipH="1" flipV="1">
            <a:off x="6085414" y="3605460"/>
            <a:ext cx="478368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2" name="Łącznik prosty ze strzałką 94">
            <a:extLst>
              <a:ext uri="{FF2B5EF4-FFF2-40B4-BE49-F238E27FC236}">
                <a16:creationId xmlns:a16="http://schemas.microsoft.com/office/drawing/2014/main" xmlns="" id="{92B60AED-8B4E-496B-8137-FD55AC5A9FDC}"/>
              </a:ext>
            </a:extLst>
          </p:cNvPr>
          <p:cNvCxnSpPr/>
          <p:nvPr/>
        </p:nvCxnSpPr>
        <p:spPr>
          <a:xfrm flipH="1">
            <a:off x="8903366" y="3601455"/>
            <a:ext cx="457200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3" name="Łącznik prosty ze strzałką 102">
            <a:extLst>
              <a:ext uri="{FF2B5EF4-FFF2-40B4-BE49-F238E27FC236}">
                <a16:creationId xmlns:a16="http://schemas.microsoft.com/office/drawing/2014/main" xmlns="" id="{A8BF1D6F-7633-4296-9C29-8B5340F299FF}"/>
              </a:ext>
            </a:extLst>
          </p:cNvPr>
          <p:cNvCxnSpPr>
            <a:stCxn id="15" idx="1"/>
            <a:endCxn id="17" idx="3"/>
          </p:cNvCxnSpPr>
          <p:nvPr/>
        </p:nvCxnSpPr>
        <p:spPr>
          <a:xfrm flipH="1" flipV="1">
            <a:off x="3224466" y="5915527"/>
            <a:ext cx="507886" cy="1603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4" name="Łącznik prosty ze strzałką 103">
            <a:extLst>
              <a:ext uri="{FF2B5EF4-FFF2-40B4-BE49-F238E27FC236}">
                <a16:creationId xmlns:a16="http://schemas.microsoft.com/office/drawing/2014/main" xmlns="" id="{EBD507D8-A3FC-4025-8997-87BEFA0E1B6F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6085414" y="5923547"/>
            <a:ext cx="478368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5" name="Łącznik prosty ze strzałką 104">
            <a:extLst>
              <a:ext uri="{FF2B5EF4-FFF2-40B4-BE49-F238E27FC236}">
                <a16:creationId xmlns:a16="http://schemas.microsoft.com/office/drawing/2014/main" xmlns="" id="{75907FF2-C01E-474E-A052-3D6290E90DCB}"/>
              </a:ext>
            </a:extLst>
          </p:cNvPr>
          <p:cNvCxnSpPr>
            <a:endCxn id="16" idx="3"/>
          </p:cNvCxnSpPr>
          <p:nvPr/>
        </p:nvCxnSpPr>
        <p:spPr>
          <a:xfrm flipH="1">
            <a:off x="8916844" y="5919532"/>
            <a:ext cx="435703" cy="401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6" name="Łącznik prosty ze strzałką 29">
            <a:extLst>
              <a:ext uri="{FF2B5EF4-FFF2-40B4-BE49-F238E27FC236}">
                <a16:creationId xmlns:a16="http://schemas.microsoft.com/office/drawing/2014/main" xmlns="" id="{24C6B5B7-640C-4E46-8322-E899514F1329}"/>
              </a:ext>
            </a:extLst>
          </p:cNvPr>
          <p:cNvCxnSpPr/>
          <p:nvPr/>
        </p:nvCxnSpPr>
        <p:spPr>
          <a:xfrm>
            <a:off x="10555705" y="2928484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7" name="Łącznik prosty ze strzałką 106">
            <a:extLst>
              <a:ext uri="{FF2B5EF4-FFF2-40B4-BE49-F238E27FC236}">
                <a16:creationId xmlns:a16="http://schemas.microsoft.com/office/drawing/2014/main" xmlns="" id="{58533E80-7797-4D85-91BE-2EEBE2F7ED2F}"/>
              </a:ext>
            </a:extLst>
          </p:cNvPr>
          <p:cNvCxnSpPr/>
          <p:nvPr/>
        </p:nvCxnSpPr>
        <p:spPr>
          <a:xfrm>
            <a:off x="10547686" y="5262618"/>
            <a:ext cx="0" cy="18367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8" name="Łącznik prosty ze strzałką 107">
            <a:extLst>
              <a:ext uri="{FF2B5EF4-FFF2-40B4-BE49-F238E27FC236}">
                <a16:creationId xmlns:a16="http://schemas.microsoft.com/office/drawing/2014/main" xmlns="" id="{7D0BD117-AD89-4D97-94CB-48BDE4FEB0CF}"/>
              </a:ext>
            </a:extLst>
          </p:cNvPr>
          <p:cNvCxnSpPr/>
          <p:nvPr/>
        </p:nvCxnSpPr>
        <p:spPr>
          <a:xfrm>
            <a:off x="2109529" y="4075489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E5BC5E80-9DC9-47D9-AAE6-AA3F135C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248667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3">
            <a:extLst>
              <a:ext uri="{FF2B5EF4-FFF2-40B4-BE49-F238E27FC236}">
                <a16:creationId xmlns:a16="http://schemas.microsoft.com/office/drawing/2014/main" xmlns="" id="{59796353-0AA4-412F-9518-7D26737D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7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51">
            <a:extLst>
              <a:ext uri="{FF2B5EF4-FFF2-40B4-BE49-F238E27FC236}">
                <a16:creationId xmlns:a16="http://schemas.microsoft.com/office/drawing/2014/main" xmlns="" id="{9A3EB3DA-B7BD-451D-A7BC-ED243F08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99" y="1950195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">
            <a:extLst>
              <a:ext uri="{FF2B5EF4-FFF2-40B4-BE49-F238E27FC236}">
                <a16:creationId xmlns:a16="http://schemas.microsoft.com/office/drawing/2014/main" xmlns="" id="{32961696-E1AB-4ACD-B8D3-0118F2BB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4">
            <a:extLst>
              <a:ext uri="{FF2B5EF4-FFF2-40B4-BE49-F238E27FC236}">
                <a16:creationId xmlns:a16="http://schemas.microsoft.com/office/drawing/2014/main" xmlns="" id="{D9605E34-F4AF-4E60-80E2-790055FC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83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5">
            <a:extLst>
              <a:ext uri="{FF2B5EF4-FFF2-40B4-BE49-F238E27FC236}">
                <a16:creationId xmlns:a16="http://schemas.microsoft.com/office/drawing/2014/main" xmlns="" id="{C899D340-A84F-49D4-B277-89809E9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56">
            <a:extLst>
              <a:ext uri="{FF2B5EF4-FFF2-40B4-BE49-F238E27FC236}">
                <a16:creationId xmlns:a16="http://schemas.microsoft.com/office/drawing/2014/main" xmlns="" id="{426EDFD4-D402-402C-93A9-F774D1A7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05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57">
            <a:extLst>
              <a:ext uri="{FF2B5EF4-FFF2-40B4-BE49-F238E27FC236}">
                <a16:creationId xmlns:a16="http://schemas.microsoft.com/office/drawing/2014/main" xmlns="" id="{4A91EE0C-E015-49C8-8D60-59BDB0C63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58">
            <a:extLst>
              <a:ext uri="{FF2B5EF4-FFF2-40B4-BE49-F238E27FC236}">
                <a16:creationId xmlns:a16="http://schemas.microsoft.com/office/drawing/2014/main" xmlns="" id="{2EB7BC59-A9AB-4DAD-8B99-792E0372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96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59">
            <a:extLst>
              <a:ext uri="{FF2B5EF4-FFF2-40B4-BE49-F238E27FC236}">
                <a16:creationId xmlns:a16="http://schemas.microsoft.com/office/drawing/2014/main" xmlns="" id="{364E89DB-B0CA-4D4E-BC36-0B4D8FC7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60">
            <a:extLst>
              <a:ext uri="{FF2B5EF4-FFF2-40B4-BE49-F238E27FC236}">
                <a16:creationId xmlns:a16="http://schemas.microsoft.com/office/drawing/2014/main" xmlns="" id="{F39CD75B-9183-4AAC-8373-A1FB95BD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19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61">
            <a:extLst>
              <a:ext uri="{FF2B5EF4-FFF2-40B4-BE49-F238E27FC236}">
                <a16:creationId xmlns:a16="http://schemas.microsoft.com/office/drawing/2014/main" xmlns="" id="{D62019B9-B15D-4581-BFBF-CBCEF296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1952006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62">
            <a:extLst>
              <a:ext uri="{FF2B5EF4-FFF2-40B4-BE49-F238E27FC236}">
                <a16:creationId xmlns:a16="http://schemas.microsoft.com/office/drawing/2014/main" xmlns="" id="{85147159-9749-4D10-86E3-C85C0086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31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63">
            <a:extLst>
              <a:ext uri="{FF2B5EF4-FFF2-40B4-BE49-F238E27FC236}">
                <a16:creationId xmlns:a16="http://schemas.microsoft.com/office/drawing/2014/main" xmlns="" id="{F5CE2698-A532-4E6F-8957-B495122C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64">
            <a:extLst>
              <a:ext uri="{FF2B5EF4-FFF2-40B4-BE49-F238E27FC236}">
                <a16:creationId xmlns:a16="http://schemas.microsoft.com/office/drawing/2014/main" xmlns="" id="{23B946A5-2F15-4F04-AB2B-E567A17F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654" y="542204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7">
            <a:extLst>
              <a:ext uri="{FF2B5EF4-FFF2-40B4-BE49-F238E27FC236}">
                <a16:creationId xmlns:a16="http://schemas.microsoft.com/office/drawing/2014/main" xmlns="" id="{42BEA1EC-D811-418E-A689-BC1E3B8B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5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67971A1D-C8EE-45E0-9FDA-37DF9530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19" name="Obraz 120">
            <a:extLst>
              <a:ext uri="{FF2B5EF4-FFF2-40B4-BE49-F238E27FC236}">
                <a16:creationId xmlns:a16="http://schemas.microsoft.com/office/drawing/2014/main" xmlns="" id="{5B702439-230F-446E-AF9E-69DDA293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0" name="Łącznik prosty 5">
            <a:extLst>
              <a:ext uri="{FF2B5EF4-FFF2-40B4-BE49-F238E27FC236}">
                <a16:creationId xmlns:a16="http://schemas.microsoft.com/office/drawing/2014/main" xmlns="" id="{D264F934-E90B-43F8-AE15-0E168C4A616C}"/>
              </a:ext>
            </a:extLst>
          </p:cNvPr>
          <p:cNvCxnSpPr/>
          <p:nvPr/>
        </p:nvCxnSpPr>
        <p:spPr>
          <a:xfrm>
            <a:off x="3280876" y="2445498"/>
            <a:ext cx="456587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1" name="Łącznik prosty 99">
            <a:extLst>
              <a:ext uri="{FF2B5EF4-FFF2-40B4-BE49-F238E27FC236}">
                <a16:creationId xmlns:a16="http://schemas.microsoft.com/office/drawing/2014/main" xmlns="" id="{A16E8FCD-1B62-45B9-B0F8-E33EA91A9EC5}"/>
              </a:ext>
            </a:extLst>
          </p:cNvPr>
          <p:cNvCxnSpPr/>
          <p:nvPr/>
        </p:nvCxnSpPr>
        <p:spPr>
          <a:xfrm>
            <a:off x="3251825" y="5931877"/>
            <a:ext cx="512842" cy="586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2" name="Łącznik prosty 105">
            <a:extLst>
              <a:ext uri="{FF2B5EF4-FFF2-40B4-BE49-F238E27FC236}">
                <a16:creationId xmlns:a16="http://schemas.microsoft.com/office/drawing/2014/main" xmlns="" id="{EB40273F-EE6C-469C-90FE-D34A3DD507ED}"/>
              </a:ext>
            </a:extLst>
          </p:cNvPr>
          <p:cNvCxnSpPr/>
          <p:nvPr/>
        </p:nvCxnSpPr>
        <p:spPr>
          <a:xfrm>
            <a:off x="3272939" y="3610709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3" name="Łącznik prosty 108">
            <a:extLst>
              <a:ext uri="{FF2B5EF4-FFF2-40B4-BE49-F238E27FC236}">
                <a16:creationId xmlns:a16="http://schemas.microsoft.com/office/drawing/2014/main" xmlns="" id="{6D5C0BCD-B6B8-4949-8834-C5C36260E756}"/>
              </a:ext>
            </a:extLst>
          </p:cNvPr>
          <p:cNvCxnSpPr/>
          <p:nvPr/>
        </p:nvCxnSpPr>
        <p:spPr>
          <a:xfrm>
            <a:off x="3259013" y="477129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4" name="Łącznik prosty 110">
            <a:extLst>
              <a:ext uri="{FF2B5EF4-FFF2-40B4-BE49-F238E27FC236}">
                <a16:creationId xmlns:a16="http://schemas.microsoft.com/office/drawing/2014/main" xmlns="" id="{642925B0-11EB-40A6-B485-3ACC1F06D9B6}"/>
              </a:ext>
            </a:extLst>
          </p:cNvPr>
          <p:cNvCxnSpPr/>
          <p:nvPr/>
        </p:nvCxnSpPr>
        <p:spPr>
          <a:xfrm>
            <a:off x="6084280" y="3598986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5" name="Łącznik prosty 111">
            <a:extLst>
              <a:ext uri="{FF2B5EF4-FFF2-40B4-BE49-F238E27FC236}">
                <a16:creationId xmlns:a16="http://schemas.microsoft.com/office/drawing/2014/main" xmlns="" id="{16FEF829-B010-4E14-A2E0-856A1A21F1FB}"/>
              </a:ext>
            </a:extLst>
          </p:cNvPr>
          <p:cNvCxnSpPr/>
          <p:nvPr/>
        </p:nvCxnSpPr>
        <p:spPr>
          <a:xfrm>
            <a:off x="6070354" y="4750042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6" name="Łącznik prosty 112">
            <a:extLst>
              <a:ext uri="{FF2B5EF4-FFF2-40B4-BE49-F238E27FC236}">
                <a16:creationId xmlns:a16="http://schemas.microsoft.com/office/drawing/2014/main" xmlns="" id="{781A381D-AB77-4E48-99A1-1932A7AC2817}"/>
              </a:ext>
            </a:extLst>
          </p:cNvPr>
          <p:cNvCxnSpPr/>
          <p:nvPr/>
        </p:nvCxnSpPr>
        <p:spPr>
          <a:xfrm>
            <a:off x="8886230" y="3598986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7" name="Łącznik prosty 113">
            <a:extLst>
              <a:ext uri="{FF2B5EF4-FFF2-40B4-BE49-F238E27FC236}">
                <a16:creationId xmlns:a16="http://schemas.microsoft.com/office/drawing/2014/main" xmlns="" id="{2A9CA44A-A13E-4A85-8D06-E9433D18CB07}"/>
              </a:ext>
            </a:extLst>
          </p:cNvPr>
          <p:cNvCxnSpPr/>
          <p:nvPr/>
        </p:nvCxnSpPr>
        <p:spPr>
          <a:xfrm>
            <a:off x="8881832" y="4759570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8" name="Łącznik prosty 114">
            <a:extLst>
              <a:ext uri="{FF2B5EF4-FFF2-40B4-BE49-F238E27FC236}">
                <a16:creationId xmlns:a16="http://schemas.microsoft.com/office/drawing/2014/main" xmlns="" id="{B14DE86C-8F9B-4E81-A1E1-99BA9D13716A}"/>
              </a:ext>
            </a:extLst>
          </p:cNvPr>
          <p:cNvCxnSpPr/>
          <p:nvPr/>
        </p:nvCxnSpPr>
        <p:spPr>
          <a:xfrm>
            <a:off x="6084280" y="243840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9" name="Łącznik prosty 115">
            <a:extLst>
              <a:ext uri="{FF2B5EF4-FFF2-40B4-BE49-F238E27FC236}">
                <a16:creationId xmlns:a16="http://schemas.microsoft.com/office/drawing/2014/main" xmlns="" id="{3F70A990-C995-44E0-826B-8E24D3A5E2FF}"/>
              </a:ext>
            </a:extLst>
          </p:cNvPr>
          <p:cNvCxnSpPr/>
          <p:nvPr/>
        </p:nvCxnSpPr>
        <p:spPr>
          <a:xfrm>
            <a:off x="6084280" y="5931877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0" name="Łącznik prosty 116">
            <a:extLst>
              <a:ext uri="{FF2B5EF4-FFF2-40B4-BE49-F238E27FC236}">
                <a16:creationId xmlns:a16="http://schemas.microsoft.com/office/drawing/2014/main" xmlns="" id="{528A6302-0308-4A23-B4C2-02771833C3BA}"/>
              </a:ext>
            </a:extLst>
          </p:cNvPr>
          <p:cNvCxnSpPr/>
          <p:nvPr/>
        </p:nvCxnSpPr>
        <p:spPr>
          <a:xfrm>
            <a:off x="8886230" y="2438403"/>
            <a:ext cx="512841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1" name="Łącznik prosty 117">
            <a:extLst>
              <a:ext uri="{FF2B5EF4-FFF2-40B4-BE49-F238E27FC236}">
                <a16:creationId xmlns:a16="http://schemas.microsoft.com/office/drawing/2014/main" xmlns="" id="{6221B32B-426A-4CC8-954A-8D5992E8A3B2}"/>
              </a:ext>
            </a:extLst>
          </p:cNvPr>
          <p:cNvCxnSpPr/>
          <p:nvPr/>
        </p:nvCxnSpPr>
        <p:spPr>
          <a:xfrm>
            <a:off x="8909538" y="5920154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2" name="Łącznik prosty 118">
            <a:extLst>
              <a:ext uri="{FF2B5EF4-FFF2-40B4-BE49-F238E27FC236}">
                <a16:creationId xmlns:a16="http://schemas.microsoft.com/office/drawing/2014/main" xmlns="" id="{69563CAC-AE93-4DC0-9187-E6CD26A5E389}"/>
              </a:ext>
            </a:extLst>
          </p:cNvPr>
          <p:cNvCxnSpPr/>
          <p:nvPr/>
        </p:nvCxnSpPr>
        <p:spPr>
          <a:xfrm>
            <a:off x="10539045" y="2926537"/>
            <a:ext cx="0" cy="18724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3" name="Łącznik prosty 119">
            <a:extLst>
              <a:ext uri="{FF2B5EF4-FFF2-40B4-BE49-F238E27FC236}">
                <a16:creationId xmlns:a16="http://schemas.microsoft.com/office/drawing/2014/main" xmlns="" id="{781FC92B-71DC-4760-8D1F-7676801AB507}"/>
              </a:ext>
            </a:extLst>
          </p:cNvPr>
          <p:cNvCxnSpPr/>
          <p:nvPr/>
        </p:nvCxnSpPr>
        <p:spPr>
          <a:xfrm>
            <a:off x="10550767" y="5253282"/>
            <a:ext cx="0" cy="170225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4" name="Łącznik prosty 121">
            <a:extLst>
              <a:ext uri="{FF2B5EF4-FFF2-40B4-BE49-F238E27FC236}">
                <a16:creationId xmlns:a16="http://schemas.microsoft.com/office/drawing/2014/main" xmlns="" id="{CF528A9A-861D-4308-8A6F-35AB4AF32B04}"/>
              </a:ext>
            </a:extLst>
          </p:cNvPr>
          <p:cNvCxnSpPr/>
          <p:nvPr/>
        </p:nvCxnSpPr>
        <p:spPr>
          <a:xfrm>
            <a:off x="2098429" y="4096045"/>
            <a:ext cx="0" cy="154744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2649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:a16="http://schemas.microsoft.com/office/drawing/2014/main" xmlns="" id="{9EFC02DB-B770-489E-AAE3-AAEA5872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81CFB999-254A-4FC3-9A7B-E8BEA988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088"/>
            <a:ext cx="5523725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001665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7AC2A0B7-A2EB-428B-8E0E-F67082B8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0" y="1963884"/>
            <a:ext cx="327701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279A3F60-64BF-40FB-9F32-75E92F0B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6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3">
            <a:extLst>
              <a:ext uri="{FF2B5EF4-FFF2-40B4-BE49-F238E27FC236}">
                <a16:creationId xmlns:a16="http://schemas.microsoft.com/office/drawing/2014/main" xmlns="" id="{D898CA77-47D8-45FC-8352-93EACBF4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53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3">
            <a:extLst>
              <a:ext uri="{FF2B5EF4-FFF2-40B4-BE49-F238E27FC236}">
                <a16:creationId xmlns:a16="http://schemas.microsoft.com/office/drawing/2014/main" xmlns="" id="{9591B0D9-4657-4C34-909F-962AF6D3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81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4">
            <a:extLst>
              <a:ext uri="{FF2B5EF4-FFF2-40B4-BE49-F238E27FC236}">
                <a16:creationId xmlns:a16="http://schemas.microsoft.com/office/drawing/2014/main" xmlns="" id="{9E1CF5A6-A4C1-4D0A-B707-3CB6D621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19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a 13">
            <a:extLst>
              <a:ext uri="{FF2B5EF4-FFF2-40B4-BE49-F238E27FC236}">
                <a16:creationId xmlns:a16="http://schemas.microsoft.com/office/drawing/2014/main" xmlns="" id="{580B7D86-8185-4557-8A3E-727E704EA393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9" name="Łącznik prosty 6">
              <a:extLst>
                <a:ext uri="{FF2B5EF4-FFF2-40B4-BE49-F238E27FC236}">
                  <a16:creationId xmlns:a16="http://schemas.microsoft.com/office/drawing/2014/main" xmlns="" id="{34D07435-51CA-4D63-BC51-9CE6EC948444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0" name="Łącznik prosty 12">
              <a:extLst>
                <a:ext uri="{FF2B5EF4-FFF2-40B4-BE49-F238E27FC236}">
                  <a16:creationId xmlns:a16="http://schemas.microsoft.com/office/drawing/2014/main" xmlns="" id="{E16DE119-6226-41E4-974F-07FB04BB230B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1" name="Łącznik prosty 75">
              <a:extLst>
                <a:ext uri="{FF2B5EF4-FFF2-40B4-BE49-F238E27FC236}">
                  <a16:creationId xmlns:a16="http://schemas.microsoft.com/office/drawing/2014/main" xmlns="" id="{20D28301-3022-403F-8292-C9CB4302BF55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2" name="Łącznik prosty 76">
              <a:extLst>
                <a:ext uri="{FF2B5EF4-FFF2-40B4-BE49-F238E27FC236}">
                  <a16:creationId xmlns:a16="http://schemas.microsoft.com/office/drawing/2014/main" xmlns="" id="{7F851F8B-0E8A-40B5-978B-FC904CDFB78F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</p:grpSp>
      <p:cxnSp>
        <p:nvCxnSpPr>
          <p:cNvPr id="13" name="Łącznik prosty 77">
            <a:extLst>
              <a:ext uri="{FF2B5EF4-FFF2-40B4-BE49-F238E27FC236}">
                <a16:creationId xmlns:a16="http://schemas.microsoft.com/office/drawing/2014/main" xmlns="" id="{1C491945-3406-4F3E-8448-B83D38A6388A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4" name="Łącznik prosty 78">
            <a:extLst>
              <a:ext uri="{FF2B5EF4-FFF2-40B4-BE49-F238E27FC236}">
                <a16:creationId xmlns:a16="http://schemas.microsoft.com/office/drawing/2014/main" xmlns="" id="{480EB3E5-6395-47FC-9D35-1EB7882CFD37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5" name="Łącznik prosty 79">
            <a:extLst>
              <a:ext uri="{FF2B5EF4-FFF2-40B4-BE49-F238E27FC236}">
                <a16:creationId xmlns:a16="http://schemas.microsoft.com/office/drawing/2014/main" xmlns="" id="{F10F0DD8-9D05-4848-BA8C-C3317A6DF6DF}"/>
              </a:ext>
            </a:extLst>
          </p:cNvPr>
          <p:cNvCxnSpPr/>
          <p:nvPr/>
        </p:nvCxnSpPr>
        <p:spPr>
          <a:xfrm>
            <a:off x="2086377" y="4422129"/>
            <a:ext cx="6437" cy="42208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6" name="Łącznik prosty 80">
            <a:extLst>
              <a:ext uri="{FF2B5EF4-FFF2-40B4-BE49-F238E27FC236}">
                <a16:creationId xmlns:a16="http://schemas.microsoft.com/office/drawing/2014/main" xmlns="" id="{EC3961E4-5528-49A1-B60F-7287E2D299BD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1596879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F22376CA-52CE-4D5D-9873-6E9460B3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1" y="341400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5">
            <a:extLst>
              <a:ext uri="{FF2B5EF4-FFF2-40B4-BE49-F238E27FC236}">
                <a16:creationId xmlns:a16="http://schemas.microsoft.com/office/drawing/2014/main" xmlns="" id="{C60C0D0D-53EE-41DD-934C-741C9933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5" y="485798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6">
            <a:extLst>
              <a:ext uri="{FF2B5EF4-FFF2-40B4-BE49-F238E27FC236}">
                <a16:creationId xmlns:a16="http://schemas.microsoft.com/office/drawing/2014/main" xmlns="" id="{7EE5A0A4-4AAA-44CC-A3FF-5C59CFB7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648" y="485037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7">
            <a:extLst>
              <a:ext uri="{FF2B5EF4-FFF2-40B4-BE49-F238E27FC236}">
                <a16:creationId xmlns:a16="http://schemas.microsoft.com/office/drawing/2014/main" xmlns="" id="{CEDD6A52-557C-4354-8559-97B78124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81" y="340257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4C39BCB0-07CA-4090-8FED-A80FC280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8" name="Łącznik prosty 6">
            <a:extLst>
              <a:ext uri="{FF2B5EF4-FFF2-40B4-BE49-F238E27FC236}">
                <a16:creationId xmlns:a16="http://schemas.microsoft.com/office/drawing/2014/main" xmlns="" id="{0CD1468F-9DFD-4A90-9620-0271207E7AE7}"/>
              </a:ext>
            </a:extLst>
          </p:cNvPr>
          <p:cNvCxnSpPr/>
          <p:nvPr/>
        </p:nvCxnSpPr>
        <p:spPr>
          <a:xfrm>
            <a:off x="2078184" y="320683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xmlns="" id="{6F002230-591C-4DF6-A098-E4923D3E5D09}"/>
              </a:ext>
            </a:extLst>
          </p:cNvPr>
          <p:cNvCxnSpPr/>
          <p:nvPr/>
        </p:nvCxnSpPr>
        <p:spPr>
          <a:xfrm>
            <a:off x="3503057" y="2962143"/>
            <a:ext cx="6437" cy="23825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0" name="Łącznik prosty 77">
            <a:extLst>
              <a:ext uri="{FF2B5EF4-FFF2-40B4-BE49-F238E27FC236}">
                <a16:creationId xmlns:a16="http://schemas.microsoft.com/office/drawing/2014/main" xmlns="" id="{B250126B-5882-4A12-A661-EB1683255421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1" name="Łącznik prosty 79">
            <a:extLst>
              <a:ext uri="{FF2B5EF4-FFF2-40B4-BE49-F238E27FC236}">
                <a16:creationId xmlns:a16="http://schemas.microsoft.com/office/drawing/2014/main" xmlns="" id="{6EE85E32-F0AB-4A99-88CA-A9BAF1AF2C66}"/>
              </a:ext>
            </a:extLst>
          </p:cNvPr>
          <p:cNvCxnSpPr/>
          <p:nvPr/>
        </p:nvCxnSpPr>
        <p:spPr>
          <a:xfrm>
            <a:off x="2080625" y="4387519"/>
            <a:ext cx="6968" cy="30525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80">
            <a:extLst>
              <a:ext uri="{FF2B5EF4-FFF2-40B4-BE49-F238E27FC236}">
                <a16:creationId xmlns:a16="http://schemas.microsoft.com/office/drawing/2014/main" xmlns="" id="{0D9805C7-3B7A-44D1-A09D-FD02DFED67F4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cxnSp>
        <p:nvCxnSpPr>
          <p:cNvPr id="20" name="Łącznik prosty ze strzałką 8">
            <a:extLst>
              <a:ext uri="{FF2B5EF4-FFF2-40B4-BE49-F238E27FC236}">
                <a16:creationId xmlns:a16="http://schemas.microsoft.com/office/drawing/2014/main" xmlns="" id="{15850BD1-5410-47EE-9D4F-AC2740883CE4}"/>
              </a:ext>
            </a:extLst>
          </p:cNvPr>
          <p:cNvCxnSpPr/>
          <p:nvPr/>
        </p:nvCxnSpPr>
        <p:spPr>
          <a:xfrm>
            <a:off x="2068830" y="320040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1" name="Łącznik prosty ze strzałką 30">
            <a:extLst>
              <a:ext uri="{FF2B5EF4-FFF2-40B4-BE49-F238E27FC236}">
                <a16:creationId xmlns:a16="http://schemas.microsoft.com/office/drawing/2014/main" xmlns="" id="{B50CA651-4C8B-4F9A-9AF6-2340DA6A6B85}"/>
              </a:ext>
            </a:extLst>
          </p:cNvPr>
          <p:cNvCxnSpPr/>
          <p:nvPr/>
        </p:nvCxnSpPr>
        <p:spPr>
          <a:xfrm>
            <a:off x="4907283" y="321564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2" name="Łącznik prosty ze strzałką 31">
            <a:extLst>
              <a:ext uri="{FF2B5EF4-FFF2-40B4-BE49-F238E27FC236}">
                <a16:creationId xmlns:a16="http://schemas.microsoft.com/office/drawing/2014/main" xmlns="" id="{BEA3A845-A91B-419E-9040-D2A70ACA3F86}"/>
              </a:ext>
            </a:extLst>
          </p:cNvPr>
          <p:cNvCxnSpPr/>
          <p:nvPr/>
        </p:nvCxnSpPr>
        <p:spPr>
          <a:xfrm>
            <a:off x="2089751" y="464439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3" name="Łącznik prosty ze strzałką 32">
            <a:extLst>
              <a:ext uri="{FF2B5EF4-FFF2-40B4-BE49-F238E27FC236}">
                <a16:creationId xmlns:a16="http://schemas.microsoft.com/office/drawing/2014/main" xmlns="" id="{B5CF9EDB-955A-4D2C-9FBD-B297953F107E}"/>
              </a:ext>
            </a:extLst>
          </p:cNvPr>
          <p:cNvCxnSpPr/>
          <p:nvPr/>
        </p:nvCxnSpPr>
        <p:spPr>
          <a:xfrm>
            <a:off x="4899656" y="464827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3634140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xmlns="" id="{D17E3AD6-B481-486B-900F-588189B71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80">
            <a:extLst>
              <a:ext uri="{FF2B5EF4-FFF2-40B4-BE49-F238E27FC236}">
                <a16:creationId xmlns:a16="http://schemas.microsoft.com/office/drawing/2014/main" xmlns="" id="{525BFD9D-D84F-40C3-BCE7-2312B18690D7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pic>
        <p:nvPicPr>
          <p:cNvPr id="12" name="Obraz 3">
            <a:extLst>
              <a:ext uri="{FF2B5EF4-FFF2-40B4-BE49-F238E27FC236}">
                <a16:creationId xmlns:a16="http://schemas.microsoft.com/office/drawing/2014/main" xmlns="" id="{A4A07384-A1ED-47F6-816A-10C8DEA2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6" y="341572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8">
            <a:extLst>
              <a:ext uri="{FF2B5EF4-FFF2-40B4-BE49-F238E27FC236}">
                <a16:creationId xmlns:a16="http://schemas.microsoft.com/office/drawing/2014/main" xmlns="" id="{5C888964-5A5D-40F6-919D-04BCE033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03" y="340748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9">
            <a:extLst>
              <a:ext uri="{FF2B5EF4-FFF2-40B4-BE49-F238E27FC236}">
                <a16:creationId xmlns:a16="http://schemas.microsoft.com/office/drawing/2014/main" xmlns="" id="{B109A0DD-7C19-48C9-902D-1B13153D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0" y="485322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33">
            <a:extLst>
              <a:ext uri="{FF2B5EF4-FFF2-40B4-BE49-F238E27FC236}">
                <a16:creationId xmlns:a16="http://schemas.microsoft.com/office/drawing/2014/main" xmlns="" id="{11F88474-2F17-4922-8011-37E1576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674" y="485733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a 34">
            <a:extLst>
              <a:ext uri="{FF2B5EF4-FFF2-40B4-BE49-F238E27FC236}">
                <a16:creationId xmlns:a16="http://schemas.microsoft.com/office/drawing/2014/main" xmlns="" id="{2F87C5C3-3BD2-46D1-B359-28538B6AFBA1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17" name="Łącznik prosty 35">
              <a:extLst>
                <a:ext uri="{FF2B5EF4-FFF2-40B4-BE49-F238E27FC236}">
                  <a16:creationId xmlns:a16="http://schemas.microsoft.com/office/drawing/2014/main" xmlns="" id="{174170DD-EAB0-433F-8A11-EB4905BFD4EF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8" name="Łącznik prosty 36">
              <a:extLst>
                <a:ext uri="{FF2B5EF4-FFF2-40B4-BE49-F238E27FC236}">
                  <a16:creationId xmlns:a16="http://schemas.microsoft.com/office/drawing/2014/main" xmlns="" id="{18A0ED95-9926-4CF6-AC86-A77E132F65AA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9" name="Łącznik prosty 37">
              <a:extLst>
                <a:ext uri="{FF2B5EF4-FFF2-40B4-BE49-F238E27FC236}">
                  <a16:creationId xmlns:a16="http://schemas.microsoft.com/office/drawing/2014/main" xmlns="" id="{28992DFB-AA0B-4D4A-BC9D-83C947E0998E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20" name="Łącznik prosty 38">
              <a:extLst>
                <a:ext uri="{FF2B5EF4-FFF2-40B4-BE49-F238E27FC236}">
                  <a16:creationId xmlns:a16="http://schemas.microsoft.com/office/drawing/2014/main" xmlns="" id="{29932940-6AD8-4DD7-AFFB-4D6354ECDA15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</p:grpSp>
      <p:cxnSp>
        <p:nvCxnSpPr>
          <p:cNvPr id="21" name="Łącznik prosty 39">
            <a:extLst>
              <a:ext uri="{FF2B5EF4-FFF2-40B4-BE49-F238E27FC236}">
                <a16:creationId xmlns:a16="http://schemas.microsoft.com/office/drawing/2014/main" xmlns="" id="{DCAA81AB-FFC3-4A81-9EDB-0FAEBF394509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2" name="Łącznik prosty 40">
            <a:extLst>
              <a:ext uri="{FF2B5EF4-FFF2-40B4-BE49-F238E27FC236}">
                <a16:creationId xmlns:a16="http://schemas.microsoft.com/office/drawing/2014/main" xmlns="" id="{E6B041C7-0D43-47E9-8DB9-B39F94E2D529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3" name="Łącznik prosty 41">
            <a:extLst>
              <a:ext uri="{FF2B5EF4-FFF2-40B4-BE49-F238E27FC236}">
                <a16:creationId xmlns:a16="http://schemas.microsoft.com/office/drawing/2014/main" xmlns="" id="{ECA36A80-1B2E-4577-8C87-7CB5A06F9D7A}"/>
              </a:ext>
            </a:extLst>
          </p:cNvPr>
          <p:cNvCxnSpPr/>
          <p:nvPr/>
        </p:nvCxnSpPr>
        <p:spPr>
          <a:xfrm>
            <a:off x="2086377" y="4401025"/>
            <a:ext cx="6437" cy="46430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2591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987929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C068A60D-B460-4BC3-8265-85DF11E0A0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1453"/>
            <a:ext cx="12192025" cy="6851918"/>
          </a:xfrm>
          <a:prstGeom prst="rect">
            <a:avLst/>
          </a:prstGeom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D4F2B813-AF08-4267-B9BD-3B964B05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5241"/>
            <a:ext cx="7929795" cy="8077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EDF9B3E5-A6F5-4349-9946-1646ACF5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55" y="3597642"/>
            <a:ext cx="2323472" cy="359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E961E82-FD2E-4338-86CD-2D1DC970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228" y="4877949"/>
            <a:ext cx="1719072" cy="171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9E0ACAC-7BC4-4676-9B01-0D4C9FD44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1560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C86D41B1-6522-4705-BC50-C3B19EB58FBB}"/>
              </a:ext>
            </a:extLst>
          </p:cNvPr>
          <p:cNvSpPr/>
          <p:nvPr/>
        </p:nvSpPr>
        <p:spPr>
          <a:xfrm>
            <a:off x="9774305" y="1010796"/>
            <a:ext cx="1868585" cy="353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7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2FA9B514-23C3-46F8-AC12-AC8D88652882}"/>
              </a:ext>
            </a:extLst>
          </p:cNvPr>
          <p:cNvSpPr txBox="1"/>
          <p:nvPr/>
        </p:nvSpPr>
        <p:spPr>
          <a:xfrm>
            <a:off x="3327812" y="3582646"/>
            <a:ext cx="218856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all" spc="0" baseline="0" dirty="0">
                <a:solidFill>
                  <a:srgbClr val="FFFFFF"/>
                </a:solidFill>
                <a:uFillTx/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AB6CE8AA-806B-43F9-93E7-D9BC1501E0FF}"/>
              </a:ext>
            </a:extLst>
          </p:cNvPr>
          <p:cNvSpPr txBox="1"/>
          <p:nvPr/>
        </p:nvSpPr>
        <p:spPr>
          <a:xfrm>
            <a:off x="1918740" y="3912434"/>
            <a:ext cx="5816187" cy="7848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b="0" i="0" u="none" strike="noStrike" kern="1200" cap="all" spc="0" baseline="0" dirty="0">
                <a:solidFill>
                  <a:srgbClr val="FFFFFF"/>
                </a:solidFill>
                <a:uFillTx/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15A8FD3D-4D73-4663-A98E-C468241F2FAF}"/>
              </a:ext>
            </a:extLst>
          </p:cNvPr>
          <p:cNvSpPr/>
          <p:nvPr/>
        </p:nvSpPr>
        <p:spPr>
          <a:xfrm>
            <a:off x="394737" y="5740511"/>
            <a:ext cx="1823807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MT"/>
              </a:rPr>
              <a:t>Warsaw Office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MT"/>
              </a:rPr>
              <a:t>ul. Chłodna 52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MT"/>
              </a:rPr>
              <a:t>00-872 Warszawa</a:t>
            </a:r>
            <a:endParaRPr lang="pl-PL" sz="14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32D25495-BCEA-4BF7-8488-424743C8F81C}"/>
              </a:ext>
            </a:extLst>
          </p:cNvPr>
          <p:cNvSpPr/>
          <p:nvPr/>
        </p:nvSpPr>
        <p:spPr>
          <a:xfrm>
            <a:off x="2733205" y="5740511"/>
            <a:ext cx="6096003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Poznań Office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ul. Litewska 3/1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60-605 Poznań</a:t>
            </a:r>
            <a:endParaRPr lang="pl-PL" sz="14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E8107533-5110-4C86-8183-60E312F8C41D}"/>
              </a:ext>
            </a:extLst>
          </p:cNvPr>
          <p:cNvCxnSpPr/>
          <p:nvPr/>
        </p:nvCxnSpPr>
        <p:spPr>
          <a:xfrm>
            <a:off x="2218544" y="5771217"/>
            <a:ext cx="0" cy="719523"/>
          </a:xfrm>
          <a:prstGeom prst="straightConnector1">
            <a:avLst/>
          </a:prstGeom>
          <a:noFill/>
          <a:ln w="6345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019518108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AF96B67-5D46-49B0-8389-36ADE4E226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DB6EC5A6-C0BE-4049-B1D0-D2AF55BA54A9}" type="datetime1">
              <a:rPr lang="pl-PL"/>
              <a:pPr lvl="0"/>
              <a:t>2018-10-18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C81117F-51E4-496F-B233-C55C859524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18C1F7B-D838-45F2-9585-206E58DA05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D28EA662-BFD6-4694-AE46-976F5EA95AF5}" type="slidenum"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07838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9CE0202-EA24-40BF-BFF4-17E99A957DC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9B24F45B-4FE7-4D9C-B415-9D7DB5E81821}" type="datetime1">
              <a:rPr lang="pl-PL"/>
              <a:pPr lvl="0"/>
              <a:t>2018-10-18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19DA995-1CBC-40D6-8BFE-D36F53C6AD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F72FAC8-A800-469E-BDB2-4A6118192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045C7131-6C13-4094-9318-685303C61D3C}" type="slidenum"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9323954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33CB9B9-73F3-4F46-B2EA-963A3256F4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BCC13E7C-F679-42C2-B154-DAA3FB8EBB4A}" type="datetime1">
              <a:rPr lang="pl-PL"/>
              <a:pPr lvl="0"/>
              <a:t>2018-10-18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2D34D442-CDEB-479F-A12F-3F26CCAEB2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601CD63-3BB1-4BC7-87D6-77D3385393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EB0331D5-7A65-4BCA-8AA6-8934F1CC1B30}" type="slidenum"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684415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46A17B3-E80C-4B31-B984-F4ED3E46A8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E4D3EBD0-4121-4C47-AF14-172B3B993A65}" type="datetime1">
              <a:rPr lang="pl-PL"/>
              <a:pPr lvl="0"/>
              <a:t>2018-10-18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A98C2E6-665F-4B9D-9C8F-C268E95CB3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82F5E8A-F89A-4518-8914-ED2033242F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9DC14874-293C-41AB-A328-8A401A667A10}" type="slidenum"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7764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47F559D-50E9-4579-8568-02058DD640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90773372-5E1B-411F-A0B0-563DA6C786B0}" type="datetime1">
              <a:rPr lang="pl-PL"/>
              <a:pPr lvl="0"/>
              <a:t>2018-10-18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0772F96-DFA3-4D53-872C-AF3A05BC18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E3B6629-DD8B-4949-B332-A4B799193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972DC3D2-F4FB-4F60-B770-CC1B09F42209}" type="slidenum"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2305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EE14B1A-61E2-4EF3-9D2A-6939B832BE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E4898927-A024-4D2A-8A12-71EA4BF0EFE6}" type="datetime1">
              <a:rPr lang="pl-PL"/>
              <a:pPr lvl="0"/>
              <a:t>2018-10-18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9ACCB58-F110-4116-A50F-1331CA32FE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8CA4E4F-90DC-4461-BA8A-252D42C88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AB726CF9-A2BD-42AF-9C3E-900F96AB9DD2}" type="slidenum"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8561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D7B43D-1191-4CDB-A67B-85548A0C42B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19D573B1-6E02-4EF6-9BA6-7E69D8C01EFA}" type="datetime1">
              <a:rPr lang="pl-PL"/>
              <a:pPr lvl="0"/>
              <a:t>2018-10-18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1F655B3-CB6E-4667-A19A-5B94BDC23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972FA69-CDBC-44CE-A15D-655DC8C8BD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CF910C0E-05F4-435C-8C20-7787BB9B1327}" type="slidenum"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29648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345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0" y="2559561"/>
            <a:ext cx="749299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1" y="2569930"/>
            <a:ext cx="417830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2"/>
            <a:ext cx="2340754" cy="323167"/>
          </a:xfrm>
          <a:prstGeom prst="rect">
            <a:avLst/>
          </a:prstGeom>
          <a:noFill/>
          <a:ln w="9528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  <p:pic>
        <p:nvPicPr>
          <p:cNvPr id="12" name="Obraz 21">
            <a:extLst>
              <a:ext uri="{FF2B5EF4-FFF2-40B4-BE49-F238E27FC236}">
                <a16:creationId xmlns:a16="http://schemas.microsoft.com/office/drawing/2014/main" xmlns="" id="{B1C2A58D-9C7E-4B9B-8697-8A624CEB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722" y="5649638"/>
            <a:ext cx="3051727" cy="649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3">
            <a:extLst>
              <a:ext uri="{FF2B5EF4-FFF2-40B4-BE49-F238E27FC236}">
                <a16:creationId xmlns:a16="http://schemas.microsoft.com/office/drawing/2014/main" xmlns="" id="{19551C2C-A05E-4DBF-A992-83FD9C9E5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197" y="5613273"/>
            <a:ext cx="778273" cy="772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  <p:pic>
        <p:nvPicPr>
          <p:cNvPr id="17" name="Obraz 22">
            <a:extLst>
              <a:ext uri="{FF2B5EF4-FFF2-40B4-BE49-F238E27FC236}">
                <a16:creationId xmlns:a16="http://schemas.microsoft.com/office/drawing/2014/main" xmlns="" id="{591794E5-FD29-47FF-9DA9-023FD519D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1937" y="5676768"/>
            <a:ext cx="690573" cy="70874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355858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8">
            <a:extLst>
              <a:ext uri="{FF2B5EF4-FFF2-40B4-BE49-F238E27FC236}">
                <a16:creationId xmlns:a16="http://schemas.microsoft.com/office/drawing/2014/main" xmlns="" id="{036D83C9-1F6E-4AFF-989C-65B7206E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y 11">
            <a:extLst>
              <a:ext uri="{FF2B5EF4-FFF2-40B4-BE49-F238E27FC236}">
                <a16:creationId xmlns:a16="http://schemas.microsoft.com/office/drawing/2014/main" xmlns="" id="{80407A04-B717-43B2-B424-13F7CEBA1C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Łącznik prosty 12">
            <a:extLst>
              <a:ext uri="{FF2B5EF4-FFF2-40B4-BE49-F238E27FC236}">
                <a16:creationId xmlns:a16="http://schemas.microsoft.com/office/drawing/2014/main" xmlns="" id="{8A7EB211-FD83-451A-8E31-E6620B9D65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519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9212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62130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898951534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39172195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E61DAD37-C17B-48B5-828F-46CBC76A5567}"/>
              </a:ext>
            </a:extLst>
          </p:cNvPr>
          <p:cNvSpPr/>
          <p:nvPr/>
        </p:nvSpPr>
        <p:spPr>
          <a:xfrm>
            <a:off x="0" y="685800"/>
            <a:ext cx="1625602" cy="111759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366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8">
            <a:extLst>
              <a:ext uri="{FF2B5EF4-FFF2-40B4-BE49-F238E27FC236}">
                <a16:creationId xmlns:a16="http://schemas.microsoft.com/office/drawing/2014/main" xmlns="" id="{1AFC8900-525C-43FE-BFC1-C090DE2D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10">
            <a:extLst>
              <a:ext uri="{FF2B5EF4-FFF2-40B4-BE49-F238E27FC236}">
                <a16:creationId xmlns:a16="http://schemas.microsoft.com/office/drawing/2014/main" xmlns="" id="{A07D9E59-AEDF-4B9D-9896-1BCBC703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673" y="5820658"/>
            <a:ext cx="2941323" cy="576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xmlns="" id="{3ED39BA6-E277-4498-B2C2-E4EC22FE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1" y="4930481"/>
            <a:ext cx="9397005" cy="579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24C42205-CE22-4E02-A3BE-E31B4094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7" y="420203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xmlns="" id="{632DDC97-24B9-4474-BFE8-B7C08464B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4" y="4142378"/>
            <a:ext cx="7513332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6676964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0">
            <a:extLst>
              <a:ext uri="{FF2B5EF4-FFF2-40B4-BE49-F238E27FC236}">
                <a16:creationId xmlns:a16="http://schemas.microsoft.com/office/drawing/2014/main" xmlns="" id="{C970C975-B93E-483F-AE40-8599994E3E48}"/>
              </a:ext>
            </a:extLst>
          </p:cNvPr>
          <p:cNvSpPr/>
          <p:nvPr/>
        </p:nvSpPr>
        <p:spPr>
          <a:xfrm>
            <a:off x="1419413" y="4752621"/>
            <a:ext cx="4402890" cy="36262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31">
            <a:extLst>
              <a:ext uri="{FF2B5EF4-FFF2-40B4-BE49-F238E27FC236}">
                <a16:creationId xmlns:a16="http://schemas.microsoft.com/office/drawing/2014/main" xmlns="" id="{83026354-F2DD-4301-9C80-AF1F4089A617}"/>
              </a:ext>
            </a:extLst>
          </p:cNvPr>
          <p:cNvSpPr/>
          <p:nvPr/>
        </p:nvSpPr>
        <p:spPr>
          <a:xfrm>
            <a:off x="0" y="2416009"/>
            <a:ext cx="1396316" cy="36025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rostokąt 32">
            <a:extLst>
              <a:ext uri="{FF2B5EF4-FFF2-40B4-BE49-F238E27FC236}">
                <a16:creationId xmlns:a16="http://schemas.microsoft.com/office/drawing/2014/main" xmlns="" id="{09AB3CDE-961A-4BFF-B516-3DDA32DBEEEE}"/>
              </a:ext>
            </a:extLst>
          </p:cNvPr>
          <p:cNvSpPr/>
          <p:nvPr/>
        </p:nvSpPr>
        <p:spPr>
          <a:xfrm>
            <a:off x="0" y="3242498"/>
            <a:ext cx="1396316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rostokąt 33">
            <a:extLst>
              <a:ext uri="{FF2B5EF4-FFF2-40B4-BE49-F238E27FC236}">
                <a16:creationId xmlns:a16="http://schemas.microsoft.com/office/drawing/2014/main" xmlns="" id="{C02A1A61-BB0F-4795-968F-BF4E2E2A92D9}"/>
              </a:ext>
            </a:extLst>
          </p:cNvPr>
          <p:cNvSpPr/>
          <p:nvPr/>
        </p:nvSpPr>
        <p:spPr>
          <a:xfrm>
            <a:off x="0" y="3963265"/>
            <a:ext cx="1396316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rostokąt 36">
            <a:extLst>
              <a:ext uri="{FF2B5EF4-FFF2-40B4-BE49-F238E27FC236}">
                <a16:creationId xmlns:a16="http://schemas.microsoft.com/office/drawing/2014/main" xmlns="" id="{28FBE97B-D0D1-4A9C-A236-916686D0851D}"/>
              </a:ext>
            </a:extLst>
          </p:cNvPr>
          <p:cNvSpPr/>
          <p:nvPr/>
        </p:nvSpPr>
        <p:spPr>
          <a:xfrm>
            <a:off x="1424662" y="3965002"/>
            <a:ext cx="7514063" cy="39381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ostokąt 37">
            <a:extLst>
              <a:ext uri="{FF2B5EF4-FFF2-40B4-BE49-F238E27FC236}">
                <a16:creationId xmlns:a16="http://schemas.microsoft.com/office/drawing/2014/main" xmlns="" id="{A725C3A9-56DA-489F-B791-B057BDF6D246}"/>
              </a:ext>
            </a:extLst>
          </p:cNvPr>
          <p:cNvSpPr/>
          <p:nvPr/>
        </p:nvSpPr>
        <p:spPr>
          <a:xfrm>
            <a:off x="1424662" y="3240084"/>
            <a:ext cx="5565504" cy="36245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rostokąt 38">
            <a:extLst>
              <a:ext uri="{FF2B5EF4-FFF2-40B4-BE49-F238E27FC236}">
                <a16:creationId xmlns:a16="http://schemas.microsoft.com/office/drawing/2014/main" xmlns="" id="{964DD77B-B119-46C3-8822-135850187B42}"/>
              </a:ext>
            </a:extLst>
          </p:cNvPr>
          <p:cNvSpPr/>
          <p:nvPr/>
        </p:nvSpPr>
        <p:spPr>
          <a:xfrm>
            <a:off x="1424095" y="2420553"/>
            <a:ext cx="5133789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rostokąt 39">
            <a:extLst>
              <a:ext uri="{FF2B5EF4-FFF2-40B4-BE49-F238E27FC236}">
                <a16:creationId xmlns:a16="http://schemas.microsoft.com/office/drawing/2014/main" xmlns="" id="{8B862CB1-556F-4820-9419-79F0876C51B5}"/>
              </a:ext>
            </a:extLst>
          </p:cNvPr>
          <p:cNvSpPr/>
          <p:nvPr/>
        </p:nvSpPr>
        <p:spPr>
          <a:xfrm>
            <a:off x="0" y="4754550"/>
            <a:ext cx="1396800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575692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3FF9787C-D79B-4820-A584-DA70CAEC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28131AFB-E152-43E8-8A83-56AA418B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57" y="4024887"/>
            <a:ext cx="9096048" cy="70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7B319355-8B6B-42B4-9067-D30C6A35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68" y="3240743"/>
            <a:ext cx="5594427" cy="8782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8513484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659248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178F7162-ED93-4D64-B064-106116AD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8B8FC8BD-8F77-49C0-9152-CBD24D6D107E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FA84FBB0-5FEC-4991-B10C-F6378F96EFB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35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1A5CE07D-1C05-4477-806C-F26D85E56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1679575"/>
            <a:ext cx="8521700" cy="19970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2B3B32C1-2399-4882-9947-182320FFC5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4F2573EE-07C5-474A-9851-F56B2C5B69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Obraz 14">
            <a:extLst>
              <a:ext uri="{FF2B5EF4-FFF2-40B4-BE49-F238E27FC236}">
                <a16:creationId xmlns:a16="http://schemas.microsoft.com/office/drawing/2014/main" xmlns="" id="{AB4EE818-3503-4FA1-AD3B-5C42057B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509963"/>
            <a:ext cx="13858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39403270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83D37051-B8E2-4F88-937A-067D572F5C6D}"/>
              </a:ext>
            </a:extLst>
          </p:cNvPr>
          <p:cNvSpPr/>
          <p:nvPr/>
        </p:nvSpPr>
        <p:spPr>
          <a:xfrm>
            <a:off x="3669953" y="1679505"/>
            <a:ext cx="8522043" cy="1996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B9D55477-40EF-4A1A-A74D-2D22EA6F9468}"/>
              </a:ext>
            </a:extLst>
          </p:cNvPr>
          <p:cNvCxnSpPr/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BE07169F-26D3-43CA-BAAC-69F6FF5D247C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  <p:pic>
        <p:nvPicPr>
          <p:cNvPr id="9" name="Obraz 14">
            <a:extLst>
              <a:ext uri="{FF2B5EF4-FFF2-40B4-BE49-F238E27FC236}">
                <a16:creationId xmlns:a16="http://schemas.microsoft.com/office/drawing/2014/main" xmlns="" id="{EADE35E7-4C2E-4F9E-8739-DF09FF1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68" y="3510701"/>
            <a:ext cx="1386001" cy="1386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0331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B3E97912-97F0-4E28-9845-F10C23AFDC10}"/>
              </a:ext>
            </a:extLst>
          </p:cNvPr>
          <p:cNvSpPr/>
          <p:nvPr/>
        </p:nvSpPr>
        <p:spPr>
          <a:xfrm>
            <a:off x="3682316" y="2057400"/>
            <a:ext cx="8509689" cy="167433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8C1A0229-2174-4099-94A3-53D64F84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3476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Łącznik prosty 11">
            <a:extLst>
              <a:ext uri="{FF2B5EF4-FFF2-40B4-BE49-F238E27FC236}">
                <a16:creationId xmlns:a16="http://schemas.microsoft.com/office/drawing/2014/main" xmlns="" id="{27974DD3-B118-439C-A7D0-8510C2F1643D}"/>
              </a:ext>
            </a:extLst>
          </p:cNvPr>
          <p:cNvCxnSpPr>
            <a:endCxn id="4" idx="1"/>
          </p:cNvCxnSpPr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6" name="Łącznik prosty 12">
            <a:extLst>
              <a:ext uri="{FF2B5EF4-FFF2-40B4-BE49-F238E27FC236}">
                <a16:creationId xmlns:a16="http://schemas.microsoft.com/office/drawing/2014/main" xmlns="" id="{1BB00096-D241-43C9-B40A-572A1E4B6374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280269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EC003FF8-FB90-4A62-93BF-E56E495D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DCDF4613-2776-400E-B808-392B613AC4A7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9FD37005-2BB2-4CBE-A5FC-D4AA66C468E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1780587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3" name="Łącznik prosty 11">
            <a:extLst>
              <a:ext uri="{FF2B5EF4-FFF2-40B4-BE49-F238E27FC236}">
                <a16:creationId xmlns:a16="http://schemas.microsoft.com/office/drawing/2014/main" xmlns="" id="{2982752C-EA95-416A-B934-F9E62D9ED1CE}"/>
              </a:ext>
            </a:extLst>
          </p:cNvPr>
          <p:cNvCxnSpPr/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4" name="Łącznik prosty 12">
            <a:extLst>
              <a:ext uri="{FF2B5EF4-FFF2-40B4-BE49-F238E27FC236}">
                <a16:creationId xmlns:a16="http://schemas.microsoft.com/office/drawing/2014/main" xmlns="" id="{ECD27FAD-1AA6-4704-8E03-C8509FA68669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cxnSp>
        <p:nvCxnSpPr>
          <p:cNvPr id="6" name="Łącznik prosty 13">
            <a:extLst>
              <a:ext uri="{FF2B5EF4-FFF2-40B4-BE49-F238E27FC236}">
                <a16:creationId xmlns:a16="http://schemas.microsoft.com/office/drawing/2014/main" xmlns="" id="{B353A92A-BDC8-41E4-B987-ABA10FAD9A5F}"/>
              </a:ext>
            </a:extLst>
          </p:cNvPr>
          <p:cNvCxnSpPr/>
          <p:nvPr/>
        </p:nvCxnSpPr>
        <p:spPr>
          <a:xfrm>
            <a:off x="0" y="5130798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7" name="Łącznik prosty 14">
            <a:extLst>
              <a:ext uri="{FF2B5EF4-FFF2-40B4-BE49-F238E27FC236}">
                <a16:creationId xmlns:a16="http://schemas.microsoft.com/office/drawing/2014/main" xmlns="" id="{2C3D19BB-8667-486B-B1E8-7C6679001369}"/>
              </a:ext>
            </a:extLst>
          </p:cNvPr>
          <p:cNvCxnSpPr/>
          <p:nvPr/>
        </p:nvCxnSpPr>
        <p:spPr>
          <a:xfrm>
            <a:off x="2792275" y="5143499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39954456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CECC14B-385B-4814-A244-000191A7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FB0199E0-98BF-441A-A0B0-7E5D1B83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" y="4155079"/>
            <a:ext cx="701102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4EB0E3C8-E11D-4313-BD07-5521881D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4" y="3627872"/>
            <a:ext cx="2359298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3837166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6789E0D2-01DB-48EF-8376-E5202269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1">
            <a:extLst>
              <a:ext uri="{FF2B5EF4-FFF2-40B4-BE49-F238E27FC236}">
                <a16:creationId xmlns:a16="http://schemas.microsoft.com/office/drawing/2014/main" xmlns="" id="{52653CFF-956B-4C67-8668-3CFD36D7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22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3">
            <a:extLst>
              <a:ext uri="{FF2B5EF4-FFF2-40B4-BE49-F238E27FC236}">
                <a16:creationId xmlns:a16="http://schemas.microsoft.com/office/drawing/2014/main" xmlns="" id="{00FD0AE5-69A4-4FD0-B132-99F831E7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4">
            <a:extLst>
              <a:ext uri="{FF2B5EF4-FFF2-40B4-BE49-F238E27FC236}">
                <a16:creationId xmlns:a16="http://schemas.microsoft.com/office/drawing/2014/main" xmlns="" id="{F8E654FF-EC3B-4033-9906-5CA60487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7" y="3462531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25">
            <a:extLst>
              <a:ext uri="{FF2B5EF4-FFF2-40B4-BE49-F238E27FC236}">
                <a16:creationId xmlns:a16="http://schemas.microsoft.com/office/drawing/2014/main" xmlns="" id="{74A9D0FA-9526-4F9F-844C-3A126335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22" y="1938528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26">
            <a:extLst>
              <a:ext uri="{FF2B5EF4-FFF2-40B4-BE49-F238E27FC236}">
                <a16:creationId xmlns:a16="http://schemas.microsoft.com/office/drawing/2014/main" xmlns="" id="{CF03105C-5EA9-4BCF-A42A-36776DF2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23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1FE9ABD4-8452-4F7C-8129-1E0CC2D1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26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27">
            <a:extLst>
              <a:ext uri="{FF2B5EF4-FFF2-40B4-BE49-F238E27FC236}">
                <a16:creationId xmlns:a16="http://schemas.microsoft.com/office/drawing/2014/main" xmlns="" id="{9DBD6340-EA4B-48CE-92EF-95ED1028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7" y="3876543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28">
            <a:extLst>
              <a:ext uri="{FF2B5EF4-FFF2-40B4-BE49-F238E27FC236}">
                <a16:creationId xmlns:a16="http://schemas.microsoft.com/office/drawing/2014/main" xmlns="" id="{A824E1FB-175C-441B-B6D4-1DF8D53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23" y="3889244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29">
            <a:extLst>
              <a:ext uri="{FF2B5EF4-FFF2-40B4-BE49-F238E27FC236}">
                <a16:creationId xmlns:a16="http://schemas.microsoft.com/office/drawing/2014/main" xmlns="" id="{5AC506EB-71B0-4556-BF27-F6AA57C6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722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30">
            <a:extLst>
              <a:ext uri="{FF2B5EF4-FFF2-40B4-BE49-F238E27FC236}">
                <a16:creationId xmlns:a16="http://schemas.microsoft.com/office/drawing/2014/main" xmlns="" id="{A823120D-E1AF-4099-9148-E584EAC6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22" y="5546850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5">
            <a:extLst>
              <a:ext uri="{FF2B5EF4-FFF2-40B4-BE49-F238E27FC236}">
                <a16:creationId xmlns:a16="http://schemas.microsoft.com/office/drawing/2014/main" xmlns="" id="{5848F56A-7787-4397-82A5-CEF59283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166" y="5069113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07742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AF90BDFE-E2BE-4953-9688-B4796D89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12">
            <a:extLst>
              <a:ext uri="{FF2B5EF4-FFF2-40B4-BE49-F238E27FC236}">
                <a16:creationId xmlns:a16="http://schemas.microsoft.com/office/drawing/2014/main" xmlns="" id="{FD698344-D0C6-4348-AD73-DE155DD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xmlns="" id="{31EBE81F-C80D-4787-B9C2-AA438E50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14">
            <a:extLst>
              <a:ext uri="{FF2B5EF4-FFF2-40B4-BE49-F238E27FC236}">
                <a16:creationId xmlns:a16="http://schemas.microsoft.com/office/drawing/2014/main" xmlns="" id="{D1563F32-E07C-4AA5-AE28-0761F2C1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5">
            <a:extLst>
              <a:ext uri="{FF2B5EF4-FFF2-40B4-BE49-F238E27FC236}">
                <a16:creationId xmlns:a16="http://schemas.microsoft.com/office/drawing/2014/main" xmlns="" id="{3939FAE8-D90E-438A-85FA-B70D9558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6">
            <a:extLst>
              <a:ext uri="{FF2B5EF4-FFF2-40B4-BE49-F238E27FC236}">
                <a16:creationId xmlns:a16="http://schemas.microsoft.com/office/drawing/2014/main" xmlns="" id="{25A19944-B7BD-43B1-8985-6F907FC9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20">
            <a:extLst>
              <a:ext uri="{FF2B5EF4-FFF2-40B4-BE49-F238E27FC236}">
                <a16:creationId xmlns:a16="http://schemas.microsoft.com/office/drawing/2014/main" xmlns="" id="{AE521724-0BAF-4FDF-84AE-938EBDBD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DDEA5FB-54C2-43D8-8ED7-526093A7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Łącznik prosty 8">
            <a:extLst>
              <a:ext uri="{FF2B5EF4-FFF2-40B4-BE49-F238E27FC236}">
                <a16:creationId xmlns:a16="http://schemas.microsoft.com/office/drawing/2014/main" xmlns="" id="{EB0F9CBE-C805-4B8E-852C-464E433A3528}"/>
              </a:ext>
            </a:extLst>
          </p:cNvPr>
          <p:cNvCxnSpPr>
            <a:endCxn id="2" idx="1"/>
          </p:cNvCxnSpPr>
          <p:nvPr/>
        </p:nvCxnSpPr>
        <p:spPr>
          <a:xfrm>
            <a:off x="0" y="2451104"/>
            <a:ext cx="1405121" cy="1269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ze strzałką 25">
            <a:extLst>
              <a:ext uri="{FF2B5EF4-FFF2-40B4-BE49-F238E27FC236}">
                <a16:creationId xmlns:a16="http://schemas.microsoft.com/office/drawing/2014/main" xmlns="" id="{7B1CFE85-FF7B-4356-9FF8-68377941E52B}"/>
              </a:ext>
            </a:extLst>
          </p:cNvPr>
          <p:cNvCxnSpPr/>
          <p:nvPr/>
        </p:nvCxnSpPr>
        <p:spPr>
          <a:xfrm>
            <a:off x="4214094" y="2438403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3" name="Łącznik prosty ze strzałką 42">
            <a:extLst>
              <a:ext uri="{FF2B5EF4-FFF2-40B4-BE49-F238E27FC236}">
                <a16:creationId xmlns:a16="http://schemas.microsoft.com/office/drawing/2014/main" xmlns="" id="{CC72A635-2347-47F7-BD57-3DEDD9FD6DA3}"/>
              </a:ext>
            </a:extLst>
          </p:cNvPr>
          <p:cNvCxnSpPr/>
          <p:nvPr/>
        </p:nvCxnSpPr>
        <p:spPr>
          <a:xfrm>
            <a:off x="7490691" y="2451104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4" name="Łącznik prosty ze strzałką 43">
            <a:extLst>
              <a:ext uri="{FF2B5EF4-FFF2-40B4-BE49-F238E27FC236}">
                <a16:creationId xmlns:a16="http://schemas.microsoft.com/office/drawing/2014/main" xmlns="" id="{9334EB13-06F4-40CE-BC23-1EBD65E3D72A}"/>
              </a:ext>
            </a:extLst>
          </p:cNvPr>
          <p:cNvCxnSpPr/>
          <p:nvPr/>
        </p:nvCxnSpPr>
        <p:spPr>
          <a:xfrm>
            <a:off x="9486900" y="2946397"/>
            <a:ext cx="0" cy="50800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5" name="Łącznik prosty ze strzałką 44">
            <a:extLst>
              <a:ext uri="{FF2B5EF4-FFF2-40B4-BE49-F238E27FC236}">
                <a16:creationId xmlns:a16="http://schemas.microsoft.com/office/drawing/2014/main" xmlns="" id="{10571280-E002-4DC8-BCDB-E89C4483A4A1}"/>
              </a:ext>
            </a:extLst>
          </p:cNvPr>
          <p:cNvCxnSpPr/>
          <p:nvPr/>
        </p:nvCxnSpPr>
        <p:spPr>
          <a:xfrm flipH="1">
            <a:off x="4203697" y="3949695"/>
            <a:ext cx="45720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6" name="Łącznik prosty ze strzałką 45">
            <a:extLst>
              <a:ext uri="{FF2B5EF4-FFF2-40B4-BE49-F238E27FC236}">
                <a16:creationId xmlns:a16="http://schemas.microsoft.com/office/drawing/2014/main" xmlns="" id="{98B793D4-C324-470D-B2D9-2C9BFB15E73D}"/>
              </a:ext>
            </a:extLst>
          </p:cNvPr>
          <p:cNvCxnSpPr>
            <a:stCxn id="8" idx="1"/>
          </p:cNvCxnSpPr>
          <p:nvPr/>
        </p:nvCxnSpPr>
        <p:spPr>
          <a:xfrm flipH="1">
            <a:off x="7480304" y="3949695"/>
            <a:ext cx="47802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7" name="Łącznik prosty ze strzałką 46">
            <a:extLst>
              <a:ext uri="{FF2B5EF4-FFF2-40B4-BE49-F238E27FC236}">
                <a16:creationId xmlns:a16="http://schemas.microsoft.com/office/drawing/2014/main" xmlns="" id="{CB1BAC07-5807-496D-B311-2AD322BDB2CE}"/>
              </a:ext>
            </a:extLst>
          </p:cNvPr>
          <p:cNvCxnSpPr/>
          <p:nvPr/>
        </p:nvCxnSpPr>
        <p:spPr>
          <a:xfrm>
            <a:off x="4165604" y="5448296"/>
            <a:ext cx="507994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8" name="Łącznik prosty ze strzałką 52">
            <a:extLst>
              <a:ext uri="{FF2B5EF4-FFF2-40B4-BE49-F238E27FC236}">
                <a16:creationId xmlns:a16="http://schemas.microsoft.com/office/drawing/2014/main" xmlns="" id="{1F1542E2-874B-4A43-8CB9-64F326FE25F6}"/>
              </a:ext>
            </a:extLst>
          </p:cNvPr>
          <p:cNvCxnSpPr/>
          <p:nvPr/>
        </p:nvCxnSpPr>
        <p:spPr>
          <a:xfrm>
            <a:off x="2743200" y="4457700"/>
            <a:ext cx="0" cy="50800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19179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5">
            <a:extLst>
              <a:ext uri="{FF2B5EF4-FFF2-40B4-BE49-F238E27FC236}">
                <a16:creationId xmlns:a16="http://schemas.microsoft.com/office/drawing/2014/main" xmlns="" id="{EB03D32B-A697-47B2-BEA7-CB0A123EC296}"/>
              </a:ext>
            </a:extLst>
          </p:cNvPr>
          <p:cNvGrpSpPr/>
          <p:nvPr/>
        </p:nvGrpSpPr>
        <p:grpSpPr>
          <a:xfrm>
            <a:off x="4669026" y="3440686"/>
            <a:ext cx="2828550" cy="1018038"/>
            <a:chOff x="4669026" y="3440686"/>
            <a:chExt cx="2828550" cy="1018038"/>
          </a:xfrm>
        </p:grpSpPr>
        <p:pic>
          <p:nvPicPr>
            <p:cNvPr id="3" name="Obraz 56">
              <a:extLst>
                <a:ext uri="{FF2B5EF4-FFF2-40B4-BE49-F238E27FC236}">
                  <a16:creationId xmlns:a16="http://schemas.microsoft.com/office/drawing/2014/main" xmlns="" id="{92A65B58-506D-4171-8585-656531ED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787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Obraz 57">
              <a:extLst>
                <a:ext uri="{FF2B5EF4-FFF2-40B4-BE49-F238E27FC236}">
                  <a16:creationId xmlns:a16="http://schemas.microsoft.com/office/drawing/2014/main" xmlns="" id="{AF3685B8-FD5E-4448-928C-C5713761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026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upa 58">
            <a:extLst>
              <a:ext uri="{FF2B5EF4-FFF2-40B4-BE49-F238E27FC236}">
                <a16:creationId xmlns:a16="http://schemas.microsoft.com/office/drawing/2014/main" xmlns="" id="{6FC17653-41CB-4419-AEE7-31F6D772140D}"/>
              </a:ext>
            </a:extLst>
          </p:cNvPr>
          <p:cNvGrpSpPr/>
          <p:nvPr/>
        </p:nvGrpSpPr>
        <p:grpSpPr>
          <a:xfrm>
            <a:off x="1392420" y="3453387"/>
            <a:ext cx="2828550" cy="1018038"/>
            <a:chOff x="1392420" y="3453387"/>
            <a:chExt cx="2828550" cy="1018038"/>
          </a:xfrm>
        </p:grpSpPr>
        <p:pic>
          <p:nvPicPr>
            <p:cNvPr id="6" name="Obraz 59">
              <a:extLst>
                <a:ext uri="{FF2B5EF4-FFF2-40B4-BE49-F238E27FC236}">
                  <a16:creationId xmlns:a16="http://schemas.microsoft.com/office/drawing/2014/main" xmlns="" id="{FCC8E7D0-2689-41DE-83B7-DBDFFEC7F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34762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Obraz 60">
              <a:extLst>
                <a:ext uri="{FF2B5EF4-FFF2-40B4-BE49-F238E27FC236}">
                  <a16:creationId xmlns:a16="http://schemas.microsoft.com/office/drawing/2014/main" xmlns="" id="{ABAFD97B-22E5-4163-8807-50E5F41B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34533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a 61">
            <a:extLst>
              <a:ext uri="{FF2B5EF4-FFF2-40B4-BE49-F238E27FC236}">
                <a16:creationId xmlns:a16="http://schemas.microsoft.com/office/drawing/2014/main" xmlns="" id="{F9D545DF-403B-4593-99E6-8DFA21001D42}"/>
              </a:ext>
            </a:extLst>
          </p:cNvPr>
          <p:cNvGrpSpPr/>
          <p:nvPr/>
        </p:nvGrpSpPr>
        <p:grpSpPr>
          <a:xfrm>
            <a:off x="1392420" y="4939287"/>
            <a:ext cx="2828550" cy="1018038"/>
            <a:chOff x="1392420" y="4939287"/>
            <a:chExt cx="2828550" cy="1018038"/>
          </a:xfrm>
        </p:grpSpPr>
        <p:pic>
          <p:nvPicPr>
            <p:cNvPr id="9" name="Obraz 62">
              <a:extLst>
                <a:ext uri="{FF2B5EF4-FFF2-40B4-BE49-F238E27FC236}">
                  <a16:creationId xmlns:a16="http://schemas.microsoft.com/office/drawing/2014/main" xmlns="" id="{8149B8A7-C6CB-4CB6-8B5E-B71DC280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49621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Obraz 63">
              <a:extLst>
                <a:ext uri="{FF2B5EF4-FFF2-40B4-BE49-F238E27FC236}">
                  <a16:creationId xmlns:a16="http://schemas.microsoft.com/office/drawing/2014/main" xmlns="" id="{FE9AB035-CCE9-4F35-BC14-A79A419C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49392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a 18">
            <a:extLst>
              <a:ext uri="{FF2B5EF4-FFF2-40B4-BE49-F238E27FC236}">
                <a16:creationId xmlns:a16="http://schemas.microsoft.com/office/drawing/2014/main" xmlns="" id="{EF0B88C1-0443-4B05-97AF-15098EE154C0}"/>
              </a:ext>
            </a:extLst>
          </p:cNvPr>
          <p:cNvGrpSpPr/>
          <p:nvPr/>
        </p:nvGrpSpPr>
        <p:grpSpPr>
          <a:xfrm>
            <a:off x="7958324" y="1942085"/>
            <a:ext cx="2828550" cy="1018038"/>
            <a:chOff x="7958324" y="1942085"/>
            <a:chExt cx="2828550" cy="1018038"/>
          </a:xfrm>
        </p:grpSpPr>
        <p:pic>
          <p:nvPicPr>
            <p:cNvPr id="12" name="Obraz 10">
              <a:extLst>
                <a:ext uri="{FF2B5EF4-FFF2-40B4-BE49-F238E27FC236}">
                  <a16:creationId xmlns:a16="http://schemas.microsoft.com/office/drawing/2014/main" xmlns="" id="{48A230F0-DB91-4925-9F46-B57DE02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5085" y="1964945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Obraz 11">
              <a:extLst>
                <a:ext uri="{FF2B5EF4-FFF2-40B4-BE49-F238E27FC236}">
                  <a16:creationId xmlns:a16="http://schemas.microsoft.com/office/drawing/2014/main" xmlns="" id="{6A4BE643-F545-4E5E-BF8B-75023151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8324" y="1942085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4" name="Grupa 51">
            <a:extLst>
              <a:ext uri="{FF2B5EF4-FFF2-40B4-BE49-F238E27FC236}">
                <a16:creationId xmlns:a16="http://schemas.microsoft.com/office/drawing/2014/main" xmlns="" id="{31283229-CE93-417C-A47A-9718B6C3F3CA}"/>
              </a:ext>
            </a:extLst>
          </p:cNvPr>
          <p:cNvGrpSpPr/>
          <p:nvPr/>
        </p:nvGrpSpPr>
        <p:grpSpPr>
          <a:xfrm>
            <a:off x="7945623" y="3440686"/>
            <a:ext cx="2828550" cy="1018038"/>
            <a:chOff x="7945623" y="3440686"/>
            <a:chExt cx="2828550" cy="1018038"/>
          </a:xfrm>
        </p:grpSpPr>
        <p:pic>
          <p:nvPicPr>
            <p:cNvPr id="15" name="Obraz 53">
              <a:extLst>
                <a:ext uri="{FF2B5EF4-FFF2-40B4-BE49-F238E27FC236}">
                  <a16:creationId xmlns:a16="http://schemas.microsoft.com/office/drawing/2014/main" xmlns="" id="{30AE0985-B00F-485B-BE9D-E1A5741C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2384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Obraz 54">
              <a:extLst>
                <a:ext uri="{FF2B5EF4-FFF2-40B4-BE49-F238E27FC236}">
                  <a16:creationId xmlns:a16="http://schemas.microsoft.com/office/drawing/2014/main" xmlns="" id="{1EC6B7AA-9740-4AE9-9D3A-FD690BB3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623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7" name="Grupa 64">
            <a:extLst>
              <a:ext uri="{FF2B5EF4-FFF2-40B4-BE49-F238E27FC236}">
                <a16:creationId xmlns:a16="http://schemas.microsoft.com/office/drawing/2014/main" xmlns="" id="{570A2B40-B662-4B6C-8CF8-EFE4D37A914E}"/>
              </a:ext>
            </a:extLst>
          </p:cNvPr>
          <p:cNvGrpSpPr/>
          <p:nvPr/>
        </p:nvGrpSpPr>
        <p:grpSpPr>
          <a:xfrm>
            <a:off x="4707120" y="1954786"/>
            <a:ext cx="2828550" cy="1018038"/>
            <a:chOff x="4707120" y="1954786"/>
            <a:chExt cx="2828550" cy="1018038"/>
          </a:xfrm>
        </p:grpSpPr>
        <p:pic>
          <p:nvPicPr>
            <p:cNvPr id="18" name="Obraz 65">
              <a:extLst>
                <a:ext uri="{FF2B5EF4-FFF2-40B4-BE49-F238E27FC236}">
                  <a16:creationId xmlns:a16="http://schemas.microsoft.com/office/drawing/2014/main" xmlns="" id="{D843F00C-D9B8-4D70-BE23-F09122B1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890" y="19776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Obraz 66">
              <a:extLst>
                <a:ext uri="{FF2B5EF4-FFF2-40B4-BE49-F238E27FC236}">
                  <a16:creationId xmlns:a16="http://schemas.microsoft.com/office/drawing/2014/main" xmlns="" id="{88E40589-97A5-4982-8DC9-63A8D71A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120" y="19547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0" name="Obraz 5">
            <a:extLst>
              <a:ext uri="{FF2B5EF4-FFF2-40B4-BE49-F238E27FC236}">
                <a16:creationId xmlns:a16="http://schemas.microsoft.com/office/drawing/2014/main" xmlns="" id="{9FF107B8-B539-4213-A00A-F35ECBBF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46" y="1968502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C7024633-1BD2-4783-BE28-53B2CD2E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Obraz 13">
            <a:extLst>
              <a:ext uri="{FF2B5EF4-FFF2-40B4-BE49-F238E27FC236}">
                <a16:creationId xmlns:a16="http://schemas.microsoft.com/office/drawing/2014/main" xmlns="" id="{2CCC1411-D289-44AF-A287-691CF7FF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Obraz 14">
            <a:extLst>
              <a:ext uri="{FF2B5EF4-FFF2-40B4-BE49-F238E27FC236}">
                <a16:creationId xmlns:a16="http://schemas.microsoft.com/office/drawing/2014/main" xmlns="" id="{C39CC6D3-B491-41F4-BE1F-B131405F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Obraz 15">
            <a:extLst>
              <a:ext uri="{FF2B5EF4-FFF2-40B4-BE49-F238E27FC236}">
                <a16:creationId xmlns:a16="http://schemas.microsoft.com/office/drawing/2014/main" xmlns="" id="{829B7F92-203B-4FB3-BB3E-90D81992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Obraz 16">
            <a:extLst>
              <a:ext uri="{FF2B5EF4-FFF2-40B4-BE49-F238E27FC236}">
                <a16:creationId xmlns:a16="http://schemas.microsoft.com/office/drawing/2014/main" xmlns="" id="{CCAA2A34-8CC3-4679-B783-AA0E48B1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Obraz 20">
            <a:extLst>
              <a:ext uri="{FF2B5EF4-FFF2-40B4-BE49-F238E27FC236}">
                <a16:creationId xmlns:a16="http://schemas.microsoft.com/office/drawing/2014/main" xmlns="" id="{1313915B-7FF1-4112-B364-3B2F1151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Obraz 3">
            <a:extLst>
              <a:ext uri="{FF2B5EF4-FFF2-40B4-BE49-F238E27FC236}">
                <a16:creationId xmlns:a16="http://schemas.microsoft.com/office/drawing/2014/main" xmlns="" id="{E6404BCC-613A-454B-9A4A-EFE9CF5A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7" name="Łącznik prosty 67">
            <a:extLst>
              <a:ext uri="{FF2B5EF4-FFF2-40B4-BE49-F238E27FC236}">
                <a16:creationId xmlns:a16="http://schemas.microsoft.com/office/drawing/2014/main" xmlns="" id="{0135BB85-36C2-4D55-889A-AEDAF4D9DCFE}"/>
              </a:ext>
            </a:extLst>
          </p:cNvPr>
          <p:cNvCxnSpPr/>
          <p:nvPr/>
        </p:nvCxnSpPr>
        <p:spPr>
          <a:xfrm>
            <a:off x="4236854" y="2445498"/>
            <a:ext cx="456578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8" name="Łącznik prosty 68">
            <a:extLst>
              <a:ext uri="{FF2B5EF4-FFF2-40B4-BE49-F238E27FC236}">
                <a16:creationId xmlns:a16="http://schemas.microsoft.com/office/drawing/2014/main" xmlns="" id="{F5B484AB-FDE4-4803-98DE-A9DFEE565D11}"/>
              </a:ext>
            </a:extLst>
          </p:cNvPr>
          <p:cNvCxnSpPr/>
          <p:nvPr/>
        </p:nvCxnSpPr>
        <p:spPr>
          <a:xfrm>
            <a:off x="4223000" y="5451927"/>
            <a:ext cx="456579" cy="463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9" name="Łącznik prosty 69">
            <a:extLst>
              <a:ext uri="{FF2B5EF4-FFF2-40B4-BE49-F238E27FC236}">
                <a16:creationId xmlns:a16="http://schemas.microsoft.com/office/drawing/2014/main" xmlns="" id="{E5A86EA3-54E3-406B-BA15-2AADD5AF90C3}"/>
              </a:ext>
            </a:extLst>
          </p:cNvPr>
          <p:cNvCxnSpPr/>
          <p:nvPr/>
        </p:nvCxnSpPr>
        <p:spPr>
          <a:xfrm>
            <a:off x="7484720" y="2446925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0" name="Łącznik prosty 70">
            <a:extLst>
              <a:ext uri="{FF2B5EF4-FFF2-40B4-BE49-F238E27FC236}">
                <a16:creationId xmlns:a16="http://schemas.microsoft.com/office/drawing/2014/main" xmlns="" id="{16CDDA56-4252-4FC8-B042-4DF2598DA25E}"/>
              </a:ext>
            </a:extLst>
          </p:cNvPr>
          <p:cNvCxnSpPr/>
          <p:nvPr/>
        </p:nvCxnSpPr>
        <p:spPr>
          <a:xfrm>
            <a:off x="7484720" y="3957075"/>
            <a:ext cx="466216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1" name="Łącznik prosty 71">
            <a:extLst>
              <a:ext uri="{FF2B5EF4-FFF2-40B4-BE49-F238E27FC236}">
                <a16:creationId xmlns:a16="http://schemas.microsoft.com/office/drawing/2014/main" xmlns="" id="{11141151-FC26-4A23-B075-F533E49058AE}"/>
              </a:ext>
            </a:extLst>
          </p:cNvPr>
          <p:cNvCxnSpPr/>
          <p:nvPr/>
        </p:nvCxnSpPr>
        <p:spPr>
          <a:xfrm>
            <a:off x="4201192" y="3970928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2" name="Łącznik prosty 72">
            <a:extLst>
              <a:ext uri="{FF2B5EF4-FFF2-40B4-BE49-F238E27FC236}">
                <a16:creationId xmlns:a16="http://schemas.microsoft.com/office/drawing/2014/main" xmlns="" id="{B5881086-A9B0-4956-BC24-AF87140CF5F7}"/>
              </a:ext>
            </a:extLst>
          </p:cNvPr>
          <p:cNvCxnSpPr/>
          <p:nvPr/>
        </p:nvCxnSpPr>
        <p:spPr>
          <a:xfrm>
            <a:off x="2763453" y="4479142"/>
            <a:ext cx="0" cy="44150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3" name="Łącznik prosty 73">
            <a:extLst>
              <a:ext uri="{FF2B5EF4-FFF2-40B4-BE49-F238E27FC236}">
                <a16:creationId xmlns:a16="http://schemas.microsoft.com/office/drawing/2014/main" xmlns="" id="{F95E4148-9A6D-4CA8-887D-A57E15957B53}"/>
              </a:ext>
            </a:extLst>
          </p:cNvPr>
          <p:cNvCxnSpPr/>
          <p:nvPr/>
        </p:nvCxnSpPr>
        <p:spPr>
          <a:xfrm>
            <a:off x="9233519" y="2982855"/>
            <a:ext cx="0" cy="44149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0084924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3A6E6A8E-CE39-4971-BE5B-8F8E88C1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CDA0DF45-BAD4-4AA9-8929-C5309597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876"/>
            <a:ext cx="657561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A282022B-55B2-46DA-AA6A-81A59909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95" y="1666237"/>
            <a:ext cx="4101257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6487932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66936D-1442-4A62-992F-6EB76631A4DC}"/>
              </a:ext>
            </a:extLst>
          </p:cNvPr>
          <p:cNvSpPr/>
          <p:nvPr/>
        </p:nvSpPr>
        <p:spPr>
          <a:xfrm>
            <a:off x="-290285" y="682169"/>
            <a:ext cx="1248229" cy="95794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5BA7DE8F-20F6-43FF-B838-19F1895C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8" y="-9564"/>
            <a:ext cx="12395204" cy="68737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5233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98F0008-9AE5-4548-8401-CCAF84BE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2057400"/>
            <a:ext cx="8509000" cy="167481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az 8">
            <a:extLst>
              <a:ext uri="{FF2B5EF4-FFF2-40B4-BE49-F238E27FC236}">
                <a16:creationId xmlns:a16="http://schemas.microsoft.com/office/drawing/2014/main" xmlns="" id="{504FD97D-3F06-4C65-A741-E6E343FF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76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Łącznik prosty 11">
            <a:extLst>
              <a:ext uri="{FF2B5EF4-FFF2-40B4-BE49-F238E27FC236}">
                <a16:creationId xmlns:a16="http://schemas.microsoft.com/office/drawing/2014/main" xmlns="" id="{5047629C-4CE0-4834-9006-F3388D5F16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Łącznik prosty 12">
            <a:extLst>
              <a:ext uri="{FF2B5EF4-FFF2-40B4-BE49-F238E27FC236}">
                <a16:creationId xmlns:a16="http://schemas.microsoft.com/office/drawing/2014/main" xmlns="" id="{B3FF3E3D-15E0-4E0F-9C31-6B258010ED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5203057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6">
            <a:extLst>
              <a:ext uri="{FF2B5EF4-FFF2-40B4-BE49-F238E27FC236}">
                <a16:creationId xmlns:a16="http://schemas.microsoft.com/office/drawing/2014/main" xmlns="" id="{C49781EB-61AF-49F6-B91A-BB804245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5F90CC8D-6374-4AAB-9A4F-5DACFF3C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53">
            <a:extLst>
              <a:ext uri="{FF2B5EF4-FFF2-40B4-BE49-F238E27FC236}">
                <a16:creationId xmlns:a16="http://schemas.microsoft.com/office/drawing/2014/main" xmlns="" id="{90549729-135C-4CE8-AB2E-21351F12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3">
            <a:extLst>
              <a:ext uri="{FF2B5EF4-FFF2-40B4-BE49-F238E27FC236}">
                <a16:creationId xmlns:a16="http://schemas.microsoft.com/office/drawing/2014/main" xmlns="" id="{AA2BF75A-74DA-4E32-8C2F-04881D7D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4">
            <a:extLst>
              <a:ext uri="{FF2B5EF4-FFF2-40B4-BE49-F238E27FC236}">
                <a16:creationId xmlns:a16="http://schemas.microsoft.com/office/drawing/2014/main" xmlns="" id="{316C89CA-E4C1-435C-915A-6226E42A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107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5">
            <a:extLst>
              <a:ext uri="{FF2B5EF4-FFF2-40B4-BE49-F238E27FC236}">
                <a16:creationId xmlns:a16="http://schemas.microsoft.com/office/drawing/2014/main" xmlns="" id="{AB5B41B5-66BB-4103-B3C7-E3A30EB1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60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6">
            <a:extLst>
              <a:ext uri="{FF2B5EF4-FFF2-40B4-BE49-F238E27FC236}">
                <a16:creationId xmlns:a16="http://schemas.microsoft.com/office/drawing/2014/main" xmlns="" id="{AB2009D9-75E3-4754-B161-FB2CC869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310254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77">
            <a:extLst>
              <a:ext uri="{FF2B5EF4-FFF2-40B4-BE49-F238E27FC236}">
                <a16:creationId xmlns:a16="http://schemas.microsoft.com/office/drawing/2014/main" xmlns="" id="{4DF3524A-45BD-4C34-9E09-1E63FD34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78">
            <a:extLst>
              <a:ext uri="{FF2B5EF4-FFF2-40B4-BE49-F238E27FC236}">
                <a16:creationId xmlns:a16="http://schemas.microsoft.com/office/drawing/2014/main" xmlns="" id="{78291DE8-D1BC-4D99-ACC0-6DB0C035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3118579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79">
            <a:extLst>
              <a:ext uri="{FF2B5EF4-FFF2-40B4-BE49-F238E27FC236}">
                <a16:creationId xmlns:a16="http://schemas.microsoft.com/office/drawing/2014/main" xmlns="" id="{A052C151-9B56-4D57-B39F-B54E640E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80">
            <a:extLst>
              <a:ext uri="{FF2B5EF4-FFF2-40B4-BE49-F238E27FC236}">
                <a16:creationId xmlns:a16="http://schemas.microsoft.com/office/drawing/2014/main" xmlns="" id="{6175CA2E-41F0-44E8-9419-BD8FEAC7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81">
            <a:extLst>
              <a:ext uri="{FF2B5EF4-FFF2-40B4-BE49-F238E27FC236}">
                <a16:creationId xmlns:a16="http://schemas.microsoft.com/office/drawing/2014/main" xmlns="" id="{ECC3089C-7614-4FDD-BBAF-D3A316CC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82">
            <a:extLst>
              <a:ext uri="{FF2B5EF4-FFF2-40B4-BE49-F238E27FC236}">
                <a16:creationId xmlns:a16="http://schemas.microsoft.com/office/drawing/2014/main" xmlns="" id="{F547545F-41B7-4408-AF88-76044493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55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84">
            <a:extLst>
              <a:ext uri="{FF2B5EF4-FFF2-40B4-BE49-F238E27FC236}">
                <a16:creationId xmlns:a16="http://schemas.microsoft.com/office/drawing/2014/main" xmlns="" id="{93154EF2-BA72-4AC9-A9D1-9B882667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5">
            <a:extLst>
              <a:ext uri="{FF2B5EF4-FFF2-40B4-BE49-F238E27FC236}">
                <a16:creationId xmlns:a16="http://schemas.microsoft.com/office/drawing/2014/main" xmlns="" id="{DCAB5488-C0DA-4D05-B611-FD1108BB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542062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D3D1EDDF-15E8-49E5-9C3B-457F2A89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3" name="Łącznik prosty 14">
            <a:extLst>
              <a:ext uri="{FF2B5EF4-FFF2-40B4-BE49-F238E27FC236}">
                <a16:creationId xmlns:a16="http://schemas.microsoft.com/office/drawing/2014/main" xmlns="" id="{B1DF486E-BF97-45FB-BBD2-8E3A6B8B01BF}"/>
              </a:ext>
            </a:extLst>
          </p:cNvPr>
          <p:cNvCxnSpPr/>
          <p:nvPr/>
        </p:nvCxnSpPr>
        <p:spPr>
          <a:xfrm>
            <a:off x="0" y="2438403"/>
            <a:ext cx="97856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4" name="Łącznik prosty ze strzałką 17">
            <a:extLst>
              <a:ext uri="{FF2B5EF4-FFF2-40B4-BE49-F238E27FC236}">
                <a16:creationId xmlns:a16="http://schemas.microsoft.com/office/drawing/2014/main" xmlns="" id="{7CD2EDAE-69A6-4EE8-BA0A-2590774904C5}"/>
              </a:ext>
            </a:extLst>
          </p:cNvPr>
          <p:cNvCxnSpPr/>
          <p:nvPr/>
        </p:nvCxnSpPr>
        <p:spPr>
          <a:xfrm>
            <a:off x="3272591" y="2438403"/>
            <a:ext cx="48125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5" name="Łącznik prosty ze strzałką 88">
            <a:extLst>
              <a:ext uri="{FF2B5EF4-FFF2-40B4-BE49-F238E27FC236}">
                <a16:creationId xmlns:a16="http://schemas.microsoft.com/office/drawing/2014/main" xmlns="" id="{0B2BB9B8-5BFF-4654-A459-8A75C5193919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6093433" y="2442408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6" name="Łącznik prosty ze strzałką 89">
            <a:extLst>
              <a:ext uri="{FF2B5EF4-FFF2-40B4-BE49-F238E27FC236}">
                <a16:creationId xmlns:a16="http://schemas.microsoft.com/office/drawing/2014/main" xmlns="" id="{C044E821-74F1-4E8B-B915-21D1B234BFC1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8908825" y="2442408"/>
            <a:ext cx="446282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7" name="Łącznik prosty ze strzałką 90">
            <a:extLst>
              <a:ext uri="{FF2B5EF4-FFF2-40B4-BE49-F238E27FC236}">
                <a16:creationId xmlns:a16="http://schemas.microsoft.com/office/drawing/2014/main" xmlns="" id="{CDBA24B6-E796-4105-991B-20008587C47C}"/>
              </a:ext>
            </a:extLst>
          </p:cNvPr>
          <p:cNvCxnSpPr/>
          <p:nvPr/>
        </p:nvCxnSpPr>
        <p:spPr>
          <a:xfrm>
            <a:off x="3264563" y="4756480"/>
            <a:ext cx="473248" cy="8028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8" name="Łącznik prosty ze strzałką 91">
            <a:extLst>
              <a:ext uri="{FF2B5EF4-FFF2-40B4-BE49-F238E27FC236}">
                <a16:creationId xmlns:a16="http://schemas.microsoft.com/office/drawing/2014/main" xmlns="" id="{8402DEF2-2023-4404-A6F8-0FFBE39D0C3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6093433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9" name="Łącznik prosty ze strzałką 92">
            <a:extLst>
              <a:ext uri="{FF2B5EF4-FFF2-40B4-BE49-F238E27FC236}">
                <a16:creationId xmlns:a16="http://schemas.microsoft.com/office/drawing/2014/main" xmlns="" id="{0D5FDA0D-47CF-46A2-B5E9-E396820322F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908825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0" name="Łącznik prosty ze strzałką 23">
            <a:extLst>
              <a:ext uri="{FF2B5EF4-FFF2-40B4-BE49-F238E27FC236}">
                <a16:creationId xmlns:a16="http://schemas.microsoft.com/office/drawing/2014/main" xmlns="" id="{93B28CFA-E098-418A-BB2F-FB1592F45ECF}"/>
              </a:ext>
            </a:extLst>
          </p:cNvPr>
          <p:cNvCxnSpPr/>
          <p:nvPr/>
        </p:nvCxnSpPr>
        <p:spPr>
          <a:xfrm flipH="1">
            <a:off x="3288630" y="3625513"/>
            <a:ext cx="43313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1" name="Łącznik prosty ze strzałką 93">
            <a:extLst>
              <a:ext uri="{FF2B5EF4-FFF2-40B4-BE49-F238E27FC236}">
                <a16:creationId xmlns:a16="http://schemas.microsoft.com/office/drawing/2014/main" xmlns="" id="{6560525A-C543-448A-9A4A-7CFB0B860923}"/>
              </a:ext>
            </a:extLst>
          </p:cNvPr>
          <p:cNvCxnSpPr>
            <a:stCxn id="9" idx="1"/>
            <a:endCxn id="8" idx="3"/>
          </p:cNvCxnSpPr>
          <p:nvPr/>
        </p:nvCxnSpPr>
        <p:spPr>
          <a:xfrm flipH="1" flipV="1">
            <a:off x="6085414" y="3605460"/>
            <a:ext cx="478368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2" name="Łącznik prosty ze strzałką 94">
            <a:extLst>
              <a:ext uri="{FF2B5EF4-FFF2-40B4-BE49-F238E27FC236}">
                <a16:creationId xmlns:a16="http://schemas.microsoft.com/office/drawing/2014/main" xmlns="" id="{92B60AED-8B4E-496B-8137-FD55AC5A9FDC}"/>
              </a:ext>
            </a:extLst>
          </p:cNvPr>
          <p:cNvCxnSpPr/>
          <p:nvPr/>
        </p:nvCxnSpPr>
        <p:spPr>
          <a:xfrm flipH="1">
            <a:off x="8903366" y="3601455"/>
            <a:ext cx="457200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3" name="Łącznik prosty ze strzałką 102">
            <a:extLst>
              <a:ext uri="{FF2B5EF4-FFF2-40B4-BE49-F238E27FC236}">
                <a16:creationId xmlns:a16="http://schemas.microsoft.com/office/drawing/2014/main" xmlns="" id="{A8BF1D6F-7633-4296-9C29-8B5340F299FF}"/>
              </a:ext>
            </a:extLst>
          </p:cNvPr>
          <p:cNvCxnSpPr>
            <a:stCxn id="15" idx="1"/>
            <a:endCxn id="17" idx="3"/>
          </p:cNvCxnSpPr>
          <p:nvPr/>
        </p:nvCxnSpPr>
        <p:spPr>
          <a:xfrm flipH="1" flipV="1">
            <a:off x="3224466" y="5915527"/>
            <a:ext cx="507886" cy="1603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4" name="Łącznik prosty ze strzałką 103">
            <a:extLst>
              <a:ext uri="{FF2B5EF4-FFF2-40B4-BE49-F238E27FC236}">
                <a16:creationId xmlns:a16="http://schemas.microsoft.com/office/drawing/2014/main" xmlns="" id="{EBD507D8-A3FC-4025-8997-87BEFA0E1B6F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6085414" y="5923547"/>
            <a:ext cx="478368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5" name="Łącznik prosty ze strzałką 104">
            <a:extLst>
              <a:ext uri="{FF2B5EF4-FFF2-40B4-BE49-F238E27FC236}">
                <a16:creationId xmlns:a16="http://schemas.microsoft.com/office/drawing/2014/main" xmlns="" id="{75907FF2-C01E-474E-A052-3D6290E90DCB}"/>
              </a:ext>
            </a:extLst>
          </p:cNvPr>
          <p:cNvCxnSpPr>
            <a:endCxn id="16" idx="3"/>
          </p:cNvCxnSpPr>
          <p:nvPr/>
        </p:nvCxnSpPr>
        <p:spPr>
          <a:xfrm flipH="1">
            <a:off x="8916844" y="5919532"/>
            <a:ext cx="435703" cy="401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6" name="Łącznik prosty ze strzałką 29">
            <a:extLst>
              <a:ext uri="{FF2B5EF4-FFF2-40B4-BE49-F238E27FC236}">
                <a16:creationId xmlns:a16="http://schemas.microsoft.com/office/drawing/2014/main" xmlns="" id="{24C6B5B7-640C-4E46-8322-E899514F1329}"/>
              </a:ext>
            </a:extLst>
          </p:cNvPr>
          <p:cNvCxnSpPr/>
          <p:nvPr/>
        </p:nvCxnSpPr>
        <p:spPr>
          <a:xfrm>
            <a:off x="10555705" y="2928484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7" name="Łącznik prosty ze strzałką 106">
            <a:extLst>
              <a:ext uri="{FF2B5EF4-FFF2-40B4-BE49-F238E27FC236}">
                <a16:creationId xmlns:a16="http://schemas.microsoft.com/office/drawing/2014/main" xmlns="" id="{58533E80-7797-4D85-91BE-2EEBE2F7ED2F}"/>
              </a:ext>
            </a:extLst>
          </p:cNvPr>
          <p:cNvCxnSpPr/>
          <p:nvPr/>
        </p:nvCxnSpPr>
        <p:spPr>
          <a:xfrm>
            <a:off x="10547686" y="5262618"/>
            <a:ext cx="0" cy="18367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8" name="Łącznik prosty ze strzałką 107">
            <a:extLst>
              <a:ext uri="{FF2B5EF4-FFF2-40B4-BE49-F238E27FC236}">
                <a16:creationId xmlns:a16="http://schemas.microsoft.com/office/drawing/2014/main" xmlns="" id="{7D0BD117-AD89-4D97-94CB-48BDE4FEB0CF}"/>
              </a:ext>
            </a:extLst>
          </p:cNvPr>
          <p:cNvCxnSpPr/>
          <p:nvPr/>
        </p:nvCxnSpPr>
        <p:spPr>
          <a:xfrm>
            <a:off x="2109529" y="4075489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E5BC5E80-9DC9-47D9-AAE6-AA3F135C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440336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3">
            <a:extLst>
              <a:ext uri="{FF2B5EF4-FFF2-40B4-BE49-F238E27FC236}">
                <a16:creationId xmlns:a16="http://schemas.microsoft.com/office/drawing/2014/main" xmlns="" id="{59796353-0AA4-412F-9518-7D26737D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7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51">
            <a:extLst>
              <a:ext uri="{FF2B5EF4-FFF2-40B4-BE49-F238E27FC236}">
                <a16:creationId xmlns:a16="http://schemas.microsoft.com/office/drawing/2014/main" xmlns="" id="{9A3EB3DA-B7BD-451D-A7BC-ED243F08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99" y="1950195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">
            <a:extLst>
              <a:ext uri="{FF2B5EF4-FFF2-40B4-BE49-F238E27FC236}">
                <a16:creationId xmlns:a16="http://schemas.microsoft.com/office/drawing/2014/main" xmlns="" id="{32961696-E1AB-4ACD-B8D3-0118F2BB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4">
            <a:extLst>
              <a:ext uri="{FF2B5EF4-FFF2-40B4-BE49-F238E27FC236}">
                <a16:creationId xmlns:a16="http://schemas.microsoft.com/office/drawing/2014/main" xmlns="" id="{D9605E34-F4AF-4E60-80E2-790055FC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83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5">
            <a:extLst>
              <a:ext uri="{FF2B5EF4-FFF2-40B4-BE49-F238E27FC236}">
                <a16:creationId xmlns:a16="http://schemas.microsoft.com/office/drawing/2014/main" xmlns="" id="{C899D340-A84F-49D4-B277-89809E9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56">
            <a:extLst>
              <a:ext uri="{FF2B5EF4-FFF2-40B4-BE49-F238E27FC236}">
                <a16:creationId xmlns:a16="http://schemas.microsoft.com/office/drawing/2014/main" xmlns="" id="{426EDFD4-D402-402C-93A9-F774D1A7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05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57">
            <a:extLst>
              <a:ext uri="{FF2B5EF4-FFF2-40B4-BE49-F238E27FC236}">
                <a16:creationId xmlns:a16="http://schemas.microsoft.com/office/drawing/2014/main" xmlns="" id="{4A91EE0C-E015-49C8-8D60-59BDB0C63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58">
            <a:extLst>
              <a:ext uri="{FF2B5EF4-FFF2-40B4-BE49-F238E27FC236}">
                <a16:creationId xmlns:a16="http://schemas.microsoft.com/office/drawing/2014/main" xmlns="" id="{2EB7BC59-A9AB-4DAD-8B99-792E0372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96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59">
            <a:extLst>
              <a:ext uri="{FF2B5EF4-FFF2-40B4-BE49-F238E27FC236}">
                <a16:creationId xmlns:a16="http://schemas.microsoft.com/office/drawing/2014/main" xmlns="" id="{364E89DB-B0CA-4D4E-BC36-0B4D8FC7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60">
            <a:extLst>
              <a:ext uri="{FF2B5EF4-FFF2-40B4-BE49-F238E27FC236}">
                <a16:creationId xmlns:a16="http://schemas.microsoft.com/office/drawing/2014/main" xmlns="" id="{F39CD75B-9183-4AAC-8373-A1FB95BD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19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61">
            <a:extLst>
              <a:ext uri="{FF2B5EF4-FFF2-40B4-BE49-F238E27FC236}">
                <a16:creationId xmlns:a16="http://schemas.microsoft.com/office/drawing/2014/main" xmlns="" id="{D62019B9-B15D-4581-BFBF-CBCEF296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1952006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62">
            <a:extLst>
              <a:ext uri="{FF2B5EF4-FFF2-40B4-BE49-F238E27FC236}">
                <a16:creationId xmlns:a16="http://schemas.microsoft.com/office/drawing/2014/main" xmlns="" id="{85147159-9749-4D10-86E3-C85C0086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31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63">
            <a:extLst>
              <a:ext uri="{FF2B5EF4-FFF2-40B4-BE49-F238E27FC236}">
                <a16:creationId xmlns:a16="http://schemas.microsoft.com/office/drawing/2014/main" xmlns="" id="{F5CE2698-A532-4E6F-8957-B495122C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64">
            <a:extLst>
              <a:ext uri="{FF2B5EF4-FFF2-40B4-BE49-F238E27FC236}">
                <a16:creationId xmlns:a16="http://schemas.microsoft.com/office/drawing/2014/main" xmlns="" id="{23B946A5-2F15-4F04-AB2B-E567A17F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654" y="542204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7">
            <a:extLst>
              <a:ext uri="{FF2B5EF4-FFF2-40B4-BE49-F238E27FC236}">
                <a16:creationId xmlns:a16="http://schemas.microsoft.com/office/drawing/2014/main" xmlns="" id="{42BEA1EC-D811-418E-A689-BC1E3B8B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5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67971A1D-C8EE-45E0-9FDA-37DF9530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19" name="Obraz 120">
            <a:extLst>
              <a:ext uri="{FF2B5EF4-FFF2-40B4-BE49-F238E27FC236}">
                <a16:creationId xmlns:a16="http://schemas.microsoft.com/office/drawing/2014/main" xmlns="" id="{5B702439-230F-446E-AF9E-69DDA293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0" name="Łącznik prosty 5">
            <a:extLst>
              <a:ext uri="{FF2B5EF4-FFF2-40B4-BE49-F238E27FC236}">
                <a16:creationId xmlns:a16="http://schemas.microsoft.com/office/drawing/2014/main" xmlns="" id="{D264F934-E90B-43F8-AE15-0E168C4A616C}"/>
              </a:ext>
            </a:extLst>
          </p:cNvPr>
          <p:cNvCxnSpPr/>
          <p:nvPr/>
        </p:nvCxnSpPr>
        <p:spPr>
          <a:xfrm>
            <a:off x="3280876" y="2445498"/>
            <a:ext cx="456587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1" name="Łącznik prosty 99">
            <a:extLst>
              <a:ext uri="{FF2B5EF4-FFF2-40B4-BE49-F238E27FC236}">
                <a16:creationId xmlns:a16="http://schemas.microsoft.com/office/drawing/2014/main" xmlns="" id="{A16E8FCD-1B62-45B9-B0F8-E33EA91A9EC5}"/>
              </a:ext>
            </a:extLst>
          </p:cNvPr>
          <p:cNvCxnSpPr/>
          <p:nvPr/>
        </p:nvCxnSpPr>
        <p:spPr>
          <a:xfrm>
            <a:off x="3251825" y="5931877"/>
            <a:ext cx="512842" cy="586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2" name="Łącznik prosty 105">
            <a:extLst>
              <a:ext uri="{FF2B5EF4-FFF2-40B4-BE49-F238E27FC236}">
                <a16:creationId xmlns:a16="http://schemas.microsoft.com/office/drawing/2014/main" xmlns="" id="{EB40273F-EE6C-469C-90FE-D34A3DD507ED}"/>
              </a:ext>
            </a:extLst>
          </p:cNvPr>
          <p:cNvCxnSpPr/>
          <p:nvPr/>
        </p:nvCxnSpPr>
        <p:spPr>
          <a:xfrm>
            <a:off x="3272939" y="3610709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3" name="Łącznik prosty 108">
            <a:extLst>
              <a:ext uri="{FF2B5EF4-FFF2-40B4-BE49-F238E27FC236}">
                <a16:creationId xmlns:a16="http://schemas.microsoft.com/office/drawing/2014/main" xmlns="" id="{6D5C0BCD-B6B8-4949-8834-C5C36260E756}"/>
              </a:ext>
            </a:extLst>
          </p:cNvPr>
          <p:cNvCxnSpPr/>
          <p:nvPr/>
        </p:nvCxnSpPr>
        <p:spPr>
          <a:xfrm>
            <a:off x="3259013" y="477129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4" name="Łącznik prosty 110">
            <a:extLst>
              <a:ext uri="{FF2B5EF4-FFF2-40B4-BE49-F238E27FC236}">
                <a16:creationId xmlns:a16="http://schemas.microsoft.com/office/drawing/2014/main" xmlns="" id="{642925B0-11EB-40A6-B485-3ACC1F06D9B6}"/>
              </a:ext>
            </a:extLst>
          </p:cNvPr>
          <p:cNvCxnSpPr/>
          <p:nvPr/>
        </p:nvCxnSpPr>
        <p:spPr>
          <a:xfrm>
            <a:off x="6084280" y="3598986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5" name="Łącznik prosty 111">
            <a:extLst>
              <a:ext uri="{FF2B5EF4-FFF2-40B4-BE49-F238E27FC236}">
                <a16:creationId xmlns:a16="http://schemas.microsoft.com/office/drawing/2014/main" xmlns="" id="{16FEF829-B010-4E14-A2E0-856A1A21F1FB}"/>
              </a:ext>
            </a:extLst>
          </p:cNvPr>
          <p:cNvCxnSpPr/>
          <p:nvPr/>
        </p:nvCxnSpPr>
        <p:spPr>
          <a:xfrm>
            <a:off x="6070354" y="4750042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6" name="Łącznik prosty 112">
            <a:extLst>
              <a:ext uri="{FF2B5EF4-FFF2-40B4-BE49-F238E27FC236}">
                <a16:creationId xmlns:a16="http://schemas.microsoft.com/office/drawing/2014/main" xmlns="" id="{781A381D-AB77-4E48-99A1-1932A7AC2817}"/>
              </a:ext>
            </a:extLst>
          </p:cNvPr>
          <p:cNvCxnSpPr/>
          <p:nvPr/>
        </p:nvCxnSpPr>
        <p:spPr>
          <a:xfrm>
            <a:off x="8886230" y="3598986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7" name="Łącznik prosty 113">
            <a:extLst>
              <a:ext uri="{FF2B5EF4-FFF2-40B4-BE49-F238E27FC236}">
                <a16:creationId xmlns:a16="http://schemas.microsoft.com/office/drawing/2014/main" xmlns="" id="{2A9CA44A-A13E-4A85-8D06-E9433D18CB07}"/>
              </a:ext>
            </a:extLst>
          </p:cNvPr>
          <p:cNvCxnSpPr/>
          <p:nvPr/>
        </p:nvCxnSpPr>
        <p:spPr>
          <a:xfrm>
            <a:off x="8881832" y="4759570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8" name="Łącznik prosty 114">
            <a:extLst>
              <a:ext uri="{FF2B5EF4-FFF2-40B4-BE49-F238E27FC236}">
                <a16:creationId xmlns:a16="http://schemas.microsoft.com/office/drawing/2014/main" xmlns="" id="{B14DE86C-8F9B-4E81-A1E1-99BA9D13716A}"/>
              </a:ext>
            </a:extLst>
          </p:cNvPr>
          <p:cNvCxnSpPr/>
          <p:nvPr/>
        </p:nvCxnSpPr>
        <p:spPr>
          <a:xfrm>
            <a:off x="6084280" y="243840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9" name="Łącznik prosty 115">
            <a:extLst>
              <a:ext uri="{FF2B5EF4-FFF2-40B4-BE49-F238E27FC236}">
                <a16:creationId xmlns:a16="http://schemas.microsoft.com/office/drawing/2014/main" xmlns="" id="{3F70A990-C995-44E0-826B-8E24D3A5E2FF}"/>
              </a:ext>
            </a:extLst>
          </p:cNvPr>
          <p:cNvCxnSpPr/>
          <p:nvPr/>
        </p:nvCxnSpPr>
        <p:spPr>
          <a:xfrm>
            <a:off x="6084280" y="5931877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0" name="Łącznik prosty 116">
            <a:extLst>
              <a:ext uri="{FF2B5EF4-FFF2-40B4-BE49-F238E27FC236}">
                <a16:creationId xmlns:a16="http://schemas.microsoft.com/office/drawing/2014/main" xmlns="" id="{528A6302-0308-4A23-B4C2-02771833C3BA}"/>
              </a:ext>
            </a:extLst>
          </p:cNvPr>
          <p:cNvCxnSpPr/>
          <p:nvPr/>
        </p:nvCxnSpPr>
        <p:spPr>
          <a:xfrm>
            <a:off x="8886230" y="2438403"/>
            <a:ext cx="512841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1" name="Łącznik prosty 117">
            <a:extLst>
              <a:ext uri="{FF2B5EF4-FFF2-40B4-BE49-F238E27FC236}">
                <a16:creationId xmlns:a16="http://schemas.microsoft.com/office/drawing/2014/main" xmlns="" id="{6221B32B-426A-4CC8-954A-8D5992E8A3B2}"/>
              </a:ext>
            </a:extLst>
          </p:cNvPr>
          <p:cNvCxnSpPr/>
          <p:nvPr/>
        </p:nvCxnSpPr>
        <p:spPr>
          <a:xfrm>
            <a:off x="8909538" y="5920154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2" name="Łącznik prosty 118">
            <a:extLst>
              <a:ext uri="{FF2B5EF4-FFF2-40B4-BE49-F238E27FC236}">
                <a16:creationId xmlns:a16="http://schemas.microsoft.com/office/drawing/2014/main" xmlns="" id="{69563CAC-AE93-4DC0-9187-E6CD26A5E389}"/>
              </a:ext>
            </a:extLst>
          </p:cNvPr>
          <p:cNvCxnSpPr/>
          <p:nvPr/>
        </p:nvCxnSpPr>
        <p:spPr>
          <a:xfrm>
            <a:off x="10539045" y="2926537"/>
            <a:ext cx="0" cy="18724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3" name="Łącznik prosty 119">
            <a:extLst>
              <a:ext uri="{FF2B5EF4-FFF2-40B4-BE49-F238E27FC236}">
                <a16:creationId xmlns:a16="http://schemas.microsoft.com/office/drawing/2014/main" xmlns="" id="{781FC92B-71DC-4760-8D1F-7676801AB507}"/>
              </a:ext>
            </a:extLst>
          </p:cNvPr>
          <p:cNvCxnSpPr/>
          <p:nvPr/>
        </p:nvCxnSpPr>
        <p:spPr>
          <a:xfrm>
            <a:off x="10550767" y="5253282"/>
            <a:ext cx="0" cy="170225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4" name="Łącznik prosty 121">
            <a:extLst>
              <a:ext uri="{FF2B5EF4-FFF2-40B4-BE49-F238E27FC236}">
                <a16:creationId xmlns:a16="http://schemas.microsoft.com/office/drawing/2014/main" xmlns="" id="{CF528A9A-861D-4308-8A6F-35AB4AF32B04}"/>
              </a:ext>
            </a:extLst>
          </p:cNvPr>
          <p:cNvCxnSpPr/>
          <p:nvPr/>
        </p:nvCxnSpPr>
        <p:spPr>
          <a:xfrm>
            <a:off x="2098429" y="4096045"/>
            <a:ext cx="0" cy="154744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4305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:a16="http://schemas.microsoft.com/office/drawing/2014/main" xmlns="" id="{9EFC02DB-B770-489E-AAE3-AAEA5872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81CFB999-254A-4FC3-9A7B-E8BEA988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088"/>
            <a:ext cx="5523725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5116022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7AC2A0B7-A2EB-428B-8E0E-F67082B8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0" y="1963884"/>
            <a:ext cx="327701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279A3F60-64BF-40FB-9F32-75E92F0B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6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3">
            <a:extLst>
              <a:ext uri="{FF2B5EF4-FFF2-40B4-BE49-F238E27FC236}">
                <a16:creationId xmlns:a16="http://schemas.microsoft.com/office/drawing/2014/main" xmlns="" id="{D898CA77-47D8-45FC-8352-93EACBF4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53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3">
            <a:extLst>
              <a:ext uri="{FF2B5EF4-FFF2-40B4-BE49-F238E27FC236}">
                <a16:creationId xmlns:a16="http://schemas.microsoft.com/office/drawing/2014/main" xmlns="" id="{9591B0D9-4657-4C34-909F-962AF6D3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81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4">
            <a:extLst>
              <a:ext uri="{FF2B5EF4-FFF2-40B4-BE49-F238E27FC236}">
                <a16:creationId xmlns:a16="http://schemas.microsoft.com/office/drawing/2014/main" xmlns="" id="{9E1CF5A6-A4C1-4D0A-B707-3CB6D621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19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a 13">
            <a:extLst>
              <a:ext uri="{FF2B5EF4-FFF2-40B4-BE49-F238E27FC236}">
                <a16:creationId xmlns:a16="http://schemas.microsoft.com/office/drawing/2014/main" xmlns="" id="{580B7D86-8185-4557-8A3E-727E704EA393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9" name="Łącznik prosty 6">
              <a:extLst>
                <a:ext uri="{FF2B5EF4-FFF2-40B4-BE49-F238E27FC236}">
                  <a16:creationId xmlns:a16="http://schemas.microsoft.com/office/drawing/2014/main" xmlns="" id="{34D07435-51CA-4D63-BC51-9CE6EC948444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0" name="Łącznik prosty 12">
              <a:extLst>
                <a:ext uri="{FF2B5EF4-FFF2-40B4-BE49-F238E27FC236}">
                  <a16:creationId xmlns:a16="http://schemas.microsoft.com/office/drawing/2014/main" xmlns="" id="{E16DE119-6226-41E4-974F-07FB04BB230B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1" name="Łącznik prosty 75">
              <a:extLst>
                <a:ext uri="{FF2B5EF4-FFF2-40B4-BE49-F238E27FC236}">
                  <a16:creationId xmlns:a16="http://schemas.microsoft.com/office/drawing/2014/main" xmlns="" id="{20D28301-3022-403F-8292-C9CB4302BF55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2" name="Łącznik prosty 76">
              <a:extLst>
                <a:ext uri="{FF2B5EF4-FFF2-40B4-BE49-F238E27FC236}">
                  <a16:creationId xmlns:a16="http://schemas.microsoft.com/office/drawing/2014/main" xmlns="" id="{7F851F8B-0E8A-40B5-978B-FC904CDFB78F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</p:grpSp>
      <p:cxnSp>
        <p:nvCxnSpPr>
          <p:cNvPr id="13" name="Łącznik prosty 77">
            <a:extLst>
              <a:ext uri="{FF2B5EF4-FFF2-40B4-BE49-F238E27FC236}">
                <a16:creationId xmlns:a16="http://schemas.microsoft.com/office/drawing/2014/main" xmlns="" id="{1C491945-3406-4F3E-8448-B83D38A6388A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4" name="Łącznik prosty 78">
            <a:extLst>
              <a:ext uri="{FF2B5EF4-FFF2-40B4-BE49-F238E27FC236}">
                <a16:creationId xmlns:a16="http://schemas.microsoft.com/office/drawing/2014/main" xmlns="" id="{480EB3E5-6395-47FC-9D35-1EB7882CFD37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5" name="Łącznik prosty 79">
            <a:extLst>
              <a:ext uri="{FF2B5EF4-FFF2-40B4-BE49-F238E27FC236}">
                <a16:creationId xmlns:a16="http://schemas.microsoft.com/office/drawing/2014/main" xmlns="" id="{F10F0DD8-9D05-4848-BA8C-C3317A6DF6DF}"/>
              </a:ext>
            </a:extLst>
          </p:cNvPr>
          <p:cNvCxnSpPr/>
          <p:nvPr/>
        </p:nvCxnSpPr>
        <p:spPr>
          <a:xfrm>
            <a:off x="2086377" y="4422129"/>
            <a:ext cx="6437" cy="42208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6" name="Łącznik prosty 80">
            <a:extLst>
              <a:ext uri="{FF2B5EF4-FFF2-40B4-BE49-F238E27FC236}">
                <a16:creationId xmlns:a16="http://schemas.microsoft.com/office/drawing/2014/main" xmlns="" id="{EC3961E4-5528-49A1-B60F-7287E2D299BD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29127280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F22376CA-52CE-4D5D-9873-6E9460B3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1" y="341400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5">
            <a:extLst>
              <a:ext uri="{FF2B5EF4-FFF2-40B4-BE49-F238E27FC236}">
                <a16:creationId xmlns:a16="http://schemas.microsoft.com/office/drawing/2014/main" xmlns="" id="{C60C0D0D-53EE-41DD-934C-741C9933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5" y="485798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6">
            <a:extLst>
              <a:ext uri="{FF2B5EF4-FFF2-40B4-BE49-F238E27FC236}">
                <a16:creationId xmlns:a16="http://schemas.microsoft.com/office/drawing/2014/main" xmlns="" id="{7EE5A0A4-4AAA-44CC-A3FF-5C59CFB7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648" y="485037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7">
            <a:extLst>
              <a:ext uri="{FF2B5EF4-FFF2-40B4-BE49-F238E27FC236}">
                <a16:creationId xmlns:a16="http://schemas.microsoft.com/office/drawing/2014/main" xmlns="" id="{CEDD6A52-557C-4354-8559-97B78124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81" y="340257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4C39BCB0-07CA-4090-8FED-A80FC280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8" name="Łącznik prosty 6">
            <a:extLst>
              <a:ext uri="{FF2B5EF4-FFF2-40B4-BE49-F238E27FC236}">
                <a16:creationId xmlns:a16="http://schemas.microsoft.com/office/drawing/2014/main" xmlns="" id="{0CD1468F-9DFD-4A90-9620-0271207E7AE7}"/>
              </a:ext>
            </a:extLst>
          </p:cNvPr>
          <p:cNvCxnSpPr/>
          <p:nvPr/>
        </p:nvCxnSpPr>
        <p:spPr>
          <a:xfrm>
            <a:off x="2078184" y="320683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xmlns="" id="{6F002230-591C-4DF6-A098-E4923D3E5D09}"/>
              </a:ext>
            </a:extLst>
          </p:cNvPr>
          <p:cNvCxnSpPr/>
          <p:nvPr/>
        </p:nvCxnSpPr>
        <p:spPr>
          <a:xfrm>
            <a:off x="3503057" y="2962143"/>
            <a:ext cx="6437" cy="23825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0" name="Łącznik prosty 77">
            <a:extLst>
              <a:ext uri="{FF2B5EF4-FFF2-40B4-BE49-F238E27FC236}">
                <a16:creationId xmlns:a16="http://schemas.microsoft.com/office/drawing/2014/main" xmlns="" id="{B250126B-5882-4A12-A661-EB1683255421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1" name="Łącznik prosty 79">
            <a:extLst>
              <a:ext uri="{FF2B5EF4-FFF2-40B4-BE49-F238E27FC236}">
                <a16:creationId xmlns:a16="http://schemas.microsoft.com/office/drawing/2014/main" xmlns="" id="{6EE85E32-F0AB-4A99-88CA-A9BAF1AF2C66}"/>
              </a:ext>
            </a:extLst>
          </p:cNvPr>
          <p:cNvCxnSpPr/>
          <p:nvPr/>
        </p:nvCxnSpPr>
        <p:spPr>
          <a:xfrm>
            <a:off x="2080625" y="4387519"/>
            <a:ext cx="6968" cy="30525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80">
            <a:extLst>
              <a:ext uri="{FF2B5EF4-FFF2-40B4-BE49-F238E27FC236}">
                <a16:creationId xmlns:a16="http://schemas.microsoft.com/office/drawing/2014/main" xmlns="" id="{0D9805C7-3B7A-44D1-A09D-FD02DFED67F4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cxnSp>
        <p:nvCxnSpPr>
          <p:cNvPr id="20" name="Łącznik prosty ze strzałką 8">
            <a:extLst>
              <a:ext uri="{FF2B5EF4-FFF2-40B4-BE49-F238E27FC236}">
                <a16:creationId xmlns:a16="http://schemas.microsoft.com/office/drawing/2014/main" xmlns="" id="{15850BD1-5410-47EE-9D4F-AC2740883CE4}"/>
              </a:ext>
            </a:extLst>
          </p:cNvPr>
          <p:cNvCxnSpPr/>
          <p:nvPr/>
        </p:nvCxnSpPr>
        <p:spPr>
          <a:xfrm>
            <a:off x="2068830" y="320040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1" name="Łącznik prosty ze strzałką 30">
            <a:extLst>
              <a:ext uri="{FF2B5EF4-FFF2-40B4-BE49-F238E27FC236}">
                <a16:creationId xmlns:a16="http://schemas.microsoft.com/office/drawing/2014/main" xmlns="" id="{B50CA651-4C8B-4F9A-9AF6-2340DA6A6B85}"/>
              </a:ext>
            </a:extLst>
          </p:cNvPr>
          <p:cNvCxnSpPr/>
          <p:nvPr/>
        </p:nvCxnSpPr>
        <p:spPr>
          <a:xfrm>
            <a:off x="4907283" y="321564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2" name="Łącznik prosty ze strzałką 31">
            <a:extLst>
              <a:ext uri="{FF2B5EF4-FFF2-40B4-BE49-F238E27FC236}">
                <a16:creationId xmlns:a16="http://schemas.microsoft.com/office/drawing/2014/main" xmlns="" id="{BEA3A845-A91B-419E-9040-D2A70ACA3F86}"/>
              </a:ext>
            </a:extLst>
          </p:cNvPr>
          <p:cNvCxnSpPr/>
          <p:nvPr/>
        </p:nvCxnSpPr>
        <p:spPr>
          <a:xfrm>
            <a:off x="2089751" y="464439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3" name="Łącznik prosty ze strzałką 32">
            <a:extLst>
              <a:ext uri="{FF2B5EF4-FFF2-40B4-BE49-F238E27FC236}">
                <a16:creationId xmlns:a16="http://schemas.microsoft.com/office/drawing/2014/main" xmlns="" id="{B5CF9EDB-955A-4D2C-9FBD-B297953F107E}"/>
              </a:ext>
            </a:extLst>
          </p:cNvPr>
          <p:cNvCxnSpPr/>
          <p:nvPr/>
        </p:nvCxnSpPr>
        <p:spPr>
          <a:xfrm>
            <a:off x="4899656" y="464827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3921408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xmlns="" id="{D17E3AD6-B481-486B-900F-588189B71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80">
            <a:extLst>
              <a:ext uri="{FF2B5EF4-FFF2-40B4-BE49-F238E27FC236}">
                <a16:creationId xmlns:a16="http://schemas.microsoft.com/office/drawing/2014/main" xmlns="" id="{525BFD9D-D84F-40C3-BCE7-2312B18690D7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pic>
        <p:nvPicPr>
          <p:cNvPr id="12" name="Obraz 3">
            <a:extLst>
              <a:ext uri="{FF2B5EF4-FFF2-40B4-BE49-F238E27FC236}">
                <a16:creationId xmlns:a16="http://schemas.microsoft.com/office/drawing/2014/main" xmlns="" id="{A4A07384-A1ED-47F6-816A-10C8DEA2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6" y="341572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8">
            <a:extLst>
              <a:ext uri="{FF2B5EF4-FFF2-40B4-BE49-F238E27FC236}">
                <a16:creationId xmlns:a16="http://schemas.microsoft.com/office/drawing/2014/main" xmlns="" id="{5C888964-5A5D-40F6-919D-04BCE033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03" y="340748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9">
            <a:extLst>
              <a:ext uri="{FF2B5EF4-FFF2-40B4-BE49-F238E27FC236}">
                <a16:creationId xmlns:a16="http://schemas.microsoft.com/office/drawing/2014/main" xmlns="" id="{B109A0DD-7C19-48C9-902D-1B13153D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0" y="485322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33">
            <a:extLst>
              <a:ext uri="{FF2B5EF4-FFF2-40B4-BE49-F238E27FC236}">
                <a16:creationId xmlns:a16="http://schemas.microsoft.com/office/drawing/2014/main" xmlns="" id="{11F88474-2F17-4922-8011-37E1576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674" y="485733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a 34">
            <a:extLst>
              <a:ext uri="{FF2B5EF4-FFF2-40B4-BE49-F238E27FC236}">
                <a16:creationId xmlns:a16="http://schemas.microsoft.com/office/drawing/2014/main" xmlns="" id="{2F87C5C3-3BD2-46D1-B359-28538B6AFBA1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17" name="Łącznik prosty 35">
              <a:extLst>
                <a:ext uri="{FF2B5EF4-FFF2-40B4-BE49-F238E27FC236}">
                  <a16:creationId xmlns:a16="http://schemas.microsoft.com/office/drawing/2014/main" xmlns="" id="{174170DD-EAB0-433F-8A11-EB4905BFD4EF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8" name="Łącznik prosty 36">
              <a:extLst>
                <a:ext uri="{FF2B5EF4-FFF2-40B4-BE49-F238E27FC236}">
                  <a16:creationId xmlns:a16="http://schemas.microsoft.com/office/drawing/2014/main" xmlns="" id="{18A0ED95-9926-4CF6-AC86-A77E132F65AA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9" name="Łącznik prosty 37">
              <a:extLst>
                <a:ext uri="{FF2B5EF4-FFF2-40B4-BE49-F238E27FC236}">
                  <a16:creationId xmlns:a16="http://schemas.microsoft.com/office/drawing/2014/main" xmlns="" id="{28992DFB-AA0B-4D4A-BC9D-83C947E0998E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20" name="Łącznik prosty 38">
              <a:extLst>
                <a:ext uri="{FF2B5EF4-FFF2-40B4-BE49-F238E27FC236}">
                  <a16:creationId xmlns:a16="http://schemas.microsoft.com/office/drawing/2014/main" xmlns="" id="{29932940-6AD8-4DD7-AFFB-4D6354ECDA15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</p:grpSp>
      <p:cxnSp>
        <p:nvCxnSpPr>
          <p:cNvPr id="21" name="Łącznik prosty 39">
            <a:extLst>
              <a:ext uri="{FF2B5EF4-FFF2-40B4-BE49-F238E27FC236}">
                <a16:creationId xmlns:a16="http://schemas.microsoft.com/office/drawing/2014/main" xmlns="" id="{DCAA81AB-FFC3-4A81-9EDB-0FAEBF394509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2" name="Łącznik prosty 40">
            <a:extLst>
              <a:ext uri="{FF2B5EF4-FFF2-40B4-BE49-F238E27FC236}">
                <a16:creationId xmlns:a16="http://schemas.microsoft.com/office/drawing/2014/main" xmlns="" id="{E6B041C7-0D43-47E9-8DB9-B39F94E2D529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3" name="Łącznik prosty 41">
            <a:extLst>
              <a:ext uri="{FF2B5EF4-FFF2-40B4-BE49-F238E27FC236}">
                <a16:creationId xmlns:a16="http://schemas.microsoft.com/office/drawing/2014/main" xmlns="" id="{ECA36A80-1B2E-4577-8C87-7CB5A06F9D7A}"/>
              </a:ext>
            </a:extLst>
          </p:cNvPr>
          <p:cNvCxnSpPr/>
          <p:nvPr/>
        </p:nvCxnSpPr>
        <p:spPr>
          <a:xfrm>
            <a:off x="2086377" y="4401025"/>
            <a:ext cx="6437" cy="46430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6074590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2A0C2756-12AB-4FD9-9FC9-50705FBA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5"/>
            <a:ext cx="12191996" cy="68562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D4F2B813-AF08-4267-B9BD-3B964B05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5241"/>
            <a:ext cx="7929795" cy="8077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EDF9B3E5-A6F5-4349-9946-1646ACF5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55" y="3597642"/>
            <a:ext cx="2323472" cy="359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E961E82-FD2E-4338-86CD-2D1DC970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228" y="4877949"/>
            <a:ext cx="1719072" cy="171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9E0ACAC-7BC4-4676-9B01-0D4C9FD44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1560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C86D41B1-6522-4705-BC50-C3B19EB58FBB}"/>
              </a:ext>
            </a:extLst>
          </p:cNvPr>
          <p:cNvSpPr/>
          <p:nvPr/>
        </p:nvSpPr>
        <p:spPr>
          <a:xfrm>
            <a:off x="9774305" y="1010796"/>
            <a:ext cx="1868585" cy="353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700" kern="0" dirty="0">
                <a:solidFill>
                  <a:srgbClr val="FFFFFF"/>
                </a:solidFill>
                <a:latin typeface="Arial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2FA9B514-23C3-46F8-AC12-AC8D88652882}"/>
              </a:ext>
            </a:extLst>
          </p:cNvPr>
          <p:cNvSpPr txBox="1"/>
          <p:nvPr/>
        </p:nvSpPr>
        <p:spPr>
          <a:xfrm>
            <a:off x="3327812" y="3582646"/>
            <a:ext cx="218856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AB6CE8AA-806B-43F9-93E7-D9BC1501E0FF}"/>
              </a:ext>
            </a:extLst>
          </p:cNvPr>
          <p:cNvSpPr txBox="1"/>
          <p:nvPr/>
        </p:nvSpPr>
        <p:spPr>
          <a:xfrm>
            <a:off x="1918740" y="3912434"/>
            <a:ext cx="5816187" cy="7848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15A8FD3D-4D73-4663-A98E-C468241F2FAF}"/>
              </a:ext>
            </a:extLst>
          </p:cNvPr>
          <p:cNvSpPr/>
          <p:nvPr/>
        </p:nvSpPr>
        <p:spPr>
          <a:xfrm>
            <a:off x="394737" y="5740511"/>
            <a:ext cx="1823807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32D25495-BCEA-4BF7-8488-424743C8F81C}"/>
              </a:ext>
            </a:extLst>
          </p:cNvPr>
          <p:cNvSpPr/>
          <p:nvPr/>
        </p:nvSpPr>
        <p:spPr>
          <a:xfrm>
            <a:off x="2733205" y="5740511"/>
            <a:ext cx="6096003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E8107533-5110-4C86-8183-60E312F8C41D}"/>
              </a:ext>
            </a:extLst>
          </p:cNvPr>
          <p:cNvCxnSpPr/>
          <p:nvPr/>
        </p:nvCxnSpPr>
        <p:spPr>
          <a:xfrm>
            <a:off x="2218544" y="5771217"/>
            <a:ext cx="0" cy="719523"/>
          </a:xfrm>
          <a:prstGeom prst="straightConnector1">
            <a:avLst/>
          </a:prstGeom>
          <a:noFill/>
          <a:ln w="6345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03132395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AF96B67-5D46-49B0-8389-36ADE4E226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B6EC5A6-C0BE-4049-B1D0-D2AF55BA54A9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C81117F-51E4-496F-B233-C55C859524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18C1F7B-D838-45F2-9585-206E58DA05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28EA662-BFD6-4694-AE46-976F5EA95AF5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94031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9CE0202-EA24-40BF-BFF4-17E99A957DC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B24F45B-4FE7-4D9C-B415-9D7DB5E81821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19DA995-1CBC-40D6-8BFE-D36F53C6AD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F72FAC8-A800-469E-BDB2-4A6118192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045C7131-6C13-4094-9318-685303C61D3C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8624371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33CB9B9-73F3-4F46-B2EA-963A3256F4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BCC13E7C-F679-42C2-B154-DAA3FB8EBB4A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2D34D442-CDEB-479F-A12F-3F26CCAEB2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601CD63-3BB1-4BC7-87D6-77D3385393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B0331D5-7A65-4BCA-8AA6-8934F1CC1B3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7943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18" Type="http://schemas.openxmlformats.org/officeDocument/2006/relationships/slideLayout" Target="../slideLayouts/slideLayout347.xml"/><Relationship Id="rId26" Type="http://schemas.openxmlformats.org/officeDocument/2006/relationships/slideLayout" Target="../slideLayouts/slideLayout355.xml"/><Relationship Id="rId39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32.xml"/><Relationship Id="rId21" Type="http://schemas.openxmlformats.org/officeDocument/2006/relationships/slideLayout" Target="../slideLayouts/slideLayout350.xml"/><Relationship Id="rId34" Type="http://schemas.openxmlformats.org/officeDocument/2006/relationships/slideLayout" Target="../slideLayouts/slideLayout363.xml"/><Relationship Id="rId42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17" Type="http://schemas.openxmlformats.org/officeDocument/2006/relationships/slideLayout" Target="../slideLayouts/slideLayout346.xml"/><Relationship Id="rId25" Type="http://schemas.openxmlformats.org/officeDocument/2006/relationships/slideLayout" Target="../slideLayouts/slideLayout354.xml"/><Relationship Id="rId33" Type="http://schemas.openxmlformats.org/officeDocument/2006/relationships/slideLayout" Target="../slideLayouts/slideLayout362.xml"/><Relationship Id="rId38" Type="http://schemas.openxmlformats.org/officeDocument/2006/relationships/slideLayout" Target="../slideLayouts/slideLayout367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331.xml"/><Relationship Id="rId16" Type="http://schemas.openxmlformats.org/officeDocument/2006/relationships/slideLayout" Target="../slideLayouts/slideLayout345.xml"/><Relationship Id="rId20" Type="http://schemas.openxmlformats.org/officeDocument/2006/relationships/slideLayout" Target="../slideLayouts/slideLayout349.xml"/><Relationship Id="rId29" Type="http://schemas.openxmlformats.org/officeDocument/2006/relationships/slideLayout" Target="../slideLayouts/slideLayout358.xml"/><Relationship Id="rId41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24" Type="http://schemas.openxmlformats.org/officeDocument/2006/relationships/slideLayout" Target="../slideLayouts/slideLayout353.xml"/><Relationship Id="rId32" Type="http://schemas.openxmlformats.org/officeDocument/2006/relationships/slideLayout" Target="../slideLayouts/slideLayout361.xml"/><Relationship Id="rId37" Type="http://schemas.openxmlformats.org/officeDocument/2006/relationships/slideLayout" Target="../slideLayouts/slideLayout366.xml"/><Relationship Id="rId40" Type="http://schemas.openxmlformats.org/officeDocument/2006/relationships/slideLayout" Target="../slideLayouts/slideLayout369.xml"/><Relationship Id="rId45" Type="http://schemas.openxmlformats.org/officeDocument/2006/relationships/theme" Target="../theme/theme10.xml"/><Relationship Id="rId5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4.xml"/><Relationship Id="rId23" Type="http://schemas.openxmlformats.org/officeDocument/2006/relationships/slideLayout" Target="../slideLayouts/slideLayout352.xml"/><Relationship Id="rId28" Type="http://schemas.openxmlformats.org/officeDocument/2006/relationships/slideLayout" Target="../slideLayouts/slideLayout357.xml"/><Relationship Id="rId36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39.xml"/><Relationship Id="rId19" Type="http://schemas.openxmlformats.org/officeDocument/2006/relationships/slideLayout" Target="../slideLayouts/slideLayout348.xml"/><Relationship Id="rId31" Type="http://schemas.openxmlformats.org/officeDocument/2006/relationships/slideLayout" Target="../slideLayouts/slideLayout360.xml"/><Relationship Id="rId44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Relationship Id="rId22" Type="http://schemas.openxmlformats.org/officeDocument/2006/relationships/slideLayout" Target="../slideLayouts/slideLayout351.xml"/><Relationship Id="rId27" Type="http://schemas.openxmlformats.org/officeDocument/2006/relationships/slideLayout" Target="../slideLayouts/slideLayout356.xml"/><Relationship Id="rId30" Type="http://schemas.openxmlformats.org/officeDocument/2006/relationships/slideLayout" Target="../slideLayouts/slideLayout359.xml"/><Relationship Id="rId35" Type="http://schemas.openxmlformats.org/officeDocument/2006/relationships/slideLayout" Target="../slideLayouts/slideLayout364.xml"/><Relationship Id="rId43" Type="http://schemas.openxmlformats.org/officeDocument/2006/relationships/slideLayout" Target="../slideLayouts/slideLayout3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41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9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99.xml"/><Relationship Id="rId42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slideLayout" Target="../slideLayouts/slideLayout198.xml"/><Relationship Id="rId38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29" Type="http://schemas.openxmlformats.org/officeDocument/2006/relationships/slideLayout" Target="../slideLayouts/slideLayout194.xml"/><Relationship Id="rId41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slideLayout" Target="../slideLayouts/slideLayout197.xml"/><Relationship Id="rId37" Type="http://schemas.openxmlformats.org/officeDocument/2006/relationships/slideLayout" Target="../slideLayouts/slideLayout202.xml"/><Relationship Id="rId40" Type="http://schemas.openxmlformats.org/officeDocument/2006/relationships/slideLayout" Target="../slideLayouts/slideLayout205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36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31" Type="http://schemas.openxmlformats.org/officeDocument/2006/relationships/slideLayout" Target="../slideLayouts/slideLayout196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35" Type="http://schemas.openxmlformats.org/officeDocument/2006/relationships/slideLayout" Target="../slideLayouts/slideLayout200.xml"/><Relationship Id="rId43" Type="http://schemas.openxmlformats.org/officeDocument/2006/relationships/slideLayout" Target="../slideLayouts/slideLayout2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234.xml"/><Relationship Id="rId39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34" Type="http://schemas.openxmlformats.org/officeDocument/2006/relationships/slideLayout" Target="../slideLayouts/slideLayout242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5" Type="http://schemas.openxmlformats.org/officeDocument/2006/relationships/slideLayout" Target="../slideLayouts/slideLayout233.xml"/><Relationship Id="rId33" Type="http://schemas.openxmlformats.org/officeDocument/2006/relationships/slideLayout" Target="../slideLayouts/slideLayout241.xml"/><Relationship Id="rId38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29" Type="http://schemas.openxmlformats.org/officeDocument/2006/relationships/slideLayout" Target="../slideLayouts/slideLayout237.xml"/><Relationship Id="rId41" Type="http://schemas.openxmlformats.org/officeDocument/2006/relationships/theme" Target="../theme/theme7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232.xml"/><Relationship Id="rId32" Type="http://schemas.openxmlformats.org/officeDocument/2006/relationships/slideLayout" Target="../slideLayouts/slideLayout240.xml"/><Relationship Id="rId37" Type="http://schemas.openxmlformats.org/officeDocument/2006/relationships/slideLayout" Target="../slideLayouts/slideLayout245.xml"/><Relationship Id="rId40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28" Type="http://schemas.openxmlformats.org/officeDocument/2006/relationships/slideLayout" Target="../slideLayouts/slideLayout236.xml"/><Relationship Id="rId36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31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Relationship Id="rId27" Type="http://schemas.openxmlformats.org/officeDocument/2006/relationships/slideLayout" Target="../slideLayouts/slideLayout235.xml"/><Relationship Id="rId30" Type="http://schemas.openxmlformats.org/officeDocument/2006/relationships/slideLayout" Target="../slideLayouts/slideLayout238.xml"/><Relationship Id="rId35" Type="http://schemas.openxmlformats.org/officeDocument/2006/relationships/slideLayout" Target="../slideLayouts/slideLayout2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26" Type="http://schemas.openxmlformats.org/officeDocument/2006/relationships/slideLayout" Target="../slideLayouts/slideLayout274.xml"/><Relationship Id="rId39" Type="http://schemas.openxmlformats.org/officeDocument/2006/relationships/theme" Target="../theme/theme8.xml"/><Relationship Id="rId3" Type="http://schemas.openxmlformats.org/officeDocument/2006/relationships/slideLayout" Target="../slideLayouts/slideLayout251.xml"/><Relationship Id="rId21" Type="http://schemas.openxmlformats.org/officeDocument/2006/relationships/slideLayout" Target="../slideLayouts/slideLayout269.xml"/><Relationship Id="rId34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5" Type="http://schemas.openxmlformats.org/officeDocument/2006/relationships/slideLayout" Target="../slideLayouts/slideLayout273.xml"/><Relationship Id="rId33" Type="http://schemas.openxmlformats.org/officeDocument/2006/relationships/slideLayout" Target="../slideLayouts/slideLayout281.xml"/><Relationship Id="rId38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20" Type="http://schemas.openxmlformats.org/officeDocument/2006/relationships/slideLayout" Target="../slideLayouts/slideLayout268.xml"/><Relationship Id="rId29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24" Type="http://schemas.openxmlformats.org/officeDocument/2006/relationships/slideLayout" Target="../slideLayouts/slideLayout272.xml"/><Relationship Id="rId32" Type="http://schemas.openxmlformats.org/officeDocument/2006/relationships/slideLayout" Target="../slideLayouts/slideLayout280.xml"/><Relationship Id="rId37" Type="http://schemas.openxmlformats.org/officeDocument/2006/relationships/slideLayout" Target="../slideLayouts/slideLayout285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71.xml"/><Relationship Id="rId28" Type="http://schemas.openxmlformats.org/officeDocument/2006/relationships/slideLayout" Target="../slideLayouts/slideLayout276.xml"/><Relationship Id="rId36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58.xml"/><Relationship Id="rId19" Type="http://schemas.openxmlformats.org/officeDocument/2006/relationships/slideLayout" Target="../slideLayouts/slideLayout267.xml"/><Relationship Id="rId31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270.xml"/><Relationship Id="rId27" Type="http://schemas.openxmlformats.org/officeDocument/2006/relationships/slideLayout" Target="../slideLayouts/slideLayout275.xml"/><Relationship Id="rId30" Type="http://schemas.openxmlformats.org/officeDocument/2006/relationships/slideLayout" Target="../slideLayouts/slideLayout278.xml"/><Relationship Id="rId35" Type="http://schemas.openxmlformats.org/officeDocument/2006/relationships/slideLayout" Target="../slideLayouts/slideLayout2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18" Type="http://schemas.openxmlformats.org/officeDocument/2006/relationships/slideLayout" Target="../slideLayouts/slideLayout304.xml"/><Relationship Id="rId26" Type="http://schemas.openxmlformats.org/officeDocument/2006/relationships/slideLayout" Target="../slideLayouts/slideLayout312.xml"/><Relationship Id="rId39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289.xml"/><Relationship Id="rId21" Type="http://schemas.openxmlformats.org/officeDocument/2006/relationships/slideLayout" Target="../slideLayouts/slideLayout307.xml"/><Relationship Id="rId34" Type="http://schemas.openxmlformats.org/officeDocument/2006/relationships/slideLayout" Target="../slideLayouts/slideLayout320.xml"/><Relationship Id="rId42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17" Type="http://schemas.openxmlformats.org/officeDocument/2006/relationships/slideLayout" Target="../slideLayouts/slideLayout303.xml"/><Relationship Id="rId25" Type="http://schemas.openxmlformats.org/officeDocument/2006/relationships/slideLayout" Target="../slideLayouts/slideLayout311.xml"/><Relationship Id="rId33" Type="http://schemas.openxmlformats.org/officeDocument/2006/relationships/slideLayout" Target="../slideLayouts/slideLayout319.xml"/><Relationship Id="rId38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288.xml"/><Relationship Id="rId16" Type="http://schemas.openxmlformats.org/officeDocument/2006/relationships/slideLayout" Target="../slideLayouts/slideLayout302.xml"/><Relationship Id="rId20" Type="http://schemas.openxmlformats.org/officeDocument/2006/relationships/slideLayout" Target="../slideLayouts/slideLayout306.xml"/><Relationship Id="rId29" Type="http://schemas.openxmlformats.org/officeDocument/2006/relationships/slideLayout" Target="../slideLayouts/slideLayout315.xml"/><Relationship Id="rId41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24" Type="http://schemas.openxmlformats.org/officeDocument/2006/relationships/slideLayout" Target="../slideLayouts/slideLayout310.xml"/><Relationship Id="rId32" Type="http://schemas.openxmlformats.org/officeDocument/2006/relationships/slideLayout" Target="../slideLayouts/slideLayout318.xml"/><Relationship Id="rId37" Type="http://schemas.openxmlformats.org/officeDocument/2006/relationships/slideLayout" Target="../slideLayouts/slideLayout323.xml"/><Relationship Id="rId40" Type="http://schemas.openxmlformats.org/officeDocument/2006/relationships/slideLayout" Target="../slideLayouts/slideLayout326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291.xml"/><Relationship Id="rId15" Type="http://schemas.openxmlformats.org/officeDocument/2006/relationships/slideLayout" Target="../slideLayouts/slideLayout301.xml"/><Relationship Id="rId23" Type="http://schemas.openxmlformats.org/officeDocument/2006/relationships/slideLayout" Target="../slideLayouts/slideLayout309.xml"/><Relationship Id="rId28" Type="http://schemas.openxmlformats.org/officeDocument/2006/relationships/slideLayout" Target="../slideLayouts/slideLayout314.xml"/><Relationship Id="rId36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296.xml"/><Relationship Id="rId19" Type="http://schemas.openxmlformats.org/officeDocument/2006/relationships/slideLayout" Target="../slideLayouts/slideLayout305.xml"/><Relationship Id="rId31" Type="http://schemas.openxmlformats.org/officeDocument/2006/relationships/slideLayout" Target="../slideLayouts/slideLayout317.xml"/><Relationship Id="rId44" Type="http://schemas.openxmlformats.org/officeDocument/2006/relationships/theme" Target="../theme/theme9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slideLayout" Target="../slideLayouts/slideLayout300.xml"/><Relationship Id="rId22" Type="http://schemas.openxmlformats.org/officeDocument/2006/relationships/slideLayout" Target="../slideLayouts/slideLayout308.xml"/><Relationship Id="rId27" Type="http://schemas.openxmlformats.org/officeDocument/2006/relationships/slideLayout" Target="../slideLayouts/slideLayout313.xml"/><Relationship Id="rId30" Type="http://schemas.openxmlformats.org/officeDocument/2006/relationships/slideLayout" Target="../slideLayouts/slideLayout316.xml"/><Relationship Id="rId35" Type="http://schemas.openxmlformats.org/officeDocument/2006/relationships/slideLayout" Target="../slideLayouts/slideLayout321.xml"/><Relationship Id="rId43" Type="http://schemas.openxmlformats.org/officeDocument/2006/relationships/slideLayout" Target="../slideLayouts/slideLayout3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>
            <a:extLst>
              <a:ext uri="{FF2B5EF4-FFF2-40B4-BE49-F238E27FC236}">
                <a16:creationId xmlns:a16="http://schemas.microsoft.com/office/drawing/2014/main" xmlns="" id="{1BE09550-126E-4C26-8E62-8074B2F4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1398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101" r:id="rId2"/>
    <p:sldLayoutId id="2147484102" r:id="rId3"/>
    <p:sldLayoutId id="2147484103" r:id="rId4"/>
    <p:sldLayoutId id="2147484104" r:id="rId5"/>
    <p:sldLayoutId id="2147484083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  <p:sldLayoutId id="2147484115" r:id="rId17"/>
    <p:sldLayoutId id="2147484116" r:id="rId18"/>
    <p:sldLayoutId id="2147484117" r:id="rId19"/>
    <p:sldLayoutId id="2147484118" r:id="rId20"/>
    <p:sldLayoutId id="2147484119" r:id="rId21"/>
    <p:sldLayoutId id="2147484120" r:id="rId22"/>
    <p:sldLayoutId id="2147484121" r:id="rId23"/>
    <p:sldLayoutId id="2147484122" r:id="rId24"/>
    <p:sldLayoutId id="2147484123" r:id="rId25"/>
    <p:sldLayoutId id="2147484124" r:id="rId26"/>
    <p:sldLayoutId id="2147484125" r:id="rId27"/>
    <p:sldLayoutId id="2147484126" r:id="rId28"/>
    <p:sldLayoutId id="2147484127" r:id="rId29"/>
    <p:sldLayoutId id="2147484128" r:id="rId30"/>
    <p:sldLayoutId id="2147484129" r:id="rId31"/>
    <p:sldLayoutId id="2147484084" r:id="rId32"/>
    <p:sldLayoutId id="2147484130" r:id="rId33"/>
    <p:sldLayoutId id="2147484087" r:id="rId34"/>
    <p:sldLayoutId id="2147484088" r:id="rId35"/>
    <p:sldLayoutId id="2147484730" r:id="rId3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="" xmlns:a16="http://schemas.microsoft.com/office/drawing/2014/main" id="{8883FFDF-CF0E-4D45-8321-BCBAC878408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0" y="749295"/>
            <a:ext cx="1399032" cy="6858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7260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  <p:sldLayoutId id="2147485099" r:id="rId12"/>
    <p:sldLayoutId id="2147485100" r:id="rId13"/>
    <p:sldLayoutId id="2147485101" r:id="rId14"/>
    <p:sldLayoutId id="2147485102" r:id="rId15"/>
    <p:sldLayoutId id="2147485103" r:id="rId16"/>
    <p:sldLayoutId id="2147485104" r:id="rId17"/>
    <p:sldLayoutId id="2147485105" r:id="rId18"/>
    <p:sldLayoutId id="2147485106" r:id="rId19"/>
    <p:sldLayoutId id="2147485107" r:id="rId20"/>
    <p:sldLayoutId id="2147485108" r:id="rId21"/>
    <p:sldLayoutId id="2147485109" r:id="rId22"/>
    <p:sldLayoutId id="2147485110" r:id="rId23"/>
    <p:sldLayoutId id="2147485111" r:id="rId24"/>
    <p:sldLayoutId id="2147485112" r:id="rId25"/>
    <p:sldLayoutId id="2147485113" r:id="rId26"/>
    <p:sldLayoutId id="2147485114" r:id="rId27"/>
    <p:sldLayoutId id="2147485115" r:id="rId28"/>
    <p:sldLayoutId id="2147485116" r:id="rId29"/>
    <p:sldLayoutId id="2147485117" r:id="rId30"/>
    <p:sldLayoutId id="2147485118" r:id="rId31"/>
    <p:sldLayoutId id="2147485119" r:id="rId32"/>
    <p:sldLayoutId id="2147485120" r:id="rId33"/>
    <p:sldLayoutId id="2147485121" r:id="rId34"/>
    <p:sldLayoutId id="2147485122" r:id="rId35"/>
    <p:sldLayoutId id="2147485123" r:id="rId36"/>
    <p:sldLayoutId id="2147485124" r:id="rId37"/>
    <p:sldLayoutId id="2147485125" r:id="rId38"/>
    <p:sldLayoutId id="2147485126" r:id="rId39"/>
    <p:sldLayoutId id="2147485127" r:id="rId40"/>
    <p:sldLayoutId id="2147485128" r:id="rId41"/>
    <p:sldLayoutId id="2147485129" r:id="rId42"/>
    <p:sldLayoutId id="2147485130" r:id="rId43"/>
    <p:sldLayoutId id="2147485131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8883FFDF-CF0E-4D45-8321-BCBAC878408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0" y="749295"/>
            <a:ext cx="1399032" cy="6858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610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  <p:sldLayoutId id="2147484212" r:id="rId16"/>
    <p:sldLayoutId id="2147484213" r:id="rId17"/>
    <p:sldLayoutId id="2147484214" r:id="rId18"/>
    <p:sldLayoutId id="2147484215" r:id="rId19"/>
    <p:sldLayoutId id="2147484216" r:id="rId20"/>
    <p:sldLayoutId id="2147484217" r:id="rId21"/>
    <p:sldLayoutId id="2147484218" r:id="rId22"/>
    <p:sldLayoutId id="2147484219" r:id="rId23"/>
    <p:sldLayoutId id="2147484220" r:id="rId24"/>
    <p:sldLayoutId id="2147484221" r:id="rId25"/>
    <p:sldLayoutId id="2147484222" r:id="rId26"/>
    <p:sldLayoutId id="2147484223" r:id="rId27"/>
    <p:sldLayoutId id="2147484224" r:id="rId28"/>
    <p:sldLayoutId id="2147484225" r:id="rId29"/>
    <p:sldLayoutId id="2147484226" r:id="rId30"/>
    <p:sldLayoutId id="2147484227" r:id="rId31"/>
    <p:sldLayoutId id="2147484228" r:id="rId32"/>
    <p:sldLayoutId id="2147484229" r:id="rId33"/>
    <p:sldLayoutId id="2147484230" r:id="rId34"/>
    <p:sldLayoutId id="2147484232" r:id="rId35"/>
    <p:sldLayoutId id="214748423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8883FFDF-CF0E-4D45-8321-BCBAC878408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0" y="749295"/>
            <a:ext cx="1399032" cy="6858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273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46" r:id="rId12"/>
    <p:sldLayoutId id="2147484247" r:id="rId13"/>
    <p:sldLayoutId id="2147484248" r:id="rId14"/>
    <p:sldLayoutId id="2147484249" r:id="rId15"/>
    <p:sldLayoutId id="2147484250" r:id="rId16"/>
    <p:sldLayoutId id="2147484251" r:id="rId17"/>
    <p:sldLayoutId id="2147484252" r:id="rId18"/>
    <p:sldLayoutId id="2147484253" r:id="rId19"/>
    <p:sldLayoutId id="2147484254" r:id="rId20"/>
    <p:sldLayoutId id="2147484255" r:id="rId21"/>
    <p:sldLayoutId id="2147484256" r:id="rId22"/>
    <p:sldLayoutId id="2147484257" r:id="rId23"/>
    <p:sldLayoutId id="2147484258" r:id="rId24"/>
    <p:sldLayoutId id="2147484259" r:id="rId25"/>
    <p:sldLayoutId id="2147484260" r:id="rId26"/>
    <p:sldLayoutId id="2147484261" r:id="rId27"/>
    <p:sldLayoutId id="2147484262" r:id="rId28"/>
    <p:sldLayoutId id="2147484263" r:id="rId29"/>
    <p:sldLayoutId id="2147484264" r:id="rId30"/>
    <p:sldLayoutId id="2147484265" r:id="rId31"/>
    <p:sldLayoutId id="2147484266" r:id="rId32"/>
    <p:sldLayoutId id="2147484267" r:id="rId33"/>
    <p:sldLayoutId id="2147484268" r:id="rId34"/>
    <p:sldLayoutId id="2147484270" r:id="rId35"/>
    <p:sldLayoutId id="2147484271" r:id="rId36"/>
    <p:sldLayoutId id="2147484278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1398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06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  <p:sldLayoutId id="2147484565" r:id="rId13"/>
    <p:sldLayoutId id="2147484566" r:id="rId14"/>
    <p:sldLayoutId id="2147484567" r:id="rId15"/>
    <p:sldLayoutId id="2147484568" r:id="rId16"/>
    <p:sldLayoutId id="2147484569" r:id="rId17"/>
    <p:sldLayoutId id="2147484570" r:id="rId18"/>
    <p:sldLayoutId id="2147484571" r:id="rId19"/>
    <p:sldLayoutId id="2147484572" r:id="rId20"/>
    <p:sldLayoutId id="2147484573" r:id="rId21"/>
    <p:sldLayoutId id="2147484574" r:id="rId22"/>
    <p:sldLayoutId id="2147484575" r:id="rId23"/>
    <p:sldLayoutId id="2147484576" r:id="rId24"/>
    <p:sldLayoutId id="2147484577" r:id="rId25"/>
    <p:sldLayoutId id="2147484578" r:id="rId26"/>
    <p:sldLayoutId id="2147484579" r:id="rId27"/>
    <p:sldLayoutId id="2147484580" r:id="rId28"/>
    <p:sldLayoutId id="2147484581" r:id="rId29"/>
    <p:sldLayoutId id="2147484582" r:id="rId30"/>
    <p:sldLayoutId id="2147484583" r:id="rId31"/>
    <p:sldLayoutId id="2147484584" r:id="rId32"/>
    <p:sldLayoutId id="2147484585" r:id="rId33"/>
    <p:sldLayoutId id="2147484588" r:id="rId34"/>
    <p:sldLayoutId id="2147484589" r:id="rId3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EE51-209F-422A-9DC8-EEFCE9EDFF48}" type="datetimeFigureOut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2018-10-18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1D47-F7AB-42A0-B008-09632C926858}" type="slidenum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‹#›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299"/>
            <a:ext cx="1399035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3" r:id="rId12"/>
    <p:sldLayoutId id="2147484784" r:id="rId13"/>
    <p:sldLayoutId id="2147484785" r:id="rId14"/>
    <p:sldLayoutId id="2147484786" r:id="rId15"/>
    <p:sldLayoutId id="2147484787" r:id="rId16"/>
    <p:sldLayoutId id="2147484788" r:id="rId17"/>
    <p:sldLayoutId id="2147484789" r:id="rId18"/>
    <p:sldLayoutId id="2147484790" r:id="rId19"/>
    <p:sldLayoutId id="2147484792" r:id="rId20"/>
    <p:sldLayoutId id="214748479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8883FFDF-CF0E-4D45-8321-BCBAC878408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0" y="749295"/>
            <a:ext cx="1399032" cy="6858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0420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  <p:sldLayoutId id="2147484847" r:id="rId12"/>
    <p:sldLayoutId id="2147484848" r:id="rId13"/>
    <p:sldLayoutId id="2147484849" r:id="rId14"/>
    <p:sldLayoutId id="2147484850" r:id="rId15"/>
    <p:sldLayoutId id="2147484851" r:id="rId16"/>
    <p:sldLayoutId id="2147484852" r:id="rId17"/>
    <p:sldLayoutId id="2147484853" r:id="rId18"/>
    <p:sldLayoutId id="2147484854" r:id="rId19"/>
    <p:sldLayoutId id="2147484855" r:id="rId20"/>
    <p:sldLayoutId id="2147484856" r:id="rId21"/>
    <p:sldLayoutId id="2147484857" r:id="rId22"/>
    <p:sldLayoutId id="2147484858" r:id="rId23"/>
    <p:sldLayoutId id="2147484859" r:id="rId24"/>
    <p:sldLayoutId id="2147484860" r:id="rId25"/>
    <p:sldLayoutId id="2147484861" r:id="rId26"/>
    <p:sldLayoutId id="2147484862" r:id="rId27"/>
    <p:sldLayoutId id="2147484863" r:id="rId28"/>
    <p:sldLayoutId id="2147484864" r:id="rId29"/>
    <p:sldLayoutId id="2147484865" r:id="rId30"/>
    <p:sldLayoutId id="2147484866" r:id="rId31"/>
    <p:sldLayoutId id="2147484867" r:id="rId32"/>
    <p:sldLayoutId id="2147484868" r:id="rId33"/>
    <p:sldLayoutId id="2147484869" r:id="rId34"/>
    <p:sldLayoutId id="2147484870" r:id="rId35"/>
    <p:sldLayoutId id="2147484871" r:id="rId36"/>
    <p:sldLayoutId id="2147484872" r:id="rId37"/>
    <p:sldLayoutId id="2147484873" r:id="rId38"/>
    <p:sldLayoutId id="2147484874" r:id="rId39"/>
    <p:sldLayoutId id="2147484875" r:id="rId40"/>
    <p:sldLayoutId id="2147484876" r:id="rId41"/>
    <p:sldLayoutId id="2147484877" r:id="rId42"/>
    <p:sldLayoutId id="2147484878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8883FFDF-CF0E-4D45-8321-BCBAC8784085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0" y="749295"/>
            <a:ext cx="1399032" cy="6858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3701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  <p:sldLayoutId id="2147484934" r:id="rId12"/>
    <p:sldLayoutId id="2147484935" r:id="rId13"/>
    <p:sldLayoutId id="2147484936" r:id="rId14"/>
    <p:sldLayoutId id="2147484937" r:id="rId15"/>
    <p:sldLayoutId id="2147484938" r:id="rId16"/>
    <p:sldLayoutId id="2147484939" r:id="rId17"/>
    <p:sldLayoutId id="2147484940" r:id="rId18"/>
    <p:sldLayoutId id="2147484941" r:id="rId19"/>
    <p:sldLayoutId id="2147484942" r:id="rId20"/>
    <p:sldLayoutId id="2147484943" r:id="rId21"/>
    <p:sldLayoutId id="2147484944" r:id="rId22"/>
    <p:sldLayoutId id="2147484945" r:id="rId23"/>
    <p:sldLayoutId id="2147484946" r:id="rId24"/>
    <p:sldLayoutId id="2147484947" r:id="rId25"/>
    <p:sldLayoutId id="2147484948" r:id="rId26"/>
    <p:sldLayoutId id="2147484949" r:id="rId27"/>
    <p:sldLayoutId id="2147484950" r:id="rId28"/>
    <p:sldLayoutId id="2147484951" r:id="rId29"/>
    <p:sldLayoutId id="2147484952" r:id="rId30"/>
    <p:sldLayoutId id="2147484953" r:id="rId31"/>
    <p:sldLayoutId id="2147484954" r:id="rId32"/>
    <p:sldLayoutId id="2147484955" r:id="rId33"/>
    <p:sldLayoutId id="2147484956" r:id="rId34"/>
    <p:sldLayoutId id="2147484957" r:id="rId35"/>
    <p:sldLayoutId id="2147484958" r:id="rId36"/>
    <p:sldLayoutId id="2147484959" r:id="rId37"/>
    <p:sldLayoutId id="2147484960" r:id="rId38"/>
    <p:sldLayoutId id="2147484961" r:id="rId39"/>
    <p:sldLayoutId id="2147484962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>
            <a:extLst>
              <a:ext uri="{FF2B5EF4-FFF2-40B4-BE49-F238E27FC236}">
                <a16:creationId xmlns:a16="http://schemas.microsoft.com/office/drawing/2014/main" xmlns="" id="{1BE09550-126E-4C26-8E62-8074B2F4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1398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9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7" r:id="rId1"/>
    <p:sldLayoutId id="2147485008" r:id="rId2"/>
    <p:sldLayoutId id="2147485009" r:id="rId3"/>
    <p:sldLayoutId id="2147485010" r:id="rId4"/>
    <p:sldLayoutId id="2147485011" r:id="rId5"/>
    <p:sldLayoutId id="2147485012" r:id="rId6"/>
    <p:sldLayoutId id="2147485013" r:id="rId7"/>
    <p:sldLayoutId id="2147485014" r:id="rId8"/>
    <p:sldLayoutId id="2147485015" r:id="rId9"/>
    <p:sldLayoutId id="2147485016" r:id="rId10"/>
    <p:sldLayoutId id="2147485017" r:id="rId11"/>
    <p:sldLayoutId id="2147485018" r:id="rId12"/>
    <p:sldLayoutId id="2147485019" r:id="rId13"/>
    <p:sldLayoutId id="2147485020" r:id="rId14"/>
    <p:sldLayoutId id="2147485021" r:id="rId15"/>
    <p:sldLayoutId id="2147485022" r:id="rId16"/>
    <p:sldLayoutId id="2147485023" r:id="rId17"/>
    <p:sldLayoutId id="2147485024" r:id="rId18"/>
    <p:sldLayoutId id="2147485025" r:id="rId19"/>
    <p:sldLayoutId id="2147485026" r:id="rId20"/>
    <p:sldLayoutId id="2147485027" r:id="rId21"/>
    <p:sldLayoutId id="2147485028" r:id="rId22"/>
    <p:sldLayoutId id="2147485029" r:id="rId23"/>
    <p:sldLayoutId id="2147485030" r:id="rId24"/>
    <p:sldLayoutId id="2147485031" r:id="rId25"/>
    <p:sldLayoutId id="2147485032" r:id="rId26"/>
    <p:sldLayoutId id="2147485033" r:id="rId27"/>
    <p:sldLayoutId id="2147485034" r:id="rId28"/>
    <p:sldLayoutId id="2147485035" r:id="rId29"/>
    <p:sldLayoutId id="2147485036" r:id="rId30"/>
    <p:sldLayoutId id="2147485037" r:id="rId31"/>
    <p:sldLayoutId id="2147485038" r:id="rId32"/>
    <p:sldLayoutId id="2147485039" r:id="rId33"/>
    <p:sldLayoutId id="2147485040" r:id="rId34"/>
    <p:sldLayoutId id="2147485041" r:id="rId35"/>
    <p:sldLayoutId id="2147485042" r:id="rId36"/>
    <p:sldLayoutId id="2147485043" r:id="rId37"/>
    <p:sldLayoutId id="2147485044" r:id="rId3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8883FFDF-CF0E-4D45-8321-BCBAC878408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0" y="749295"/>
            <a:ext cx="1399032" cy="6858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6786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  <p:sldLayoutId id="2147485057" r:id="rId12"/>
    <p:sldLayoutId id="2147485058" r:id="rId13"/>
    <p:sldLayoutId id="2147485059" r:id="rId14"/>
    <p:sldLayoutId id="2147485060" r:id="rId15"/>
    <p:sldLayoutId id="2147485061" r:id="rId16"/>
    <p:sldLayoutId id="2147485062" r:id="rId17"/>
    <p:sldLayoutId id="2147485063" r:id="rId18"/>
    <p:sldLayoutId id="2147485064" r:id="rId19"/>
    <p:sldLayoutId id="2147485065" r:id="rId20"/>
    <p:sldLayoutId id="2147485066" r:id="rId21"/>
    <p:sldLayoutId id="2147485067" r:id="rId22"/>
    <p:sldLayoutId id="2147485068" r:id="rId23"/>
    <p:sldLayoutId id="2147485069" r:id="rId24"/>
    <p:sldLayoutId id="2147485070" r:id="rId25"/>
    <p:sldLayoutId id="2147485071" r:id="rId26"/>
    <p:sldLayoutId id="2147485072" r:id="rId27"/>
    <p:sldLayoutId id="2147485073" r:id="rId28"/>
    <p:sldLayoutId id="2147485074" r:id="rId29"/>
    <p:sldLayoutId id="2147485075" r:id="rId30"/>
    <p:sldLayoutId id="2147485076" r:id="rId31"/>
    <p:sldLayoutId id="2147485077" r:id="rId32"/>
    <p:sldLayoutId id="2147485078" r:id="rId33"/>
    <p:sldLayoutId id="2147485079" r:id="rId34"/>
    <p:sldLayoutId id="2147485080" r:id="rId35"/>
    <p:sldLayoutId id="2147485081" r:id="rId36"/>
    <p:sldLayoutId id="2147485082" r:id="rId37"/>
    <p:sldLayoutId id="2147485083" r:id="rId38"/>
    <p:sldLayoutId id="2147485084" r:id="rId39"/>
    <p:sldLayoutId id="2147485085" r:id="rId40"/>
    <p:sldLayoutId id="2147485086" r:id="rId41"/>
    <p:sldLayoutId id="2147485132" r:id="rId42"/>
    <p:sldLayoutId id="2147485133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4.png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4.xml"/><Relationship Id="rId5" Type="http://schemas.microsoft.com/office/2007/relationships/hdphoto" Target="../media/hdphoto6.wdp"/><Relationship Id="rId4" Type="http://schemas.openxmlformats.org/officeDocument/2006/relationships/image" Target="../media/image11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29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8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0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128.png"/><Relationship Id="rId4" Type="http://schemas.microsoft.com/office/2007/relationships/hdphoto" Target="../media/hdphoto9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4.xml"/><Relationship Id="rId4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0.xml"/><Relationship Id="rId4" Type="http://schemas.microsoft.com/office/2007/relationships/hdphoto" Target="../media/hdphoto10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5.xml"/><Relationship Id="rId4" Type="http://schemas.microsoft.com/office/2007/relationships/hdphoto" Target="../media/hdphoto11.wdp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4FBE64EE-CEF8-44EF-BFB1-E2BAEC9E3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28075" r="7091"/>
          <a:stretch/>
        </p:blipFill>
        <p:spPr>
          <a:xfrm>
            <a:off x="-13650" y="0"/>
            <a:ext cx="12205650" cy="6858000"/>
          </a:xfrm>
          <a:prstGeom prst="rect">
            <a:avLst/>
          </a:prstGeom>
        </p:spPr>
      </p:pic>
      <p:pic>
        <p:nvPicPr>
          <p:cNvPr id="15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Prostokąt 7">
            <a:extLst>
              <a:ext uri="{FF2B5EF4-FFF2-40B4-BE49-F238E27FC236}">
                <a16:creationId xmlns:a16="http://schemas.microsoft.com/office/drawing/2014/main" xmlns="" id="{ED2F1845-4802-4C2C-8797-8EDEF2FADD03}"/>
              </a:ext>
            </a:extLst>
          </p:cNvPr>
          <p:cNvSpPr/>
          <p:nvPr/>
        </p:nvSpPr>
        <p:spPr>
          <a:xfrm>
            <a:off x="-29034" y="3235569"/>
            <a:ext cx="12221028" cy="944210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107999" tIns="46798" rIns="107999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 smtClean="0">
                <a:solidFill>
                  <a:srgbClr val="FFFFFF"/>
                </a:solidFill>
                <a:latin typeface="Arial"/>
              </a:rPr>
              <a:t>UWARUNKOWANIA PRAWNE POSTEPOWAŃ TARYFOWYCH </a:t>
            </a:r>
            <a:endParaRPr lang="pl-PL" sz="24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Prostokąt 7">
            <a:extLst>
              <a:ext uri="{FF2B5EF4-FFF2-40B4-BE49-F238E27FC236}">
                <a16:creationId xmlns:a16="http://schemas.microsoft.com/office/drawing/2014/main" xmlns="" id="{8F512FC1-FE50-49C9-98D1-04C60CC0E719}"/>
              </a:ext>
            </a:extLst>
          </p:cNvPr>
          <p:cNvSpPr/>
          <p:nvPr/>
        </p:nvSpPr>
        <p:spPr>
          <a:xfrm>
            <a:off x="550862" y="4386878"/>
            <a:ext cx="11142373" cy="515321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107999" tIns="46798" rIns="107999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dirty="0" smtClean="0">
                <a:solidFill>
                  <a:srgbClr val="FFFFFF"/>
                </a:solidFill>
                <a:latin typeface="Arial"/>
              </a:rPr>
              <a:t>PRZEGLĄD DOTYCHCZASOWYCH DOŚWIADCZEŃ ORAZ WNIOSKI NA PRZYSZŁOŚĆ</a:t>
            </a:r>
            <a:endParaRPr lang="pl-PL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rostokąt 17">
            <a:extLst>
              <a:ext uri="{FF2B5EF4-FFF2-40B4-BE49-F238E27FC236}">
                <a16:creationId xmlns:a16="http://schemas.microsoft.com/office/drawing/2014/main" xmlns="" id="{EA530EE4-6708-4EC6-BCB5-930A6B05A75F}"/>
              </a:ext>
            </a:extLst>
          </p:cNvPr>
          <p:cNvSpPr/>
          <p:nvPr/>
        </p:nvSpPr>
        <p:spPr>
          <a:xfrm>
            <a:off x="5626763" y="5846401"/>
            <a:ext cx="2596012" cy="363602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0" cap="none" spc="0" baseline="0" dirty="0">
                <a:solidFill>
                  <a:srgbClr val="7F7F7F"/>
                </a:solidFill>
                <a:uFillTx/>
                <a:latin typeface="Arial"/>
              </a:rPr>
              <a:t>Mikołaj </a:t>
            </a:r>
            <a:r>
              <a:rPr lang="pl-PL" b="1" kern="0" dirty="0">
                <a:solidFill>
                  <a:srgbClr val="7F7F7F"/>
                </a:solidFill>
                <a:latin typeface="Arial"/>
              </a:rPr>
              <a:t>MAŚLIŃSKI</a:t>
            </a:r>
            <a:endParaRPr lang="pl-PL" sz="1800" b="1" i="0" u="none" strike="noStrike" kern="1200" cap="none" spc="0" baseline="0" dirty="0">
              <a:solidFill>
                <a:srgbClr val="7F7F7F"/>
              </a:solidFill>
              <a:uFillTx/>
              <a:latin typeface="Arial"/>
            </a:endParaRPr>
          </a:p>
        </p:txBody>
      </p:sp>
      <p:sp>
        <p:nvSpPr>
          <p:cNvPr id="14" name="Prostokąt 17">
            <a:extLst>
              <a:ext uri="{FF2B5EF4-FFF2-40B4-BE49-F238E27FC236}">
                <a16:creationId xmlns:a16="http://schemas.microsoft.com/office/drawing/2014/main" xmlns="" id="{D11A8817-3950-49C2-8EDC-54060EF4A2DC}"/>
              </a:ext>
            </a:extLst>
          </p:cNvPr>
          <p:cNvSpPr/>
          <p:nvPr/>
        </p:nvSpPr>
        <p:spPr>
          <a:xfrm>
            <a:off x="8229600" y="5848520"/>
            <a:ext cx="4240658" cy="363602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0" tIns="45720" rIns="359999" bIns="45720" anchor="ctr" anchorCtr="1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</a:rPr>
              <a:t>SMM Legal </a:t>
            </a:r>
            <a:r>
              <a:rPr lang="pl-PL" sz="16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| Doktorant na </a:t>
            </a:r>
            <a:r>
              <a:rPr lang="pl-PL" sz="16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/>
              </a:rPr>
              <a:t>WPiA</a:t>
            </a:r>
            <a:r>
              <a:rPr lang="pl-PL" sz="16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 UAM</a:t>
            </a:r>
            <a:endParaRPr lang="pl-PL" sz="16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" name="Prostokąt 6">
            <a:extLst>
              <a:ext uri="{FF2B5EF4-FFF2-40B4-BE49-F238E27FC236}">
                <a16:creationId xmlns="" xmlns:a16="http://schemas.microsoft.com/office/drawing/2014/main" id="{11830DCA-C755-4007-8255-7162448ABDDC}"/>
              </a:ext>
            </a:extLst>
          </p:cNvPr>
          <p:cNvSpPr/>
          <p:nvPr/>
        </p:nvSpPr>
        <p:spPr>
          <a:xfrm>
            <a:off x="7338952" y="846378"/>
            <a:ext cx="4853044" cy="46493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107999" tIns="46798" rIns="107999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cap="small" dirty="0" smtClean="0">
                <a:solidFill>
                  <a:schemeClr val="bg1"/>
                </a:solidFill>
                <a:latin typeface="Arial"/>
              </a:rPr>
              <a:t>PZITS Opole | </a:t>
            </a:r>
            <a:r>
              <a:rPr lang="pl-PL" sz="1400" b="1" cap="small" dirty="0" smtClean="0">
                <a:solidFill>
                  <a:schemeClr val="bg1"/>
                </a:solidFill>
              </a:rPr>
              <a:t>Jarnołtówek</a:t>
            </a:r>
            <a:r>
              <a:rPr lang="pl-PL" sz="1400" b="1" dirty="0" smtClean="0">
                <a:solidFill>
                  <a:schemeClr val="bg1"/>
                </a:solidFill>
              </a:rPr>
              <a:t> </a:t>
            </a:r>
            <a:r>
              <a:rPr lang="pl-PL" sz="1400" b="1" cap="small" dirty="0">
                <a:solidFill>
                  <a:schemeClr val="bg1"/>
                </a:solidFill>
                <a:latin typeface="Arial"/>
              </a:rPr>
              <a:t>| </a:t>
            </a:r>
            <a:r>
              <a:rPr lang="pl-PL" sz="1400" b="1" cap="small" dirty="0" smtClean="0">
                <a:solidFill>
                  <a:schemeClr val="bg1"/>
                </a:solidFill>
                <a:latin typeface="Arial"/>
              </a:rPr>
              <a:t>18</a:t>
            </a:r>
            <a:r>
              <a:rPr lang="pl-PL" sz="1400" cap="small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pl-PL" sz="1400" cap="small" dirty="0">
                <a:solidFill>
                  <a:schemeClr val="bg1"/>
                </a:solidFill>
                <a:latin typeface="Arial"/>
              </a:rPr>
              <a:t>Października 2018 r.</a:t>
            </a:r>
            <a:endParaRPr lang="pl-PL" sz="1200" i="0" u="none" strike="noStrike" kern="1200" cap="none" spc="0" baseline="0" dirty="0">
              <a:solidFill>
                <a:schemeClr val="bg1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9">
            <a:extLst>
              <a:ext uri="{FF2B5EF4-FFF2-40B4-BE49-F238E27FC236}">
                <a16:creationId xmlns:a16="http://schemas.microsoft.com/office/drawing/2014/main" xmlns="" id="{E007320B-B44A-447B-9380-5FF500BC1192}"/>
              </a:ext>
            </a:extLst>
          </p:cNvPr>
          <p:cNvSpPr/>
          <p:nvPr/>
        </p:nvSpPr>
        <p:spPr>
          <a:xfrm>
            <a:off x="-169863" y="609600"/>
            <a:ext cx="2779713" cy="1206500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kern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19811" name="Obraz 3">
            <a:extLst>
              <a:ext uri="{FF2B5EF4-FFF2-40B4-BE49-F238E27FC236}">
                <a16:creationId xmlns:a16="http://schemas.microsoft.com/office/drawing/2014/main" xmlns="" id="{BADC7C12-C4F2-4965-9833-0606731C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6" y="44448"/>
            <a:ext cx="6183312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Prostokąt 4">
            <a:extLst>
              <a:ext uri="{FF2B5EF4-FFF2-40B4-BE49-F238E27FC236}">
                <a16:creationId xmlns:a16="http://schemas.microsoft.com/office/drawing/2014/main" xmlns="" id="{49B17D44-98B3-4266-9F64-E533797A2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6240463"/>
            <a:ext cx="892016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 i="1" dirty="0">
                <a:solidFill>
                  <a:srgbClr val="6D6E71"/>
                </a:solidFill>
              </a:rPr>
              <a:t>Mapa: właściwość RZGW na tle podziału administracyjnego Polski wg województw do 31.12.2017 r.  </a:t>
            </a:r>
          </a:p>
          <a:p>
            <a:pPr eaLnBrk="1" hangingPunct="1"/>
            <a:r>
              <a:rPr lang="pl-PL" altLang="pl-PL" sz="1600" i="1" dirty="0">
                <a:solidFill>
                  <a:srgbClr val="6D6E71"/>
                </a:solidFill>
              </a:rPr>
              <a:t>Źródło: http://www.rzgw.gda.pl/cms/site.files/image/RZGW7_woj6.png</a:t>
            </a:r>
          </a:p>
          <a:p>
            <a:pPr eaLnBrk="1" hangingPunct="1"/>
            <a:endParaRPr lang="pl-PL" altLang="pl-PL" sz="1600" i="1" dirty="0">
              <a:solidFill>
                <a:srgbClr val="6D6E71"/>
              </a:solidFill>
            </a:endParaRPr>
          </a:p>
        </p:txBody>
      </p:sp>
      <p:sp>
        <p:nvSpPr>
          <p:cNvPr id="6" name="Prostokąt 9">
            <a:extLst>
              <a:ext uri="{FF2B5EF4-FFF2-40B4-BE49-F238E27FC236}">
                <a16:creationId xmlns:a16="http://schemas.microsoft.com/office/drawing/2014/main" xmlns="" id="{A66D7E0C-5D7D-44F3-9143-CF07AAC87475}"/>
              </a:ext>
            </a:extLst>
          </p:cNvPr>
          <p:cNvSpPr/>
          <p:nvPr/>
        </p:nvSpPr>
        <p:spPr>
          <a:xfrm>
            <a:off x="0" y="709613"/>
            <a:ext cx="3327406" cy="50323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prstClr val="white"/>
                </a:solidFill>
                <a:latin typeface="Arial" pitchFamily="34"/>
                <a:cs typeface="Arial" pitchFamily="34"/>
              </a:rPr>
              <a:t>RZGW DO KOŃCA 2017 R. </a:t>
            </a:r>
          </a:p>
        </p:txBody>
      </p:sp>
      <p:sp>
        <p:nvSpPr>
          <p:cNvPr id="7" name="Prostokąt 9">
            <a:extLst>
              <a:ext uri="{FF2B5EF4-FFF2-40B4-BE49-F238E27FC236}">
                <a16:creationId xmlns:a16="http://schemas.microsoft.com/office/drawing/2014/main" xmlns="" id="{C60C22B9-C17E-4946-83F4-BC920400F7DF}"/>
              </a:ext>
            </a:extLst>
          </p:cNvPr>
          <p:cNvSpPr/>
          <p:nvPr/>
        </p:nvSpPr>
        <p:spPr>
          <a:xfrm>
            <a:off x="914405" y="1300163"/>
            <a:ext cx="2413000" cy="237013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72000" rIns="576000" bIns="72000" anchor="ctr" anchorCtr="1"/>
          <a:lstStyle/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Gdańsk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Gliwice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Kraków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Poznań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Szczecin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Warszawa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Wrocław</a:t>
            </a:r>
          </a:p>
        </p:txBody>
      </p:sp>
      <p:sp>
        <p:nvSpPr>
          <p:cNvPr id="9" name="Prostokąt 9">
            <a:extLst>
              <a:ext uri="{FF2B5EF4-FFF2-40B4-BE49-F238E27FC236}">
                <a16:creationId xmlns:a16="http://schemas.microsoft.com/office/drawing/2014/main" xmlns="" id="{D83BB13F-0893-4C17-A4D5-A1CE1990739D}"/>
              </a:ext>
            </a:extLst>
          </p:cNvPr>
          <p:cNvSpPr/>
          <p:nvPr/>
        </p:nvSpPr>
        <p:spPr>
          <a:xfrm>
            <a:off x="0" y="3862388"/>
            <a:ext cx="3327406" cy="50482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360000" rIns="360000" bIns="72000" anchor="ctr" anchorCtr="1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prstClr val="white"/>
                </a:solidFill>
                <a:latin typeface="Arial" pitchFamily="34"/>
                <a:cs typeface="Arial" pitchFamily="34"/>
              </a:rPr>
              <a:t>NOWE RZGW OD 2018 R.</a:t>
            </a:r>
          </a:p>
        </p:txBody>
      </p:sp>
      <p:sp>
        <p:nvSpPr>
          <p:cNvPr id="11" name="Prostokąt 9">
            <a:extLst>
              <a:ext uri="{FF2B5EF4-FFF2-40B4-BE49-F238E27FC236}">
                <a16:creationId xmlns:a16="http://schemas.microsoft.com/office/drawing/2014/main" xmlns="" id="{6786E9FF-BC6C-41D0-9033-D93B14AFEDD3}"/>
              </a:ext>
            </a:extLst>
          </p:cNvPr>
          <p:cNvSpPr/>
          <p:nvPr/>
        </p:nvSpPr>
        <p:spPr>
          <a:xfrm>
            <a:off x="914405" y="4471988"/>
            <a:ext cx="2413000" cy="1649412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72000" rIns="576000" bIns="72000" anchor="ctr" anchorCtr="1"/>
          <a:lstStyle/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Białystok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Bydgoszcz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Lublin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Rzeszów </a:t>
            </a:r>
          </a:p>
        </p:txBody>
      </p:sp>
    </p:spTree>
    <p:extLst>
      <p:ext uri="{BB962C8B-B14F-4D97-AF65-F5344CB8AC3E}">
        <p14:creationId xmlns:p14="http://schemas.microsoft.com/office/powerpoint/2010/main" val="1344213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odypolskie.gov.pl/images/RZGW-obszary-mapa.jpg">
            <a:extLst>
              <a:ext uri="{FF2B5EF4-FFF2-40B4-BE49-F238E27FC236}">
                <a16:creationId xmlns:a16="http://schemas.microsoft.com/office/drawing/2014/main" xmlns="" id="{97C94B30-2A5F-43FC-AF01-1E8EA21BE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4" t="4791" r="11439"/>
          <a:stretch/>
        </p:blipFill>
        <p:spPr bwMode="auto">
          <a:xfrm>
            <a:off x="4524382" y="44451"/>
            <a:ext cx="7475530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9">
            <a:extLst>
              <a:ext uri="{FF2B5EF4-FFF2-40B4-BE49-F238E27FC236}">
                <a16:creationId xmlns:a16="http://schemas.microsoft.com/office/drawing/2014/main" xmlns="" id="{E007320B-B44A-447B-9380-5FF500BC1192}"/>
              </a:ext>
            </a:extLst>
          </p:cNvPr>
          <p:cNvSpPr/>
          <p:nvPr/>
        </p:nvSpPr>
        <p:spPr>
          <a:xfrm>
            <a:off x="-169863" y="609600"/>
            <a:ext cx="2779713" cy="1206500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kern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19812" name="Prostokąt 4">
            <a:extLst>
              <a:ext uri="{FF2B5EF4-FFF2-40B4-BE49-F238E27FC236}">
                <a16:creationId xmlns:a16="http://schemas.microsoft.com/office/drawing/2014/main" xmlns="" id="{49B17D44-98B3-4266-9F64-E533797A2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6240463"/>
            <a:ext cx="10452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 i="1" dirty="0">
                <a:solidFill>
                  <a:srgbClr val="6D6E71"/>
                </a:solidFill>
              </a:rPr>
              <a:t>Mapa: Zasięg terytorialny poszczególnych RZGW PGW Wody Polskie od 1.01.2018 r.  </a:t>
            </a:r>
          </a:p>
          <a:p>
            <a:pPr eaLnBrk="1" hangingPunct="1"/>
            <a:r>
              <a:rPr lang="pl-PL" altLang="pl-PL" sz="1600" i="1" dirty="0">
                <a:solidFill>
                  <a:srgbClr val="6D6E71"/>
                </a:solidFill>
              </a:rPr>
              <a:t>Źródło: http://www.wodypolskie.gov.pl/index.php/pl/jednostki-organizacyjne/regionalne-zarzady-gospodarki-wodnej</a:t>
            </a:r>
          </a:p>
        </p:txBody>
      </p:sp>
      <p:sp>
        <p:nvSpPr>
          <p:cNvPr id="6" name="Prostokąt 9">
            <a:extLst>
              <a:ext uri="{FF2B5EF4-FFF2-40B4-BE49-F238E27FC236}">
                <a16:creationId xmlns:a16="http://schemas.microsoft.com/office/drawing/2014/main" xmlns="" id="{A66D7E0C-5D7D-44F3-9143-CF07AAC87475}"/>
              </a:ext>
            </a:extLst>
          </p:cNvPr>
          <p:cNvSpPr/>
          <p:nvPr/>
        </p:nvSpPr>
        <p:spPr>
          <a:xfrm>
            <a:off x="0" y="709613"/>
            <a:ext cx="3327406" cy="50323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prstClr val="white"/>
                </a:solidFill>
                <a:latin typeface="Arial" pitchFamily="34"/>
                <a:cs typeface="Arial" pitchFamily="34"/>
              </a:rPr>
              <a:t>RZGW DO KOŃCA 2017 R. </a:t>
            </a:r>
          </a:p>
        </p:txBody>
      </p:sp>
      <p:sp>
        <p:nvSpPr>
          <p:cNvPr id="7" name="Prostokąt 9">
            <a:extLst>
              <a:ext uri="{FF2B5EF4-FFF2-40B4-BE49-F238E27FC236}">
                <a16:creationId xmlns:a16="http://schemas.microsoft.com/office/drawing/2014/main" xmlns="" id="{C60C22B9-C17E-4946-83F4-BC920400F7DF}"/>
              </a:ext>
            </a:extLst>
          </p:cNvPr>
          <p:cNvSpPr/>
          <p:nvPr/>
        </p:nvSpPr>
        <p:spPr>
          <a:xfrm>
            <a:off x="914405" y="1300163"/>
            <a:ext cx="2413000" cy="237013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72000" rIns="576000" bIns="72000" anchor="ctr" anchorCtr="1"/>
          <a:lstStyle/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Gdańsk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Gliwice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Kraków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Poznań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Szczecin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Warszawa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Wrocław</a:t>
            </a:r>
          </a:p>
        </p:txBody>
      </p:sp>
      <p:sp>
        <p:nvSpPr>
          <p:cNvPr id="9" name="Prostokąt 9">
            <a:extLst>
              <a:ext uri="{FF2B5EF4-FFF2-40B4-BE49-F238E27FC236}">
                <a16:creationId xmlns:a16="http://schemas.microsoft.com/office/drawing/2014/main" xmlns="" id="{D83BB13F-0893-4C17-A4D5-A1CE1990739D}"/>
              </a:ext>
            </a:extLst>
          </p:cNvPr>
          <p:cNvSpPr/>
          <p:nvPr/>
        </p:nvSpPr>
        <p:spPr>
          <a:xfrm>
            <a:off x="0" y="3862388"/>
            <a:ext cx="3327406" cy="50482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360000" rIns="360000" bIns="72000" anchor="ctr" anchorCtr="1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prstClr val="white"/>
                </a:solidFill>
                <a:latin typeface="Arial" pitchFamily="34"/>
                <a:cs typeface="Arial" pitchFamily="34"/>
              </a:rPr>
              <a:t>NOWE RZGW OD 2018 R.</a:t>
            </a:r>
          </a:p>
        </p:txBody>
      </p:sp>
      <p:sp>
        <p:nvSpPr>
          <p:cNvPr id="11" name="Prostokąt 9">
            <a:extLst>
              <a:ext uri="{FF2B5EF4-FFF2-40B4-BE49-F238E27FC236}">
                <a16:creationId xmlns:a16="http://schemas.microsoft.com/office/drawing/2014/main" xmlns="" id="{6786E9FF-BC6C-41D0-9033-D93B14AFEDD3}"/>
              </a:ext>
            </a:extLst>
          </p:cNvPr>
          <p:cNvSpPr/>
          <p:nvPr/>
        </p:nvSpPr>
        <p:spPr>
          <a:xfrm>
            <a:off x="914405" y="4471988"/>
            <a:ext cx="2413000" cy="1649412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72000" rIns="576000" bIns="72000" anchor="ctr" anchorCtr="1"/>
          <a:lstStyle/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Białystok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Bydgoszcz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Lublin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Rzeszów </a:t>
            </a:r>
          </a:p>
        </p:txBody>
      </p:sp>
    </p:spTree>
    <p:extLst>
      <p:ext uri="{BB962C8B-B14F-4D97-AF65-F5344CB8AC3E}">
        <p14:creationId xmlns:p14="http://schemas.microsoft.com/office/powerpoint/2010/main" val="3078775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31">
            <a:extLst>
              <a:ext uri="{FF2B5EF4-FFF2-40B4-BE49-F238E27FC236}">
                <a16:creationId xmlns:a16="http://schemas.microsoft.com/office/drawing/2014/main" xmlns="" id="{A6EFD963-239A-44AC-AE1D-9D9FDA373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755" t="285" r="13514" b="-285"/>
          <a:stretch>
            <a:fillRect/>
          </a:stretch>
        </p:blipFill>
        <p:spPr>
          <a:xfrm>
            <a:off x="-364938" y="0"/>
            <a:ext cx="6269089" cy="6887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4229100" y="321456"/>
            <a:ext cx="7962901" cy="569912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prstClr val="white"/>
                </a:solidFill>
                <a:latin typeface="Arial"/>
              </a:rPr>
              <a:t>Skutki związane z organizacją Wód Polskich</a:t>
            </a:r>
            <a:endParaRPr lang="pl-PL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6804403" y="4222653"/>
            <a:ext cx="5047454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Przewlekanie postępowań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6299576" y="4222653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4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576342" y="5439233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566537" y="4700464"/>
            <a:ext cx="0" cy="73877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6804403" y="4920040"/>
            <a:ext cx="5047454" cy="10329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W związku z przekazaniem spraw przez dotychczasowe organy do Wód Polskich dochodziło do przewlekania postępowań związanych np. z wydaniem pozwoleń wodnoprawnych.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70" y="1029658"/>
            <a:ext cx="427543" cy="427543"/>
          </a:xfrm>
          <a:prstGeom prst="rect">
            <a:avLst/>
          </a:prstGeom>
        </p:spPr>
      </p:pic>
      <p:sp>
        <p:nvSpPr>
          <p:cNvPr id="55" name="Prostokąt 54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6788947" y="1029658"/>
            <a:ext cx="5047454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Istotne braki kadrowe</a:t>
            </a: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6284120" y="1029658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57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560886" y="2198310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555843" y="1522791"/>
            <a:ext cx="0" cy="225461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58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6788947" y="1727046"/>
            <a:ext cx="5047454" cy="155505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Jednym z założeń reformy prawa wodnego było przeniesienie pracowników zajmujących się Prawem wodnym np. ze starostw do Wód Polskich. Kreatywna działalność starostów prowadziła do blokowania najbardziej doświadczonych pracowników. </a:t>
            </a:r>
          </a:p>
        </p:txBody>
      </p:sp>
      <p:cxnSp>
        <p:nvCxnSpPr>
          <p:cNvPr id="61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576695" y="3767306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rostokąt 61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6788948" y="3434501"/>
            <a:ext cx="5047454" cy="6231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Pojawienie się nowych zadań (brak doświadczenia dotychczasowych pracowników) oraz nowych placówek.</a:t>
            </a: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6804756" y="6092088"/>
            <a:ext cx="5047454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Błędy w rozstrzygnięciach Wód Polskich</a:t>
            </a:r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6299929" y="6092088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6" name="Obraz 29">
            <a:extLst>
              <a:ext uri="{FF2B5EF4-FFF2-40B4-BE49-F238E27FC236}">
                <a16:creationId xmlns:a16="http://schemas.microsoft.com/office/drawing/2014/main" xmlns="" id="{977706E5-2F83-49F4-8887-DF44F393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30" y="4300715"/>
            <a:ext cx="332246" cy="3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04" y="6146197"/>
            <a:ext cx="404683" cy="404683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65" y="1068107"/>
            <a:ext cx="427543" cy="4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0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55" grpId="0" animBg="1"/>
      <p:bldP spid="56" grpId="0" animBg="1"/>
      <p:bldP spid="59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46" r="101"/>
          <a:stretch/>
        </p:blipFill>
        <p:spPr>
          <a:xfrm>
            <a:off x="-3430153" y="0"/>
            <a:ext cx="10554853" cy="6858000"/>
          </a:xfrm>
          <a:prstGeom prst="rect">
            <a:avLst/>
          </a:prstGeom>
        </p:spPr>
      </p:pic>
      <p:sp>
        <p:nvSpPr>
          <p:cNvPr id="35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6686551" y="266693"/>
            <a:ext cx="5505450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prstClr val="white"/>
                </a:solidFill>
                <a:latin typeface="Arial"/>
              </a:rPr>
              <a:t>Brak jednolitej interpretacji przepisów sprawie opłat za usługi wodne</a:t>
            </a:r>
            <a:endParaRPr lang="pl-PL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5872164" y="266691"/>
            <a:ext cx="719137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kern="0" dirty="0">
                <a:solidFill>
                  <a:prstClr val="white"/>
                </a:solidFill>
                <a:latin typeface="Arial"/>
              </a:rPr>
              <a:t>2</a:t>
            </a:r>
          </a:p>
        </p:txBody>
      </p:sp>
      <p:sp>
        <p:nvSpPr>
          <p:cNvPr id="54" name="Prostokąt 53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6605590" y="2200186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Widmo istotnego wzrostu opłat </a:t>
            </a:r>
            <a:endParaRPr lang="pl-PL" b="1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6100763" y="2200186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60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377529" y="3840103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372486" y="2693318"/>
            <a:ext cx="0" cy="1146786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6605590" y="2897574"/>
            <a:ext cx="5192712" cy="18850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L="285750" indent="-28575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400" b="1" kern="0" dirty="0">
                <a:solidFill>
                  <a:srgbClr val="6D6E71"/>
                </a:solidFill>
                <a:latin typeface="Arial"/>
              </a:rPr>
              <a:t>Wyrok WSA w Szczecinie 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z dnia 12 lipca 2018 r. (sygn. akt II SA/</a:t>
            </a:r>
            <a:r>
              <a:rPr lang="pl-PL" sz="1400" kern="0" dirty="0" err="1">
                <a:solidFill>
                  <a:srgbClr val="6D6E71"/>
                </a:solidFill>
                <a:latin typeface="Arial"/>
              </a:rPr>
              <a:t>Sz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 473/18) w sprawie zawyżania opłaty stałej za odprowadzanie wód opadowych do wód </a:t>
            </a:r>
          </a:p>
          <a:p>
            <a:pPr marL="285750" indent="-28575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400" b="1" kern="0" dirty="0">
                <a:solidFill>
                  <a:srgbClr val="6D6E71"/>
                </a:solidFill>
                <a:latin typeface="Arial"/>
              </a:rPr>
              <a:t>Wyrok WSA w Gdańsku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 z dnia 28 czerwca 2018 r. (sygn. akt II SA/Gd 287/18), zawyżanie opłaty stałej za pobór wody 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6605590" y="4964082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Wątpliwości dotyczące opłat zmiennych</a:t>
            </a: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6100763" y="4964082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64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377529" y="6018434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367724" y="5441892"/>
            <a:ext cx="0" cy="573393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rostokąt 65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6605590" y="5661470"/>
            <a:ext cx="5192712" cy="71393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Częściowo rozwiązuje je nowelizacja Prawa wodnego z 20 lipca 2018 r. (Dz. U. z 2018 r. poz. 1722).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58" y="2271623"/>
            <a:ext cx="378835" cy="3788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4991488"/>
            <a:ext cx="427543" cy="427543"/>
          </a:xfrm>
          <a:prstGeom prst="rect">
            <a:avLst/>
          </a:prstGeom>
        </p:spPr>
      </p:pic>
      <p:cxnSp>
        <p:nvCxnSpPr>
          <p:cNvPr id="7" name="Łącznik prostoliniowy 6"/>
          <p:cNvCxnSpPr/>
          <p:nvPr/>
        </p:nvCxnSpPr>
        <p:spPr>
          <a:xfrm>
            <a:off x="-2476500" y="533393"/>
            <a:ext cx="0" cy="876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6605590" y="1560002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Pojawienie się nowych opłat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6100763" y="1560002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57" y="1603673"/>
            <a:ext cx="427543" cy="4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2" grpId="0" animBg="1"/>
      <p:bldP spid="62" grpId="0" animBg="1"/>
      <p:bldP spid="63" grpId="0" animBg="1"/>
      <p:bldP spid="66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94EE4F1E-92D4-4024-8DF1-79F12C44D290}"/>
              </a:ext>
            </a:extLst>
          </p:cNvPr>
          <p:cNvSpPr txBox="1"/>
          <p:nvPr/>
        </p:nvSpPr>
        <p:spPr>
          <a:xfrm>
            <a:off x="1854202" y="771525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NOWY</a:t>
            </a:r>
            <a:r>
              <a:rPr lang="pl-PL" sz="2200" b="0" i="0" u="none" strike="noStrike" kern="1200" cap="none" spc="0" dirty="0">
                <a:solidFill>
                  <a:srgbClr val="6D6E71"/>
                </a:solidFill>
                <a:uFillTx/>
                <a:latin typeface="Arial"/>
              </a:rPr>
              <a:t> RODZAJ OPŁATY</a:t>
            </a:r>
            <a:br>
              <a:rPr lang="pl-PL" sz="2200" b="0" i="0" u="none" strike="noStrike" kern="1200" cap="none" spc="0" dirty="0">
                <a:solidFill>
                  <a:srgbClr val="6D6E71"/>
                </a:solidFill>
                <a:uFillTx/>
                <a:latin typeface="Arial"/>
              </a:rPr>
            </a:br>
            <a:r>
              <a:rPr lang="pl-PL" sz="2000" b="1" i="0" u="none" strike="noStrike" kern="1200" cap="none" spc="0" dirty="0">
                <a:solidFill>
                  <a:srgbClr val="6D6E71"/>
                </a:solidFill>
                <a:uFillTx/>
                <a:latin typeface="Arial"/>
              </a:rPr>
              <a:t>OPŁATA STAŁA </a:t>
            </a:r>
            <a:endParaRPr lang="pl-PL" sz="2000" b="1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3" name="Prostokąt zaokrąglony 12">
            <a:extLst>
              <a:ext uri="{FF2B5EF4-FFF2-40B4-BE49-F238E27FC236}">
                <a16:creationId xmlns:a16="http://schemas.microsoft.com/office/drawing/2014/main" xmlns="" id="{97550FA8-3D4D-4FCF-9FFA-13BFD720D12E}"/>
              </a:ext>
            </a:extLst>
          </p:cNvPr>
          <p:cNvSpPr/>
          <p:nvPr/>
        </p:nvSpPr>
        <p:spPr>
          <a:xfrm>
            <a:off x="2960916" y="1971903"/>
            <a:ext cx="5680526" cy="9872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dirty="0">
                <a:solidFill>
                  <a:srgbClr val="6D6E71"/>
                </a:solidFill>
                <a:latin typeface="Arial"/>
              </a:rPr>
              <a:t>RODZAJE OPŁAT ZA USŁUGI WODNE</a:t>
            </a:r>
            <a:br>
              <a:rPr lang="pl-PL" sz="2000" b="1" dirty="0">
                <a:solidFill>
                  <a:srgbClr val="6D6E71"/>
                </a:solidFill>
                <a:latin typeface="Arial"/>
              </a:rPr>
            </a:br>
            <a:r>
              <a:rPr lang="pl-PL" sz="1400" dirty="0">
                <a:solidFill>
                  <a:srgbClr val="6D6E71"/>
                </a:solidFill>
                <a:latin typeface="Arial"/>
              </a:rPr>
              <a:t>(na przykładzie opłaty za pobór wód)</a:t>
            </a:r>
            <a:endParaRPr lang="pl-PL" sz="2000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6" name="Prostokąt zaokrąglony 12">
            <a:extLst>
              <a:ext uri="{FF2B5EF4-FFF2-40B4-BE49-F238E27FC236}">
                <a16:creationId xmlns:a16="http://schemas.microsoft.com/office/drawing/2014/main" xmlns="" id="{4AAB024F-AA5E-4A86-9FE6-2814C14891A8}"/>
              </a:ext>
            </a:extLst>
          </p:cNvPr>
          <p:cNvSpPr/>
          <p:nvPr/>
        </p:nvSpPr>
        <p:spPr>
          <a:xfrm>
            <a:off x="8641443" y="1971903"/>
            <a:ext cx="1162957" cy="9872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14" name="Strzałka: w dół 13">
            <a:extLst>
              <a:ext uri="{FF2B5EF4-FFF2-40B4-BE49-F238E27FC236}">
                <a16:creationId xmlns:a16="http://schemas.microsoft.com/office/drawing/2014/main" xmlns="" id="{DDFE8BAB-48AA-43BC-8A0E-A05CE8B15B2D}"/>
              </a:ext>
            </a:extLst>
          </p:cNvPr>
          <p:cNvSpPr/>
          <p:nvPr/>
        </p:nvSpPr>
        <p:spPr>
          <a:xfrm>
            <a:off x="4201887" y="2959145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trzałka: w dół 14">
            <a:extLst>
              <a:ext uri="{FF2B5EF4-FFF2-40B4-BE49-F238E27FC236}">
                <a16:creationId xmlns:a16="http://schemas.microsoft.com/office/drawing/2014/main" xmlns="" id="{03935333-6BCF-4E61-8735-CC623A4E7F0E}"/>
              </a:ext>
            </a:extLst>
          </p:cNvPr>
          <p:cNvSpPr/>
          <p:nvPr/>
        </p:nvSpPr>
        <p:spPr>
          <a:xfrm>
            <a:off x="7911190" y="2963499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2">
            <a:extLst>
              <a:ext uri="{FF2B5EF4-FFF2-40B4-BE49-F238E27FC236}">
                <a16:creationId xmlns:a16="http://schemas.microsoft.com/office/drawing/2014/main" xmlns="" id="{126125E9-1E59-4987-8C9F-2EC1A5E0D6C6}"/>
              </a:ext>
            </a:extLst>
          </p:cNvPr>
          <p:cNvSpPr/>
          <p:nvPr/>
        </p:nvSpPr>
        <p:spPr>
          <a:xfrm>
            <a:off x="6699255" y="3518089"/>
            <a:ext cx="3120572" cy="6062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12700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dirty="0">
                <a:solidFill>
                  <a:schemeClr val="bg1"/>
                </a:solidFill>
                <a:latin typeface="Arial"/>
              </a:rPr>
              <a:t>OPŁATA STAŁA</a:t>
            </a:r>
            <a:endParaRPr lang="pl-PL" sz="2000" i="0" u="none" strike="noStrike" kern="1200" cap="none" spc="0" baseline="0" dirty="0">
              <a:solidFill>
                <a:schemeClr val="bg1"/>
              </a:solidFill>
              <a:uFillTx/>
              <a:latin typeface="Arial"/>
            </a:endParaRPr>
          </a:p>
        </p:txBody>
      </p:sp>
      <p:sp>
        <p:nvSpPr>
          <p:cNvPr id="17" name="Prostokąt zaokrąglony 12">
            <a:extLst>
              <a:ext uri="{FF2B5EF4-FFF2-40B4-BE49-F238E27FC236}">
                <a16:creationId xmlns:a16="http://schemas.microsoft.com/office/drawing/2014/main" xmlns="" id="{3D2161DB-1E5A-45F1-91F9-D6243839C5EA}"/>
              </a:ext>
            </a:extLst>
          </p:cNvPr>
          <p:cNvSpPr/>
          <p:nvPr/>
        </p:nvSpPr>
        <p:spPr>
          <a:xfrm>
            <a:off x="2974519" y="3518089"/>
            <a:ext cx="3120572" cy="6062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dirty="0">
                <a:solidFill>
                  <a:srgbClr val="6D6E71"/>
                </a:solidFill>
                <a:latin typeface="Arial"/>
              </a:rPr>
              <a:t>OPŁATA ZMIENNA</a:t>
            </a:r>
            <a:endParaRPr lang="pl-PL" sz="2000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DB39695-4823-41A4-9179-8374837373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997" y="2050423"/>
            <a:ext cx="779848" cy="779848"/>
          </a:xfrm>
          <a:prstGeom prst="rect">
            <a:avLst/>
          </a:prstGeom>
        </p:spPr>
      </p:pic>
      <p:sp>
        <p:nvSpPr>
          <p:cNvPr id="13" name="Prostokąt zaokrąglony 12">
            <a:extLst>
              <a:ext uri="{FF2B5EF4-FFF2-40B4-BE49-F238E27FC236}">
                <a16:creationId xmlns:a16="http://schemas.microsoft.com/office/drawing/2014/main" xmlns="" id="{E5126E37-F1D6-4487-9580-77E62D42B46C}"/>
              </a:ext>
            </a:extLst>
          </p:cNvPr>
          <p:cNvSpPr/>
          <p:nvPr/>
        </p:nvSpPr>
        <p:spPr>
          <a:xfrm>
            <a:off x="6699254" y="4228678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6D6E71"/>
                </a:solidFill>
                <a:latin typeface="Arial"/>
              </a:rPr>
              <a:t>uzależniona od </a:t>
            </a:r>
            <a:r>
              <a:rPr lang="pl-PL" sz="1400" b="1" dirty="0">
                <a:solidFill>
                  <a:srgbClr val="A43757"/>
                </a:solidFill>
                <a:latin typeface="Arial"/>
              </a:rPr>
              <a:t>maksymalnego poboru wody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, który jest określony w pozwoleniu wodnoprawnym albo w pozwoleniu zintegrowanym</a:t>
            </a:r>
            <a:endParaRPr lang="pl-PL" sz="1400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19" name="Prostokąt zaokrąglony 12">
            <a:extLst>
              <a:ext uri="{FF2B5EF4-FFF2-40B4-BE49-F238E27FC236}">
                <a16:creationId xmlns:a16="http://schemas.microsoft.com/office/drawing/2014/main" xmlns="" id="{07A9564F-52B8-4A2C-A169-EDC3A41BAF5A}"/>
              </a:ext>
            </a:extLst>
          </p:cNvPr>
          <p:cNvSpPr/>
          <p:nvPr/>
        </p:nvSpPr>
        <p:spPr>
          <a:xfrm>
            <a:off x="6699254" y="5242213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6D6E71"/>
                </a:solidFill>
                <a:latin typeface="Arial"/>
              </a:rPr>
              <a:t>Zwana opłatą „</a:t>
            </a:r>
            <a:r>
              <a:rPr lang="pl-PL" sz="1400" b="1" dirty="0">
                <a:solidFill>
                  <a:srgbClr val="A43757"/>
                </a:solidFill>
                <a:latin typeface="Arial"/>
              </a:rPr>
              <a:t>zasobową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” lub „</a:t>
            </a:r>
            <a:r>
              <a:rPr lang="pl-PL" sz="1400" b="1" dirty="0">
                <a:solidFill>
                  <a:srgbClr val="A43757"/>
                </a:solidFill>
                <a:latin typeface="Arial"/>
              </a:rPr>
              <a:t>abonamentową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”  ponieważ będzie gwarantowała dostęp do określonej ilości zasobów wodnych. </a:t>
            </a:r>
            <a:endParaRPr lang="pl-PL" sz="1400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20" name="Prostokąt zaokrąglony 12">
            <a:extLst>
              <a:ext uri="{FF2B5EF4-FFF2-40B4-BE49-F238E27FC236}">
                <a16:creationId xmlns:a16="http://schemas.microsoft.com/office/drawing/2014/main" xmlns="" id="{9AACDF6D-971A-45E4-B8BE-C19B5DF1B6CD}"/>
              </a:ext>
            </a:extLst>
          </p:cNvPr>
          <p:cNvSpPr/>
          <p:nvPr/>
        </p:nvSpPr>
        <p:spPr>
          <a:xfrm>
            <a:off x="2988128" y="4228678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6D6E71"/>
                </a:solidFill>
                <a:latin typeface="Arial"/>
              </a:rPr>
              <a:t>będzie ustalana jako </a:t>
            </a:r>
            <a:r>
              <a:rPr lang="pl-PL" sz="1400" b="1" dirty="0">
                <a:solidFill>
                  <a:srgbClr val="A43757"/>
                </a:solidFill>
                <a:latin typeface="Arial"/>
              </a:rPr>
              <a:t>iloczyn jednostkowej stawki opłaty 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i</a:t>
            </a:r>
            <a:r>
              <a:rPr lang="pl-PL" sz="1400" b="1" dirty="0">
                <a:solidFill>
                  <a:srgbClr val="A43757"/>
                </a:solidFill>
                <a:latin typeface="Arial"/>
              </a:rPr>
              <a:t> ilości pobranych wód 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podziemnych lub wód powierzchniowych w m3. </a:t>
            </a:r>
            <a:endParaRPr lang="pl-PL" sz="1400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21" name="Prostokąt zaokrąglony 12">
            <a:extLst>
              <a:ext uri="{FF2B5EF4-FFF2-40B4-BE49-F238E27FC236}">
                <a16:creationId xmlns:a16="http://schemas.microsoft.com/office/drawing/2014/main" xmlns="" id="{8F1061D1-082C-48FF-B986-5AD0F605C62C}"/>
              </a:ext>
            </a:extLst>
          </p:cNvPr>
          <p:cNvSpPr/>
          <p:nvPr/>
        </p:nvSpPr>
        <p:spPr>
          <a:xfrm>
            <a:off x="2988128" y="5242213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6D6E71"/>
                </a:solidFill>
                <a:latin typeface="Arial"/>
              </a:rPr>
              <a:t>odpowiada dzisiejszej </a:t>
            </a:r>
            <a:r>
              <a:rPr lang="pl-PL" sz="1400" b="1" dirty="0">
                <a:solidFill>
                  <a:srgbClr val="A43757"/>
                </a:solidFill>
                <a:latin typeface="Arial"/>
              </a:rPr>
              <a:t>opłacie za korzystanie ze środowiska </a:t>
            </a:r>
          </a:p>
        </p:txBody>
      </p:sp>
      <p:sp>
        <p:nvSpPr>
          <p:cNvPr id="18" name="Prostokąt zaokrąglony 12">
            <a:extLst>
              <a:ext uri="{FF2B5EF4-FFF2-40B4-BE49-F238E27FC236}">
                <a16:creationId xmlns:a16="http://schemas.microsoft.com/office/drawing/2014/main" xmlns="" id="{126125E9-1E59-4987-8C9F-2EC1A5E0D6C6}"/>
              </a:ext>
            </a:extLst>
          </p:cNvPr>
          <p:cNvSpPr/>
          <p:nvPr/>
        </p:nvSpPr>
        <p:spPr>
          <a:xfrm>
            <a:off x="6699255" y="6283703"/>
            <a:ext cx="3120572" cy="44094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12700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chemeClr val="bg1"/>
                </a:solidFill>
                <a:latin typeface="Arial"/>
              </a:rPr>
              <a:t>NOWY RODZAJ OPŁATY</a:t>
            </a:r>
            <a:endParaRPr lang="pl-PL" sz="1400" i="0" u="none" strike="noStrike" kern="1200" cap="none" spc="0" baseline="0" dirty="0">
              <a:solidFill>
                <a:schemeClr val="bg1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731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3" grpId="0" animBg="1"/>
      <p:bldP spid="19" grpId="0" animBg="1"/>
      <p:bldP spid="20" grpId="0" animBg="1"/>
      <p:bldP spid="21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9">
            <a:extLst>
              <a:ext uri="{FF2B5EF4-FFF2-40B4-BE49-F238E27FC236}">
                <a16:creationId xmlns:a16="http://schemas.microsoft.com/office/drawing/2014/main" xmlns="" id="{D89B78BE-451F-4968-B942-893CE3D55F2D}"/>
              </a:ext>
            </a:extLst>
          </p:cNvPr>
          <p:cNvSpPr/>
          <p:nvPr/>
        </p:nvSpPr>
        <p:spPr>
          <a:xfrm>
            <a:off x="5390818" y="2478088"/>
            <a:ext cx="6496402" cy="3641901"/>
          </a:xfrm>
          <a:prstGeom prst="rect">
            <a:avLst/>
          </a:prstGeom>
          <a:solidFill>
            <a:schemeClr val="bg1"/>
          </a:solidFill>
          <a:ln w="19046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Opłatę za usługi wodne uiszcza się także za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zmniejszenie naturalnej retencji terenowej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skutek wykonywania na nieruchomości o powierzchni powyżej 3500 m2 robót lub obiektów budowlanych trwale związanych z gruntem, mających wpływ na zmniejszenie tej retencji przez wyłączenie więcej niż 70% powierzchni nieruchomości z powierzchni biologicznie czynnej na obszarach nieujętych w systemy kanalizacji otwartej lub zamkniętej;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Obraz 18" descr="Obraz zawierający trawa, niebo, woda, zewnętrzne&#10;&#10;Opis wygenerowany przy bardzo wysokim poziomie pewności">
            <a:extLst>
              <a:ext uri="{FF2B5EF4-FFF2-40B4-BE49-F238E27FC236}">
                <a16:creationId xmlns:a16="http://schemas.microsoft.com/office/drawing/2014/main" xmlns="" id="{1A0906A1-B2A7-4175-AE57-582EBB27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2"/>
          <a:stretch/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18" name="Prostokąt 2">
            <a:extLst>
              <a:ext uri="{FF2B5EF4-FFF2-40B4-BE49-F238E27FC236}">
                <a16:creationId xmlns:a16="http://schemas.microsoft.com/office/drawing/2014/main" xmlns="" id="{DC825A17-7A06-4134-AEEE-96F798D34ABE}"/>
              </a:ext>
            </a:extLst>
          </p:cNvPr>
          <p:cNvSpPr/>
          <p:nvPr/>
        </p:nvSpPr>
        <p:spPr>
          <a:xfrm>
            <a:off x="5390808" y="2055989"/>
            <a:ext cx="6496411" cy="482424"/>
          </a:xfrm>
          <a:prstGeom prst="rect">
            <a:avLst/>
          </a:prstGeom>
          <a:solidFill>
            <a:srgbClr val="A43757"/>
          </a:solidFill>
          <a:ln w="12700" cap="flat">
            <a:solidFill>
              <a:srgbClr val="A43757"/>
            </a:solidFill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269 ust. 1 pkt 1 Prawa wodnego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5095713" y="736738"/>
            <a:ext cx="7086600" cy="569913"/>
          </a:xfrm>
          <a:prstGeom prst="rect">
            <a:avLst/>
          </a:prstGeom>
          <a:solidFill>
            <a:srgbClr val="6D6E71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prstClr val="white"/>
                </a:solidFill>
                <a:latin typeface="Arial"/>
              </a:rPr>
              <a:t>PRZYKŁAD NOWEJ OPŁATY </a:t>
            </a:r>
            <a:endParaRPr lang="pl-PL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204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:a16="http://schemas.microsoft.com/office/drawing/2014/main" xmlns="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>
          <a:xfrm>
            <a:off x="-3573690" y="-232394"/>
            <a:ext cx="7405462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4688114" y="266693"/>
            <a:ext cx="7503887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prstClr val="white"/>
                </a:solidFill>
                <a:latin typeface="Arial"/>
              </a:rPr>
              <a:t>Liczne błędy w trakcie postępowań taryfowych</a:t>
            </a:r>
            <a:br>
              <a:rPr lang="pl-PL" sz="2400" kern="0" dirty="0" smtClean="0">
                <a:solidFill>
                  <a:prstClr val="white"/>
                </a:solidFill>
                <a:latin typeface="Arial"/>
              </a:rPr>
            </a:br>
            <a:r>
              <a:rPr lang="pl-PL" sz="2400" kern="0" dirty="0" smtClean="0">
                <a:solidFill>
                  <a:prstClr val="white"/>
                </a:solidFill>
                <a:latin typeface="Arial"/>
              </a:rPr>
              <a:t>oraz w ostatecznych decyzjach</a:t>
            </a:r>
            <a:endParaRPr lang="pl-PL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3831772" y="266693"/>
            <a:ext cx="767305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kern="0" dirty="0" smtClean="0">
                <a:solidFill>
                  <a:prstClr val="white"/>
                </a:solidFill>
                <a:latin typeface="Arial"/>
              </a:rPr>
              <a:t>3</a:t>
            </a:r>
            <a:endParaRPr lang="pl-PL" sz="60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4599078" y="1583423"/>
            <a:ext cx="738972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W zakresie prawa materialnego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4094251" y="1583423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26" y="1637532"/>
            <a:ext cx="404683" cy="404683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4094251" y="2278744"/>
            <a:ext cx="7894548" cy="43397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naruszenie 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art. 24c ust. 3 </a:t>
            </a:r>
            <a:r>
              <a:rPr lang="pl-PL" b="1" kern="0" dirty="0" err="1">
                <a:solidFill>
                  <a:srgbClr val="6D6E71"/>
                </a:solidFill>
                <a:latin typeface="Arial"/>
              </a:rPr>
              <a:t>uzzw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 w zw. z art. 24c ust. 1 </a:t>
            </a:r>
            <a:r>
              <a:rPr lang="pl-PL" b="1" kern="0" dirty="0" err="1">
                <a:solidFill>
                  <a:srgbClr val="6D6E71"/>
                </a:solidFill>
                <a:latin typeface="Arial"/>
              </a:rPr>
              <a:t>uzzw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poprzez błędne uznanie,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że wnioskowany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przez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[***] wzrost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cen i opłat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(…) </a:t>
            </a:r>
            <a:br>
              <a:rPr lang="pl-PL" kern="0" dirty="0" smtClean="0">
                <a:solidFill>
                  <a:srgbClr val="6D6E71"/>
                </a:solidFill>
                <a:latin typeface="Arial"/>
              </a:rPr>
            </a:b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nie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jest uzasadniony względami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ekonomicznymi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pl-PL" kern="0" dirty="0" smtClean="0">
              <a:solidFill>
                <a:srgbClr val="6D6E71"/>
              </a:solidFill>
              <a:latin typeface="Arial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naruszenie 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art. 24c ust. 1 </a:t>
            </a:r>
            <a:r>
              <a:rPr lang="pl-PL" b="1" kern="0" dirty="0" err="1">
                <a:solidFill>
                  <a:srgbClr val="6D6E71"/>
                </a:solidFill>
                <a:latin typeface="Arial"/>
              </a:rPr>
              <a:t>uzzw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poprzez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uchybienie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obowiązkowi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przeprowadzania analizy zmiany warunków ekonomicznych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wykonywania przez przedsiębiorstwo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wod-kan działalności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gospodarczej oraz zaniechanie weryfikacji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kosztów</a:t>
            </a:r>
            <a:br>
              <a:rPr lang="pl-PL" kern="0" dirty="0" smtClean="0">
                <a:solidFill>
                  <a:srgbClr val="6D6E71"/>
                </a:solidFill>
                <a:latin typeface="Arial"/>
              </a:rPr>
            </a:br>
            <a:endParaRPr lang="pl-PL" kern="0" dirty="0" smtClean="0">
              <a:solidFill>
                <a:srgbClr val="6D6E71"/>
              </a:solidFill>
              <a:latin typeface="Arial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naruszenie 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art. 24c ust. 3 in fine </a:t>
            </a:r>
            <a:r>
              <a:rPr lang="pl-PL" b="1" kern="0" dirty="0" err="1">
                <a:solidFill>
                  <a:srgbClr val="6D6E71"/>
                </a:solidFill>
                <a:latin typeface="Arial"/>
              </a:rPr>
              <a:t>uzzw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poprzez ograniczenie się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/>
            </a:r>
            <a:br>
              <a:rPr lang="pl-PL" kern="0" dirty="0" smtClean="0">
                <a:solidFill>
                  <a:srgbClr val="6D6E71"/>
                </a:solidFill>
                <a:latin typeface="Arial"/>
              </a:rPr>
            </a:br>
            <a:r>
              <a:rPr lang="pl-PL" kern="0" dirty="0" smtClean="0">
                <a:solidFill>
                  <a:srgbClr val="6D6E71"/>
                </a:solidFill>
                <a:latin typeface="Arial"/>
              </a:rPr>
              <a:t>w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decyzji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odmowie zatwierdzenia taryf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wyłącznie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do wezwania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/>
            </a:r>
            <a:br>
              <a:rPr lang="pl-PL" kern="0" dirty="0" smtClean="0">
                <a:solidFill>
                  <a:srgbClr val="6D6E71"/>
                </a:solidFill>
                <a:latin typeface="Arial"/>
              </a:rPr>
            </a:br>
            <a:r>
              <a:rPr lang="pl-PL" kern="0" dirty="0" smtClean="0">
                <a:solidFill>
                  <a:srgbClr val="6D6E71"/>
                </a:solidFill>
                <a:latin typeface="Arial"/>
              </a:rPr>
              <a:t>do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przedłożenia poprawionego projektu taryfy i uzasadnienia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bez wskazania elementów projektu taryfy lub uzasadnienia wymagających poprawienia.</a:t>
            </a:r>
          </a:p>
        </p:txBody>
      </p:sp>
    </p:spTree>
    <p:extLst>
      <p:ext uri="{BB962C8B-B14F-4D97-AF65-F5344CB8AC3E}">
        <p14:creationId xmlns:p14="http://schemas.microsoft.com/office/powerpoint/2010/main" val="323201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:a16="http://schemas.microsoft.com/office/drawing/2014/main" xmlns="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>
          <a:xfrm>
            <a:off x="-3573690" y="-232394"/>
            <a:ext cx="7405462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4599078" y="291677"/>
            <a:ext cx="738972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W zakresie prawa </a:t>
            </a: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procesowego </a:t>
            </a:r>
            <a:endParaRPr lang="pl-PL" b="1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4094251" y="291677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26" y="345786"/>
            <a:ext cx="404683" cy="404683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4094251" y="986997"/>
            <a:ext cx="7894548" cy="38172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naruszenie 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art. 10 § 1 kpa w zw. z art. 61 § 4 kpa, a także art. 79a § 1 kpa oraz 81 kpa,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a tym samym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naruszenie zasady czynnego udziału strony w postępowaniu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poprzez: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b="1" kern="0" dirty="0" smtClean="0">
              <a:solidFill>
                <a:srgbClr val="6D6E71"/>
              </a:solidFill>
              <a:latin typeface="Arial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uchylenie się od obowiązku zawiadomienia [***] o wszczęciu postępowania (…),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odstąpienie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od zawiadomienia strony przed ostatecznym wydaniem decyzji o terminie i miejscu zapoznania się z materiałem dowodowym w sprawie, a także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uchybienie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obowiązkowi wskazania przesłanek zależnych od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przedsiębiorstwa wod-kan,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które nie zostały spełnione lub wykazane,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b="1" kern="0" dirty="0" smtClean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4094251" y="4978402"/>
            <a:ext cx="7894548" cy="15530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naruszenie 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art. 7 KPA w zw. z 77 § 1 KPA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polegające na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zaniechaniu podjęcia czynności niezbędnych do dokładnego wyjaśnienia stanu faktycznego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sprawy i zebrania całości materiału dowodowego, w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tym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(…) </a:t>
            </a:r>
          </a:p>
        </p:txBody>
      </p:sp>
    </p:spTree>
    <p:extLst>
      <p:ext uri="{BB962C8B-B14F-4D97-AF65-F5344CB8AC3E}">
        <p14:creationId xmlns:p14="http://schemas.microsoft.com/office/powerpoint/2010/main" val="32425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:a16="http://schemas.microsoft.com/office/drawing/2014/main" xmlns="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>
          <a:xfrm>
            <a:off x="-3573690" y="-232394"/>
            <a:ext cx="7405462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4599078" y="291677"/>
            <a:ext cx="738972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W zakresie prawa </a:t>
            </a: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procesowego </a:t>
            </a:r>
            <a:endParaRPr lang="pl-PL" b="1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4094251" y="291677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16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26" y="345786"/>
            <a:ext cx="404683" cy="404683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4094251" y="986996"/>
            <a:ext cx="7894548" cy="4818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pl-PL" sz="2400" b="1" kern="0" dirty="0" smtClean="0">
                <a:solidFill>
                  <a:srgbClr val="6D6E71"/>
                </a:solidFill>
                <a:latin typeface="Arial"/>
              </a:rPr>
              <a:t>naruszenie </a:t>
            </a:r>
            <a:r>
              <a:rPr lang="pl-PL" sz="2400" b="1" kern="0" dirty="0">
                <a:solidFill>
                  <a:srgbClr val="6D6E71"/>
                </a:solidFill>
                <a:latin typeface="Arial"/>
              </a:rPr>
              <a:t>art. 107 § 3 kpa poprzez </a:t>
            </a:r>
            <a:r>
              <a:rPr lang="pl-PL" sz="2400" b="1" kern="0" dirty="0">
                <a:solidFill>
                  <a:srgbClr val="A43757"/>
                </a:solidFill>
                <a:latin typeface="Arial"/>
              </a:rPr>
              <a:t>istotne braki w uzasadnieniu faktycznym i prawnym</a:t>
            </a:r>
            <a:r>
              <a:rPr lang="pl-PL" sz="2400" b="1" kern="0" dirty="0">
                <a:solidFill>
                  <a:srgbClr val="6D6E71"/>
                </a:solidFill>
                <a:latin typeface="Arial"/>
              </a:rPr>
              <a:t>,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w tym niewskazanie faktów, które organ uznał za udowodnione, dowodów, na których się oparł, oraz przyczyn, z powodu których innym dowodom odmówił wiarygodności i mocy dowodowej, a które stanowiły podstawę do negatywnej oceny projektu taryfy i wydania decyzji o odmownie zatwierdzenia taryfy.</a:t>
            </a:r>
            <a:endParaRPr lang="pl-PL" sz="2400" kern="0" dirty="0" smtClean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20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6686551" y="266693"/>
            <a:ext cx="5505450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 dirty="0" smtClean="0">
                <a:solidFill>
                  <a:prstClr val="white"/>
                </a:solidFill>
                <a:latin typeface="Arial"/>
              </a:rPr>
              <a:t>Uwarunkowania lokalne</a:t>
            </a:r>
            <a:br>
              <a:rPr lang="pl-PL" sz="3200" kern="0" dirty="0" smtClean="0">
                <a:solidFill>
                  <a:prstClr val="white"/>
                </a:solidFill>
                <a:latin typeface="Arial"/>
              </a:rPr>
            </a:br>
            <a:r>
              <a:rPr lang="pl-PL" sz="3200" kern="0" dirty="0" smtClean="0">
                <a:solidFill>
                  <a:prstClr val="white"/>
                </a:solidFill>
                <a:latin typeface="Arial"/>
              </a:rPr>
              <a:t>i polityczne</a:t>
            </a:r>
            <a:endParaRPr lang="pl-PL" sz="24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5872164" y="266691"/>
            <a:ext cx="719137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dirty="0" smtClean="0">
                <a:solidFill>
                  <a:prstClr val="white"/>
                </a:solidFill>
                <a:latin typeface="Arial"/>
              </a:rPr>
              <a:t>4</a:t>
            </a:r>
            <a:endParaRPr lang="pl-PL" sz="6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6151056" y="2418563"/>
            <a:ext cx="5824633" cy="230092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kern="0" dirty="0" smtClean="0">
                <a:solidFill>
                  <a:srgbClr val="6D6E71"/>
                </a:solidFill>
                <a:latin typeface="Arial"/>
              </a:rPr>
              <a:t>Stronami </a:t>
            </a:r>
            <a:r>
              <a:rPr lang="pl-PL" sz="2000" kern="0" dirty="0">
                <a:solidFill>
                  <a:srgbClr val="6D6E71"/>
                </a:solidFill>
                <a:latin typeface="Arial"/>
              </a:rPr>
              <a:t>postępowań w sprawach wydania decyzji, o których mowa w ust. 2-4, są przedsiębiorstwo wodociągowo-kanalizacyjne oraz </a:t>
            </a:r>
            <a:r>
              <a:rPr lang="pl-PL" sz="2000" b="1" kern="0" dirty="0">
                <a:solidFill>
                  <a:srgbClr val="A43757"/>
                </a:solidFill>
                <a:latin typeface="Arial"/>
              </a:rPr>
              <a:t>właściwy wójt (burmistrz, prezydent miasta). </a:t>
            </a:r>
            <a:endParaRPr lang="pl-PL" sz="2000" kern="0" dirty="0">
              <a:solidFill>
                <a:srgbClr val="6D6E71"/>
              </a:solidFill>
              <a:latin typeface="Arial"/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-2476500" y="533393"/>
            <a:ext cx="0" cy="876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6151055" y="1925431"/>
            <a:ext cx="5838923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dirty="0">
                <a:solidFill>
                  <a:schemeClr val="bg1"/>
                </a:solidFill>
                <a:latin typeface="Arial"/>
              </a:rPr>
              <a:t> </a:t>
            </a:r>
            <a:r>
              <a:rPr lang="pl-PL" b="1" kern="0" dirty="0" smtClean="0">
                <a:solidFill>
                  <a:schemeClr val="bg1"/>
                </a:solidFill>
                <a:latin typeface="Arial"/>
              </a:rPr>
              <a:t>     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</a:t>
            </a:r>
            <a:r>
              <a:rPr lang="pl-PL" b="1" kern="0" dirty="0">
                <a:solidFill>
                  <a:schemeClr val="bg1"/>
                </a:solidFill>
                <a:latin typeface="Arial"/>
              </a:rPr>
              <a:t> </a:t>
            </a:r>
            <a:r>
              <a:rPr lang="pl-PL" b="1" kern="0" dirty="0" smtClean="0">
                <a:solidFill>
                  <a:schemeClr val="bg1"/>
                </a:solidFill>
                <a:latin typeface="Arial"/>
              </a:rPr>
              <a:t>24c ust. 6 </a:t>
            </a:r>
            <a:r>
              <a:rPr lang="pl-PL" b="1" kern="0" dirty="0" err="1" smtClean="0">
                <a:solidFill>
                  <a:schemeClr val="bg1"/>
                </a:solidFill>
                <a:latin typeface="Arial"/>
              </a:rPr>
              <a:t>uzzw</a:t>
            </a:r>
            <a:endParaRPr kumimoji="0" lang="pl-PL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08" y="1958225"/>
            <a:ext cx="427543" cy="42754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38" r="35427"/>
          <a:stretch/>
        </p:blipFill>
        <p:spPr>
          <a:xfrm>
            <a:off x="-3232131" y="-992240"/>
            <a:ext cx="9104296" cy="8706667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6151055" y="5014453"/>
            <a:ext cx="5824633" cy="16153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Jeżeli przedsiębiorstwo </a:t>
            </a:r>
            <a:r>
              <a:rPr lang="pl-PL" sz="2000" kern="0" dirty="0" smtClean="0">
                <a:solidFill>
                  <a:srgbClr val="6D6E71"/>
                </a:solidFill>
                <a:latin typeface="Arial"/>
              </a:rPr>
              <a:t>wod-kan </a:t>
            </a:r>
            <a:r>
              <a:rPr lang="pl-PL" sz="2000" kern="0" dirty="0">
                <a:solidFill>
                  <a:srgbClr val="6D6E71"/>
                </a:solidFill>
                <a:latin typeface="Arial"/>
              </a:rPr>
              <a:t>jest gminną jednostką organizacyjną nieposiadającą osobowości prawnej, stroną postępowania jest wyłącznie to przedsiębiorstwo.</a:t>
            </a:r>
          </a:p>
        </p:txBody>
      </p:sp>
    </p:spTree>
    <p:extLst>
      <p:ext uri="{BB962C8B-B14F-4D97-AF65-F5344CB8AC3E}">
        <p14:creationId xmlns:p14="http://schemas.microsoft.com/office/powerpoint/2010/main" val="6591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9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Obraz 27">
            <a:extLst>
              <a:ext uri="{FF2B5EF4-FFF2-40B4-BE49-F238E27FC236}">
                <a16:creationId xmlns:a16="http://schemas.microsoft.com/office/drawing/2014/main" xmlns="" id="{2465B023-32D9-4B53-BA77-5F208360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6393C2FB-7FDE-4B1E-8501-F9ABB8633F67}"/>
              </a:ext>
            </a:extLst>
          </p:cNvPr>
          <p:cNvSpPr/>
          <p:nvPr/>
        </p:nvSpPr>
        <p:spPr>
          <a:xfrm>
            <a:off x="0" y="4541838"/>
            <a:ext cx="10934700" cy="1025525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kern="0" dirty="0" smtClean="0">
                <a:solidFill>
                  <a:srgbClr val="FFFFFF"/>
                </a:solidFill>
                <a:latin typeface="Arial"/>
              </a:rPr>
              <a:t>UWARUNKOWANIA PRAWNE</a:t>
            </a:r>
            <a:endParaRPr lang="pl-PL" sz="4400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7FAF1B66-383F-4098-AE96-2A8A926E35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81336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9">
            <a:extLst>
              <a:ext uri="{FF2B5EF4-FFF2-40B4-BE49-F238E27FC236}">
                <a16:creationId xmlns="" xmlns:a16="http://schemas.microsoft.com/office/drawing/2014/main" id="{0EB40552-88BE-4EB5-8B3F-FD97693CBB1C}"/>
              </a:ext>
            </a:extLst>
          </p:cNvPr>
          <p:cNvSpPr/>
          <p:nvPr/>
        </p:nvSpPr>
        <p:spPr>
          <a:xfrm>
            <a:off x="1284634" y="2371262"/>
            <a:ext cx="10470126" cy="3318338"/>
          </a:xfrm>
          <a:prstGeom prst="rect">
            <a:avLst/>
          </a:prstGeom>
          <a:solidFill>
            <a:srgbClr val="FFFFFF">
              <a:alpha val="47000"/>
            </a:srgbClr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16000" tIns="45720" rIns="2844000" bIns="45720" anchor="ctr" anchorCtr="1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 smtClean="0">
                <a:solidFill>
                  <a:srgbClr val="6D6E71"/>
                </a:solidFill>
                <a:latin typeface="Arial" pitchFamily="34"/>
                <a:cs typeface="Arial" pitchFamily="34"/>
              </a:rPr>
              <a:t>Rada </a:t>
            </a:r>
            <a:r>
              <a:rPr lang="pl-PL" sz="28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gminy może podjąć uchwałę o </a:t>
            </a:r>
            <a:r>
              <a:rPr lang="pl-PL" sz="2800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dopłacie dla jednej, wybranych lub wszystkich taryfowych grup odbiorców usług. </a:t>
            </a:r>
            <a:r>
              <a:rPr lang="pl-PL" sz="28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Dopłatę gmina przekazuje przedsiębiorstwu wodociągowo-kanalizacyjnemu.</a:t>
            </a:r>
          </a:p>
        </p:txBody>
      </p:sp>
      <p:sp>
        <p:nvSpPr>
          <p:cNvPr id="10" name="Prostokąt 8">
            <a:extLst>
              <a:ext uri="{FF2B5EF4-FFF2-40B4-BE49-F238E27FC236}">
                <a16:creationId xmlns="" xmlns:a16="http://schemas.microsoft.com/office/drawing/2014/main" id="{D206351D-A808-4FDD-988B-E16C6C400CCD}"/>
              </a:ext>
            </a:extLst>
          </p:cNvPr>
          <p:cNvSpPr/>
          <p:nvPr/>
        </p:nvSpPr>
        <p:spPr>
          <a:xfrm>
            <a:off x="1284634" y="1959430"/>
            <a:ext cx="3997050" cy="411833"/>
          </a:xfrm>
          <a:prstGeom prst="rect">
            <a:avLst/>
          </a:prstGeom>
          <a:solidFill>
            <a:schemeClr val="accent1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0" tIns="45720" rIns="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prstClr val="white"/>
                </a:solidFill>
                <a:latin typeface="Arial"/>
              </a:rPr>
              <a:t>Art. </a:t>
            </a:r>
            <a:r>
              <a:rPr lang="pl-PL" sz="2400" kern="0" dirty="0" smtClean="0">
                <a:solidFill>
                  <a:prstClr val="white"/>
                </a:solidFill>
                <a:latin typeface="Arial"/>
              </a:rPr>
              <a:t>24 ust</a:t>
            </a:r>
            <a:r>
              <a:rPr lang="pl-PL" sz="2400" kern="0" dirty="0">
                <a:solidFill>
                  <a:prstClr val="white"/>
                </a:solidFill>
                <a:latin typeface="Arial"/>
              </a:rPr>
              <a:t>. 6 uzzw </a:t>
            </a: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500" y="2614627"/>
            <a:ext cx="2831609" cy="28316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itle 7">
            <a:extLst>
              <a:ext uri="{FF2B5EF4-FFF2-40B4-BE49-F238E27FC236}">
                <a16:creationId xmlns="" xmlns:a16="http://schemas.microsoft.com/office/drawing/2014/main" id="{1866C3FD-3193-481D-AB4A-A5F52651A2FD}"/>
              </a:ext>
            </a:extLst>
          </p:cNvPr>
          <p:cNvSpPr txBox="1">
            <a:spLocks/>
          </p:cNvSpPr>
          <p:nvPr/>
        </p:nvSpPr>
        <p:spPr>
          <a:xfrm>
            <a:off x="1491672" y="863294"/>
            <a:ext cx="9423400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667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DOPŁATY DO TARYF</a:t>
            </a:r>
            <a:endParaRPr lang="pl-PL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103C88B4-4411-4607-B15F-F57101166D23}"/>
              </a:ext>
            </a:extLst>
          </p:cNvPr>
          <p:cNvSpPr txBox="1"/>
          <p:nvPr/>
        </p:nvSpPr>
        <p:spPr>
          <a:xfrm rot="16200000">
            <a:off x="10006856" y="4639325"/>
            <a:ext cx="421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44546A"/>
                </a:solidFill>
                <a:latin typeface="Calibri" panose="020F0502020204030204"/>
              </a:rPr>
              <a:t>Icon</a:t>
            </a:r>
            <a:r>
              <a:rPr lang="pl-PL" sz="600" dirty="0">
                <a:solidFill>
                  <a:srgbClr val="44546A"/>
                </a:solidFill>
                <a:latin typeface="Calibri" panose="020F0502020204030204"/>
              </a:rPr>
              <a:t> </a:t>
            </a:r>
            <a:r>
              <a:rPr lang="en-US" sz="600" dirty="0">
                <a:solidFill>
                  <a:srgbClr val="44546A"/>
                </a:solidFill>
                <a:latin typeface="Calibri" panose="020F0502020204030204"/>
              </a:rPr>
              <a:t>from www.flaticon.com </a:t>
            </a:r>
            <a:endParaRPr lang="pl-PL" sz="600" dirty="0">
              <a:solidFill>
                <a:srgbClr val="44546A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78808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22815" r="27371" b="6133"/>
          <a:stretch/>
        </p:blipFill>
        <p:spPr bwMode="auto">
          <a:xfrm>
            <a:off x="0" y="0"/>
            <a:ext cx="12246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15628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E7F4ED2-36E3-4A60-B6C7-7703D7590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560"/>
            <a:ext cx="2875402" cy="6754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rostokąt 7">
            <a:extLst>
              <a:ext uri="{FF2B5EF4-FFF2-40B4-BE49-F238E27FC236}">
                <a16:creationId xmlns:a16="http://schemas.microsoft.com/office/drawing/2014/main" xmlns="" id="{6393C2FB-7FDE-4B1E-8501-F9ABB8633F67}"/>
              </a:ext>
            </a:extLst>
          </p:cNvPr>
          <p:cNvSpPr/>
          <p:nvPr/>
        </p:nvSpPr>
        <p:spPr>
          <a:xfrm>
            <a:off x="0" y="5165635"/>
            <a:ext cx="7390151" cy="755520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1" kern="0" dirty="0" smtClean="0">
                <a:solidFill>
                  <a:srgbClr val="FFFFFF"/>
                </a:solidFill>
                <a:latin typeface="Arial"/>
              </a:rPr>
              <a:t>ZMIANY WŁAŚCIWYCH ORGAÓW</a:t>
            </a:r>
            <a:endParaRPr lang="pl-PL" sz="3200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62"/>
            <a:ext cx="12192000" cy="815974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-378583" y="4905491"/>
            <a:ext cx="13621407" cy="1015663"/>
          </a:xfrm>
          <a:prstGeom prst="rect">
            <a:avLst/>
          </a:prstGeom>
          <a:solidFill>
            <a:srgbClr val="000000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 </a:t>
            </a:r>
            <a:r>
              <a:rPr lang="pl-PL" sz="6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l-PL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pl-PL" sz="6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l-PL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GDZIE </a:t>
            </a:r>
            <a:r>
              <a:rPr lang="pl-PL" sz="6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l-PL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KIEDY</a:t>
            </a:r>
            <a:endParaRPr lang="pl-PL" sz="6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-378585" y="6098954"/>
            <a:ext cx="13621407" cy="584775"/>
          </a:xfrm>
          <a:prstGeom prst="rect">
            <a:avLst/>
          </a:prstGeom>
          <a:solidFill>
            <a:srgbClr val="000000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CZYLI PROCES TARYFOWY W PRAKTYCE</a:t>
            </a:r>
            <a:endParaRPr lang="pl-PL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8">
            <a:extLst>
              <a:ext uri="{FF2B5EF4-FFF2-40B4-BE49-F238E27FC236}">
                <a16:creationId xmlns="" xmlns:a16="http://schemas.microsoft.com/office/drawing/2014/main" id="{10A11A40-0483-491C-BE75-03B782537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1"/>
          <a:stretch/>
        </p:blipFill>
        <p:spPr>
          <a:xfrm>
            <a:off x="0" y="415754"/>
            <a:ext cx="2491921" cy="75024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79172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trzałka: w dół 13">
            <a:extLst>
              <a:ext uri="{FF2B5EF4-FFF2-40B4-BE49-F238E27FC236}">
                <a16:creationId xmlns:a16="http://schemas.microsoft.com/office/drawing/2014/main" xmlns="" id="{0950012E-B29E-455D-8DAA-36F90D458E08}"/>
              </a:ext>
            </a:extLst>
          </p:cNvPr>
          <p:cNvSpPr/>
          <p:nvPr/>
        </p:nvSpPr>
        <p:spPr>
          <a:xfrm>
            <a:off x="2962341" y="2370562"/>
            <a:ext cx="1066800" cy="832286"/>
          </a:xfrm>
          <a:prstGeom prst="down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303"/>
          <a:stretch/>
        </p:blipFill>
        <p:spPr>
          <a:xfrm>
            <a:off x="7061200" y="822"/>
            <a:ext cx="5442044" cy="6884673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1A9C36A-7D5A-4B28-9570-00F814834FFD}"/>
              </a:ext>
            </a:extLst>
          </p:cNvPr>
          <p:cNvSpPr/>
          <p:nvPr/>
        </p:nvSpPr>
        <p:spPr>
          <a:xfrm>
            <a:off x="469901" y="3202848"/>
            <a:ext cx="6051682" cy="2013729"/>
          </a:xfrm>
          <a:prstGeom prst="rect">
            <a:avLst/>
          </a:prstGeom>
          <a:solidFill>
            <a:schemeClr val="bg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nadal </a:t>
            </a:r>
            <a:r>
              <a:rPr lang="pl-PL" sz="28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należy do </a:t>
            </a:r>
            <a:r>
              <a:rPr lang="pl-PL" sz="28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przedsiębiorstwa wodociągowo-kanalizacyjnego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9326A3E1-2672-4DF0-A32B-3ECBA34F7479}"/>
              </a:ext>
            </a:extLst>
          </p:cNvPr>
          <p:cNvSpPr/>
          <p:nvPr/>
        </p:nvSpPr>
        <p:spPr>
          <a:xfrm>
            <a:off x="469900" y="1728663"/>
            <a:ext cx="6051682" cy="824795"/>
          </a:xfrm>
          <a:prstGeom prst="rect">
            <a:avLst/>
          </a:prstGeom>
          <a:solidFill>
            <a:srgbClr val="A43757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PRZYGOTOWANIE PROJEKTU TARYFY </a:t>
            </a:r>
          </a:p>
        </p:txBody>
      </p:sp>
    </p:spTree>
    <p:extLst>
      <p:ext uri="{BB962C8B-B14F-4D97-AF65-F5344CB8AC3E}">
        <p14:creationId xmlns:p14="http://schemas.microsoft.com/office/powerpoint/2010/main" val="1356864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A76BDC-CD05-44C4-A870-FBF4F8C1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556920"/>
            <a:ext cx="7874000" cy="1782026"/>
          </a:xfrm>
        </p:spPr>
        <p:txBody>
          <a:bodyPr/>
          <a:lstStyle/>
          <a:p>
            <a:r>
              <a:rPr lang="pl-PL" sz="92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Do kogo…</a:t>
            </a:r>
            <a:r>
              <a:rPr lang="pl-PL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  <a:t/>
            </a:r>
            <a:br>
              <a:rPr lang="pl-PL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</a:b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Symbol zastępczy obrazu 6" descr="Pomoc">
            <a:extLst>
              <a:ext uri="{FF2B5EF4-FFF2-40B4-BE49-F238E27FC236}">
                <a16:creationId xmlns="" xmlns:a16="http://schemas.microsoft.com/office/drawing/2014/main" id="{5D40254D-D8C7-4C0B-B31C-7FA170982B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6400" y="2692807"/>
            <a:ext cx="2133600" cy="2133600"/>
          </a:xfrm>
        </p:spPr>
      </p:pic>
      <p:sp>
        <p:nvSpPr>
          <p:cNvPr id="4" name="Tytuł 1">
            <a:extLst>
              <a:ext uri="{FF2B5EF4-FFF2-40B4-BE49-F238E27FC236}">
                <a16:creationId xmlns="" xmlns:a16="http://schemas.microsoft.com/office/drawing/2014/main" id="{4CD10FF3-DC39-4DB2-8101-D4EAA5974D84}"/>
              </a:ext>
            </a:extLst>
          </p:cNvPr>
          <p:cNvSpPr txBox="1">
            <a:spLocks/>
          </p:cNvSpPr>
          <p:nvPr/>
        </p:nvSpPr>
        <p:spPr>
          <a:xfrm>
            <a:off x="660400" y="3759607"/>
            <a:ext cx="9288207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600" b="0" dirty="0">
                <a:solidFill>
                  <a:srgbClr val="6D6E71"/>
                </a:solidFill>
                <a:latin typeface="Calibri Light" panose="020F0302020204030204"/>
              </a:rPr>
              <a:t>z</a:t>
            </a:r>
            <a:r>
              <a:rPr kumimoji="0" lang="pl-PL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</a:rPr>
              <a:t>łożyć wniosek </a:t>
            </a:r>
            <a:r>
              <a:rPr kumimoji="0" lang="pl-PL" sz="6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</a:rPr>
              <a:t>taryfowy</a:t>
            </a:r>
          </a:p>
        </p:txBody>
      </p:sp>
    </p:spTree>
    <p:extLst>
      <p:ext uri="{BB962C8B-B14F-4D97-AF65-F5344CB8AC3E}">
        <p14:creationId xmlns:p14="http://schemas.microsoft.com/office/powerpoint/2010/main" val="1886940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t="16777" r="21584" b="8552"/>
          <a:stretch/>
        </p:blipFill>
        <p:spPr bwMode="auto">
          <a:xfrm>
            <a:off x="2646945" y="388518"/>
            <a:ext cx="7917120" cy="5723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11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odypolskie.gov.pl/images/RZGW-obszary-mapa.jpg">
            <a:extLst>
              <a:ext uri="{FF2B5EF4-FFF2-40B4-BE49-F238E27FC236}">
                <a16:creationId xmlns:a16="http://schemas.microsoft.com/office/drawing/2014/main" xmlns="" id="{97C94B30-2A5F-43FC-AF01-1E8EA21BE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4" t="4791" r="11439"/>
          <a:stretch/>
        </p:blipFill>
        <p:spPr bwMode="auto">
          <a:xfrm>
            <a:off x="4524382" y="44451"/>
            <a:ext cx="7475530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9">
            <a:extLst>
              <a:ext uri="{FF2B5EF4-FFF2-40B4-BE49-F238E27FC236}">
                <a16:creationId xmlns:a16="http://schemas.microsoft.com/office/drawing/2014/main" xmlns="" id="{E007320B-B44A-447B-9380-5FF500BC1192}"/>
              </a:ext>
            </a:extLst>
          </p:cNvPr>
          <p:cNvSpPr/>
          <p:nvPr/>
        </p:nvSpPr>
        <p:spPr>
          <a:xfrm>
            <a:off x="-169863" y="609600"/>
            <a:ext cx="2779713" cy="1206500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kern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19812" name="Prostokąt 4">
            <a:extLst>
              <a:ext uri="{FF2B5EF4-FFF2-40B4-BE49-F238E27FC236}">
                <a16:creationId xmlns:a16="http://schemas.microsoft.com/office/drawing/2014/main" xmlns="" id="{49B17D44-98B3-4266-9F64-E533797A2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6240463"/>
            <a:ext cx="10452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 i="1" dirty="0">
                <a:solidFill>
                  <a:srgbClr val="6D6E71"/>
                </a:solidFill>
              </a:rPr>
              <a:t>Mapa: Zasięg terytorialny poszczególnych RZGW PGW Wody Polskie od 1.01.2018 r.  </a:t>
            </a:r>
          </a:p>
          <a:p>
            <a:pPr eaLnBrk="1" hangingPunct="1"/>
            <a:r>
              <a:rPr lang="pl-PL" altLang="pl-PL" sz="1600" i="1" dirty="0">
                <a:solidFill>
                  <a:srgbClr val="6D6E71"/>
                </a:solidFill>
              </a:rPr>
              <a:t>Źródło: http://www.wodypolskie.gov.pl/index.php/pl/jednostki-organizacyjne/regionalne-zarzady-gospodarki-wodnej</a:t>
            </a:r>
          </a:p>
        </p:txBody>
      </p:sp>
      <p:sp>
        <p:nvSpPr>
          <p:cNvPr id="6" name="Prostokąt 9">
            <a:extLst>
              <a:ext uri="{FF2B5EF4-FFF2-40B4-BE49-F238E27FC236}">
                <a16:creationId xmlns:a16="http://schemas.microsoft.com/office/drawing/2014/main" xmlns="" id="{A66D7E0C-5D7D-44F3-9143-CF07AAC87475}"/>
              </a:ext>
            </a:extLst>
          </p:cNvPr>
          <p:cNvSpPr/>
          <p:nvPr/>
        </p:nvSpPr>
        <p:spPr>
          <a:xfrm>
            <a:off x="0" y="709613"/>
            <a:ext cx="3327406" cy="50323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prstClr val="white"/>
                </a:solidFill>
                <a:latin typeface="Arial" pitchFamily="34"/>
                <a:cs typeface="Arial" pitchFamily="34"/>
              </a:rPr>
              <a:t>RZGW DO KOŃCA 2017 R. </a:t>
            </a:r>
          </a:p>
        </p:txBody>
      </p:sp>
      <p:sp>
        <p:nvSpPr>
          <p:cNvPr id="7" name="Prostokąt 9">
            <a:extLst>
              <a:ext uri="{FF2B5EF4-FFF2-40B4-BE49-F238E27FC236}">
                <a16:creationId xmlns:a16="http://schemas.microsoft.com/office/drawing/2014/main" xmlns="" id="{C60C22B9-C17E-4946-83F4-BC920400F7DF}"/>
              </a:ext>
            </a:extLst>
          </p:cNvPr>
          <p:cNvSpPr/>
          <p:nvPr/>
        </p:nvSpPr>
        <p:spPr>
          <a:xfrm>
            <a:off x="914405" y="1300163"/>
            <a:ext cx="2413000" cy="237013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72000" rIns="576000" bIns="72000" anchor="ctr" anchorCtr="1"/>
          <a:lstStyle/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Gdańsk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Gliwice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Kraków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Poznań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Szczecin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Warszawa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Wrocław</a:t>
            </a:r>
          </a:p>
        </p:txBody>
      </p:sp>
      <p:sp>
        <p:nvSpPr>
          <p:cNvPr id="9" name="Prostokąt 9">
            <a:extLst>
              <a:ext uri="{FF2B5EF4-FFF2-40B4-BE49-F238E27FC236}">
                <a16:creationId xmlns:a16="http://schemas.microsoft.com/office/drawing/2014/main" xmlns="" id="{D83BB13F-0893-4C17-A4D5-A1CE1990739D}"/>
              </a:ext>
            </a:extLst>
          </p:cNvPr>
          <p:cNvSpPr/>
          <p:nvPr/>
        </p:nvSpPr>
        <p:spPr>
          <a:xfrm>
            <a:off x="0" y="3862388"/>
            <a:ext cx="3327406" cy="50482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360000" rIns="360000" bIns="72000" anchor="ctr" anchorCtr="1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prstClr val="white"/>
                </a:solidFill>
                <a:latin typeface="Arial" pitchFamily="34"/>
                <a:cs typeface="Arial" pitchFamily="34"/>
              </a:rPr>
              <a:t>NOWE RZGW OD 2018 R.</a:t>
            </a:r>
          </a:p>
        </p:txBody>
      </p:sp>
      <p:sp>
        <p:nvSpPr>
          <p:cNvPr id="11" name="Prostokąt 9">
            <a:extLst>
              <a:ext uri="{FF2B5EF4-FFF2-40B4-BE49-F238E27FC236}">
                <a16:creationId xmlns:a16="http://schemas.microsoft.com/office/drawing/2014/main" xmlns="" id="{6786E9FF-BC6C-41D0-9033-D93B14AFEDD3}"/>
              </a:ext>
            </a:extLst>
          </p:cNvPr>
          <p:cNvSpPr/>
          <p:nvPr/>
        </p:nvSpPr>
        <p:spPr>
          <a:xfrm>
            <a:off x="914405" y="4471988"/>
            <a:ext cx="2413000" cy="1649412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lIns="72000" rIns="576000" bIns="72000" anchor="ctr" anchorCtr="1"/>
          <a:lstStyle/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Białystok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Bydgoszcz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Lublin</a:t>
            </a:r>
          </a:p>
          <a:p>
            <a:pPr marL="342900" indent="-342900" algn="just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8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/>
                <a:cs typeface="Arial" pitchFamily="34"/>
              </a:rPr>
              <a:t>Rzeszów </a:t>
            </a:r>
          </a:p>
        </p:txBody>
      </p:sp>
    </p:spTree>
    <p:extLst>
      <p:ext uri="{BB962C8B-B14F-4D97-AF65-F5344CB8AC3E}">
        <p14:creationId xmlns:p14="http://schemas.microsoft.com/office/powerpoint/2010/main" val="2442345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A76BDC-CD05-44C4-A870-FBF4F8C1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556920"/>
            <a:ext cx="7874000" cy="1782026"/>
          </a:xfrm>
        </p:spPr>
        <p:txBody>
          <a:bodyPr/>
          <a:lstStyle/>
          <a:p>
            <a:r>
              <a:rPr lang="pl-PL" sz="9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JAKI…</a:t>
            </a:r>
            <a:r>
              <a:rPr lang="pl-PL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  <a:t/>
            </a:r>
            <a:br>
              <a:rPr lang="pl-PL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</a:b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Symbol zastępczy obrazu 6" descr="Pomoc">
            <a:extLst>
              <a:ext uri="{FF2B5EF4-FFF2-40B4-BE49-F238E27FC236}">
                <a16:creationId xmlns="" xmlns:a16="http://schemas.microsoft.com/office/drawing/2014/main" id="{5D40254D-D8C7-4C0B-B31C-7FA170982B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6400" y="2692807"/>
            <a:ext cx="2133600" cy="2133600"/>
          </a:xfrm>
        </p:spPr>
      </p:pic>
      <p:sp>
        <p:nvSpPr>
          <p:cNvPr id="4" name="Tytuł 1">
            <a:extLst>
              <a:ext uri="{FF2B5EF4-FFF2-40B4-BE49-F238E27FC236}">
                <a16:creationId xmlns="" xmlns:a16="http://schemas.microsoft.com/office/drawing/2014/main" id="{4CD10FF3-DC39-4DB2-8101-D4EAA5974D84}"/>
              </a:ext>
            </a:extLst>
          </p:cNvPr>
          <p:cNvSpPr txBox="1">
            <a:spLocks/>
          </p:cNvSpPr>
          <p:nvPr/>
        </p:nvSpPr>
        <p:spPr>
          <a:xfrm>
            <a:off x="660400" y="3759607"/>
            <a:ext cx="9288207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tryb zatwierdzania taryf </a:t>
            </a:r>
            <a:br>
              <a:rPr kumimoji="0" lang="pl-PL" sz="6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</a:br>
            <a:r>
              <a:rPr kumimoji="0" lang="pl-PL" sz="6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przewiduje nowela uzzw? </a:t>
            </a:r>
          </a:p>
        </p:txBody>
      </p:sp>
    </p:spTree>
    <p:extLst>
      <p:ext uri="{BB962C8B-B14F-4D97-AF65-F5344CB8AC3E}">
        <p14:creationId xmlns:p14="http://schemas.microsoft.com/office/powerpoint/2010/main" val="1007311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ymbol zastępczy tekstu 1">
            <a:extLst>
              <a:ext uri="{FF2B5EF4-FFF2-40B4-BE49-F238E27FC236}">
                <a16:creationId xmlns="" xmlns:a16="http://schemas.microsoft.com/office/drawing/2014/main" id="{F066830F-B29B-453B-A946-13A018930DB8}"/>
              </a:ext>
            </a:extLst>
          </p:cNvPr>
          <p:cNvSpPr txBox="1">
            <a:spLocks/>
          </p:cNvSpPr>
          <p:nvPr/>
        </p:nvSpPr>
        <p:spPr>
          <a:xfrm>
            <a:off x="-204192" y="593004"/>
            <a:ext cx="1891336" cy="10418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  <a:prstDash val="sysDot"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867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3" name="Łącznik prosty 142">
            <a:extLst>
              <a:ext uri="{FF2B5EF4-FFF2-40B4-BE49-F238E27FC236}">
                <a16:creationId xmlns="" xmlns:a16="http://schemas.microsoft.com/office/drawing/2014/main" id="{FC8AD714-E47D-497E-8B75-097FCC01CCA0}"/>
              </a:ext>
            </a:extLst>
          </p:cNvPr>
          <p:cNvCxnSpPr>
            <a:cxnSpLocks/>
          </p:cNvCxnSpPr>
          <p:nvPr/>
        </p:nvCxnSpPr>
        <p:spPr>
          <a:xfrm flipH="1">
            <a:off x="2915747" y="4793612"/>
            <a:ext cx="2494729" cy="4585"/>
          </a:xfrm>
          <a:prstGeom prst="line">
            <a:avLst/>
          </a:prstGeom>
          <a:ln w="19050">
            <a:solidFill>
              <a:schemeClr val="accent1"/>
            </a:solidFill>
            <a:headEnd type="triangle" w="lg" len="lg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Łącznik prosty 134">
            <a:extLst>
              <a:ext uri="{FF2B5EF4-FFF2-40B4-BE49-F238E27FC236}">
                <a16:creationId xmlns="" xmlns:a16="http://schemas.microsoft.com/office/drawing/2014/main" id="{E8F099E5-EA0E-4DCD-AE2A-058A13149F11}"/>
              </a:ext>
            </a:extLst>
          </p:cNvPr>
          <p:cNvCxnSpPr>
            <a:cxnSpLocks/>
          </p:cNvCxnSpPr>
          <p:nvPr/>
        </p:nvCxnSpPr>
        <p:spPr>
          <a:xfrm>
            <a:off x="657785" y="4442597"/>
            <a:ext cx="7317815" cy="0"/>
          </a:xfrm>
          <a:prstGeom prst="line">
            <a:avLst/>
          </a:prstGeom>
          <a:ln w="19050">
            <a:solidFill>
              <a:schemeClr val="accent1"/>
            </a:solidFill>
            <a:headEnd type="triangle" w="lg" len="lg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Łącznik prosty 131">
            <a:extLst>
              <a:ext uri="{FF2B5EF4-FFF2-40B4-BE49-F238E27FC236}">
                <a16:creationId xmlns="" xmlns:a16="http://schemas.microsoft.com/office/drawing/2014/main" id="{AD88C120-4876-439B-BA1A-EFC8BA596434}"/>
              </a:ext>
            </a:extLst>
          </p:cNvPr>
          <p:cNvCxnSpPr>
            <a:cxnSpLocks/>
          </p:cNvCxnSpPr>
          <p:nvPr/>
        </p:nvCxnSpPr>
        <p:spPr>
          <a:xfrm flipH="1">
            <a:off x="9631714" y="2529585"/>
            <a:ext cx="498281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Łącznik prosty 111">
            <a:extLst>
              <a:ext uri="{FF2B5EF4-FFF2-40B4-BE49-F238E27FC236}">
                <a16:creationId xmlns="" xmlns:a16="http://schemas.microsoft.com/office/drawing/2014/main" id="{7A9D5E0C-07D3-4BC7-9282-AB75730EB563}"/>
              </a:ext>
            </a:extLst>
          </p:cNvPr>
          <p:cNvCxnSpPr>
            <a:cxnSpLocks/>
          </p:cNvCxnSpPr>
          <p:nvPr/>
        </p:nvCxnSpPr>
        <p:spPr>
          <a:xfrm>
            <a:off x="9035811" y="1282963"/>
            <a:ext cx="0" cy="463721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trzałka w dół 67">
            <a:extLst>
              <a:ext uri="{FF2B5EF4-FFF2-40B4-BE49-F238E27FC236}">
                <a16:creationId xmlns="" xmlns:a16="http://schemas.microsoft.com/office/drawing/2014/main" id="{B63820AA-1CBA-4B43-8B05-90660384D0D6}"/>
              </a:ext>
            </a:extLst>
          </p:cNvPr>
          <p:cNvSpPr/>
          <p:nvPr/>
        </p:nvSpPr>
        <p:spPr>
          <a:xfrm rot="16200000">
            <a:off x="8598200" y="-367422"/>
            <a:ext cx="288153" cy="261650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1" name="Łącznik prosty 60">
            <a:extLst>
              <a:ext uri="{FF2B5EF4-FFF2-40B4-BE49-F238E27FC236}">
                <a16:creationId xmlns="" xmlns:a16="http://schemas.microsoft.com/office/drawing/2014/main" id="{B0EEDABD-3A28-4B7B-B208-7228BC324A0F}"/>
              </a:ext>
            </a:extLst>
          </p:cNvPr>
          <p:cNvCxnSpPr>
            <a:cxnSpLocks/>
          </p:cNvCxnSpPr>
          <p:nvPr/>
        </p:nvCxnSpPr>
        <p:spPr>
          <a:xfrm flipH="1">
            <a:off x="5122707" y="929340"/>
            <a:ext cx="7719" cy="310258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rostokąt 69">
            <a:extLst>
              <a:ext uri="{FF2B5EF4-FFF2-40B4-BE49-F238E27FC236}">
                <a16:creationId xmlns="" xmlns:a16="http://schemas.microsoft.com/office/drawing/2014/main" id="{0C015B25-D3F1-4BDA-A162-654B5BDCE5C7}"/>
              </a:ext>
            </a:extLst>
          </p:cNvPr>
          <p:cNvSpPr/>
          <p:nvPr/>
        </p:nvSpPr>
        <p:spPr>
          <a:xfrm>
            <a:off x="5410476" y="752027"/>
            <a:ext cx="2013597" cy="37745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ZATWIERDZA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DRODZE DECYZJI (art. 24c ust. 2)</a:t>
            </a:r>
          </a:p>
        </p:txBody>
      </p:sp>
      <p:cxnSp>
        <p:nvCxnSpPr>
          <p:cNvPr id="71" name="Łącznik prosty 70">
            <a:extLst>
              <a:ext uri="{FF2B5EF4-FFF2-40B4-BE49-F238E27FC236}">
                <a16:creationId xmlns="" xmlns:a16="http://schemas.microsoft.com/office/drawing/2014/main" id="{F6F2BCCC-2FE3-4972-AEF1-1898435D7067}"/>
              </a:ext>
            </a:extLst>
          </p:cNvPr>
          <p:cNvCxnSpPr>
            <a:cxnSpLocks/>
          </p:cNvCxnSpPr>
          <p:nvPr/>
        </p:nvCxnSpPr>
        <p:spPr>
          <a:xfrm flipH="1">
            <a:off x="4978816" y="929340"/>
            <a:ext cx="421707" cy="0"/>
          </a:xfrm>
          <a:prstGeom prst="line">
            <a:avLst/>
          </a:prstGeom>
          <a:ln w="19050">
            <a:solidFill>
              <a:schemeClr val="accent1"/>
            </a:solidFill>
            <a:headEnd type="triangle" w="lg" len="lg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trzałka w dół 67">
            <a:extLst>
              <a:ext uri="{FF2B5EF4-FFF2-40B4-BE49-F238E27FC236}">
                <a16:creationId xmlns="" xmlns:a16="http://schemas.microsoft.com/office/drawing/2014/main" id="{E65C286D-8EA0-4210-A4E6-96F6CC902516}"/>
              </a:ext>
            </a:extLst>
          </p:cNvPr>
          <p:cNvSpPr/>
          <p:nvPr/>
        </p:nvSpPr>
        <p:spPr>
          <a:xfrm rot="16200000">
            <a:off x="3940215" y="209340"/>
            <a:ext cx="265171" cy="1440000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Symbol zastępczy tekstu 1">
            <a:extLst>
              <a:ext uri="{FF2B5EF4-FFF2-40B4-BE49-F238E27FC236}">
                <a16:creationId xmlns="" xmlns:a16="http://schemas.microsoft.com/office/drawing/2014/main" id="{BCD7BE9B-2375-4A53-9F7E-878ADC21388A}"/>
              </a:ext>
            </a:extLst>
          </p:cNvPr>
          <p:cNvSpPr txBox="1">
            <a:spLocks/>
          </p:cNvSpPr>
          <p:nvPr/>
        </p:nvSpPr>
        <p:spPr>
          <a:xfrm>
            <a:off x="3709586" y="632621"/>
            <a:ext cx="1269230" cy="461793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dnia otrzymania wniosku</a:t>
            </a:r>
            <a:endParaRPr kumimoji="0" lang="pl-PL" sz="867" b="1" i="0" u="none" strike="noStrike" kern="1200" cap="none" spc="0" normalizeH="0" baseline="0" noProof="0" dirty="0">
              <a:ln>
                <a:noFill/>
              </a:ln>
              <a:solidFill>
                <a:srgbClr val="01A8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Prostokąt 44">
            <a:extLst>
              <a:ext uri="{FF2B5EF4-FFF2-40B4-BE49-F238E27FC236}">
                <a16:creationId xmlns="" xmlns:a16="http://schemas.microsoft.com/office/drawing/2014/main" id="{0B4E02EA-1D77-4BA9-B74F-C6BAF8A9EFC7}"/>
              </a:ext>
            </a:extLst>
          </p:cNvPr>
          <p:cNvSpPr/>
          <p:nvPr/>
        </p:nvSpPr>
        <p:spPr>
          <a:xfrm>
            <a:off x="3709586" y="372354"/>
            <a:ext cx="1269230" cy="27159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DNI</a:t>
            </a:r>
          </a:p>
        </p:txBody>
      </p:sp>
      <p:sp>
        <p:nvSpPr>
          <p:cNvPr id="47" name="Symbol zastępczy tekstu 1">
            <a:extLst>
              <a:ext uri="{FF2B5EF4-FFF2-40B4-BE49-F238E27FC236}">
                <a16:creationId xmlns="" xmlns:a16="http://schemas.microsoft.com/office/drawing/2014/main" id="{C4FD9F8C-B1D1-4A18-958D-DAF8E79E24A6}"/>
              </a:ext>
            </a:extLst>
          </p:cNvPr>
          <p:cNvSpPr txBox="1">
            <a:spLocks/>
          </p:cNvSpPr>
          <p:nvPr/>
        </p:nvSpPr>
        <p:spPr>
          <a:xfrm>
            <a:off x="3709586" y="1094413"/>
            <a:ext cx="1269230" cy="412559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DOKONUJE OCENY, WERYFIKACJI </a:t>
            </a:r>
            <a:b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ANALIZY  WNIOSKU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341605" y="324300"/>
            <a:ext cx="316180" cy="574630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20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PRZEDSIĘBIORSTWO WOD-KAN </a:t>
            </a:r>
            <a:r>
              <a:rPr kumimoji="0" lang="pl-PL" sz="1600" b="0" i="0" u="none" strike="noStrike" kern="1200" cap="none" spc="20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(„PWK”)</a:t>
            </a:r>
          </a:p>
        </p:txBody>
      </p:sp>
      <p:sp>
        <p:nvSpPr>
          <p:cNvPr id="68" name="Strzałka w dół 67"/>
          <p:cNvSpPr/>
          <p:nvPr/>
        </p:nvSpPr>
        <p:spPr>
          <a:xfrm rot="16200000">
            <a:off x="1737452" y="-271364"/>
            <a:ext cx="251745" cy="2411079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Prostokąt 105">
            <a:extLst>
              <a:ext uri="{FF2B5EF4-FFF2-40B4-BE49-F238E27FC236}">
                <a16:creationId xmlns="" xmlns:a16="http://schemas.microsoft.com/office/drawing/2014/main" id="{159421D2-8B71-46F8-B211-F1C3F69E8241}"/>
              </a:ext>
            </a:extLst>
          </p:cNvPr>
          <p:cNvSpPr/>
          <p:nvPr/>
        </p:nvSpPr>
        <p:spPr>
          <a:xfrm>
            <a:off x="288161" y="6329263"/>
            <a:ext cx="1022472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art. 24b-24f uzzw w brzmieniu nadanym nowelą uzzw z dnia 27 października 2017 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POK – punkt obsługi klienta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Symbol zastępczy tekstu 1">
            <a:extLst>
              <a:ext uri="{FF2B5EF4-FFF2-40B4-BE49-F238E27FC236}">
                <a16:creationId xmlns="" xmlns:a16="http://schemas.microsoft.com/office/drawing/2014/main" id="{08F56963-15BC-407E-8223-5E8BA93B68A8}"/>
              </a:ext>
            </a:extLst>
          </p:cNvPr>
          <p:cNvSpPr txBox="1">
            <a:spLocks/>
          </p:cNvSpPr>
          <p:nvPr/>
        </p:nvSpPr>
        <p:spPr>
          <a:xfrm>
            <a:off x="1038921" y="638051"/>
            <a:ext cx="1653479" cy="456363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przed dniem upływu okresu obowiązywania dotychczasowej taryfy</a:t>
            </a:r>
            <a:endParaRPr kumimoji="0" lang="pl-PL" sz="867" b="1" i="0" u="none" strike="noStrike" kern="1200" cap="none" spc="0" normalizeH="0" baseline="0" noProof="0" dirty="0">
              <a:ln>
                <a:noFill/>
              </a:ln>
              <a:solidFill>
                <a:srgbClr val="01A8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Prostokąt 36">
            <a:extLst>
              <a:ext uri="{FF2B5EF4-FFF2-40B4-BE49-F238E27FC236}">
                <a16:creationId xmlns="" xmlns:a16="http://schemas.microsoft.com/office/drawing/2014/main" id="{9CAA85F4-6341-4569-8C29-10338259AEF7}"/>
              </a:ext>
            </a:extLst>
          </p:cNvPr>
          <p:cNvSpPr/>
          <p:nvPr/>
        </p:nvSpPr>
        <p:spPr>
          <a:xfrm>
            <a:off x="1038921" y="373989"/>
            <a:ext cx="1653479" cy="27538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 DNI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A999DFF7-1D4F-44E3-B989-4924ABFAF0D6}"/>
              </a:ext>
            </a:extLst>
          </p:cNvPr>
          <p:cNvSpPr/>
          <p:nvPr/>
        </p:nvSpPr>
        <p:spPr>
          <a:xfrm>
            <a:off x="3109469" y="324300"/>
            <a:ext cx="316180" cy="5746301"/>
          </a:xfrm>
          <a:prstGeom prst="rect">
            <a:avLst/>
          </a:prstGeom>
          <a:pattFill prst="wdUpDiag">
            <a:fgClr>
              <a:schemeClr val="bg2">
                <a:lumMod val="85000"/>
              </a:schemeClr>
            </a:fgClr>
            <a:bgClr>
              <a:schemeClr val="bg2">
                <a:lumMod val="95000"/>
              </a:schemeClr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20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 REGULACYJNY </a:t>
            </a:r>
            <a:r>
              <a:rPr kumimoji="0" lang="pl-PL" sz="1600" b="0" i="0" u="none" strike="noStrike" kern="1200" cap="none" spc="20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(„OR”)</a:t>
            </a:r>
          </a:p>
        </p:txBody>
      </p:sp>
      <p:sp>
        <p:nvSpPr>
          <p:cNvPr id="39" name="Symbol zastępczy tekstu 1">
            <a:extLst>
              <a:ext uri="{FF2B5EF4-FFF2-40B4-BE49-F238E27FC236}">
                <a16:creationId xmlns="" xmlns:a16="http://schemas.microsoft.com/office/drawing/2014/main" id="{AE99E2A5-0F96-40E8-A3A4-10F5577695EB}"/>
              </a:ext>
            </a:extLst>
          </p:cNvPr>
          <p:cNvSpPr txBox="1">
            <a:spLocks/>
          </p:cNvSpPr>
          <p:nvPr/>
        </p:nvSpPr>
        <p:spPr>
          <a:xfrm>
            <a:off x="1038921" y="1094413"/>
            <a:ext cx="1653479" cy="435131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PRZEKAZUJE WNIOSEK </a:t>
            </a:r>
            <a:br>
              <a:rPr kumimoji="0" lang="pl-PL" sz="867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67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ZATWIERDZENIE TARYFY</a:t>
            </a:r>
          </a:p>
        </p:txBody>
      </p:sp>
      <p:sp>
        <p:nvSpPr>
          <p:cNvPr id="72" name="Prostokąt 71">
            <a:extLst>
              <a:ext uri="{FF2B5EF4-FFF2-40B4-BE49-F238E27FC236}">
                <a16:creationId xmlns="" xmlns:a16="http://schemas.microsoft.com/office/drawing/2014/main" id="{7FB729ED-8BAF-4FE4-B4E0-669ABF8E8CB0}"/>
              </a:ext>
            </a:extLst>
          </p:cNvPr>
          <p:cNvSpPr/>
          <p:nvPr/>
        </p:nvSpPr>
        <p:spPr>
          <a:xfrm>
            <a:off x="5427871" y="2325786"/>
            <a:ext cx="2013597" cy="30968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BRAK REAKCJI OR</a:t>
            </a: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3" name="Łącznik prosty 72">
            <a:extLst>
              <a:ext uri="{FF2B5EF4-FFF2-40B4-BE49-F238E27FC236}">
                <a16:creationId xmlns="" xmlns:a16="http://schemas.microsoft.com/office/drawing/2014/main" id="{E578923C-CFEE-4D74-BE34-4B0E808B8742}"/>
              </a:ext>
            </a:extLst>
          </p:cNvPr>
          <p:cNvCxnSpPr>
            <a:cxnSpLocks/>
          </p:cNvCxnSpPr>
          <p:nvPr/>
        </p:nvCxnSpPr>
        <p:spPr>
          <a:xfrm flipH="1">
            <a:off x="5130426" y="2480631"/>
            <a:ext cx="287769" cy="0"/>
          </a:xfrm>
          <a:prstGeom prst="line">
            <a:avLst/>
          </a:prstGeom>
          <a:ln w="19050">
            <a:solidFill>
              <a:schemeClr val="accent1"/>
            </a:solidFill>
            <a:headEnd type="triangle" w="lg" len="lg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Prostokąt 73">
            <a:extLst>
              <a:ext uri="{FF2B5EF4-FFF2-40B4-BE49-F238E27FC236}">
                <a16:creationId xmlns="" xmlns:a16="http://schemas.microsoft.com/office/drawing/2014/main" id="{A14A843E-0ECF-4ED2-9DDA-F36D5DFAE0A1}"/>
              </a:ext>
            </a:extLst>
          </p:cNvPr>
          <p:cNvSpPr/>
          <p:nvPr/>
        </p:nvSpPr>
        <p:spPr>
          <a:xfrm>
            <a:off x="5410475" y="3861964"/>
            <a:ext cx="2392643" cy="3399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ODMAWIA ZATWIERDZENIA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DRODZE DECYZJI (art. 24c ust. 3) </a:t>
            </a:r>
          </a:p>
        </p:txBody>
      </p:sp>
      <p:cxnSp>
        <p:nvCxnSpPr>
          <p:cNvPr id="75" name="Łącznik prosty 74">
            <a:extLst>
              <a:ext uri="{FF2B5EF4-FFF2-40B4-BE49-F238E27FC236}">
                <a16:creationId xmlns="" xmlns:a16="http://schemas.microsoft.com/office/drawing/2014/main" id="{33011B89-32EE-40E5-8D20-EA25008D9BB4}"/>
              </a:ext>
            </a:extLst>
          </p:cNvPr>
          <p:cNvCxnSpPr>
            <a:cxnSpLocks/>
          </p:cNvCxnSpPr>
          <p:nvPr/>
        </p:nvCxnSpPr>
        <p:spPr>
          <a:xfrm flipH="1">
            <a:off x="5122707" y="4031923"/>
            <a:ext cx="287769" cy="0"/>
          </a:xfrm>
          <a:prstGeom prst="line">
            <a:avLst/>
          </a:prstGeom>
          <a:ln w="19050">
            <a:solidFill>
              <a:schemeClr val="accent1"/>
            </a:solidFill>
            <a:headEnd type="triangle" w="lg" len="lg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Symbol zastępczy tekstu 1">
            <a:extLst>
              <a:ext uri="{FF2B5EF4-FFF2-40B4-BE49-F238E27FC236}">
                <a16:creationId xmlns="" xmlns:a16="http://schemas.microsoft.com/office/drawing/2014/main" id="{911799D3-CD02-4D7A-BDBD-99F086F28BA9}"/>
              </a:ext>
            </a:extLst>
          </p:cNvPr>
          <p:cNvSpPr txBox="1">
            <a:spLocks/>
          </p:cNvSpPr>
          <p:nvPr/>
        </p:nvSpPr>
        <p:spPr>
          <a:xfrm>
            <a:off x="8172211" y="1071793"/>
            <a:ext cx="1662011" cy="312000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OGŁOSZENIE TARYFY W BIP WÓD POLSKICH</a:t>
            </a:r>
          </a:p>
        </p:txBody>
      </p:sp>
      <p:sp>
        <p:nvSpPr>
          <p:cNvPr id="94" name="Symbol zastępczy tekstu 1">
            <a:extLst>
              <a:ext uri="{FF2B5EF4-FFF2-40B4-BE49-F238E27FC236}">
                <a16:creationId xmlns="" xmlns:a16="http://schemas.microsoft.com/office/drawing/2014/main" id="{DD036CBD-83E1-4BBE-A8A0-564DB36BE63F}"/>
              </a:ext>
            </a:extLst>
          </p:cNvPr>
          <p:cNvSpPr txBox="1">
            <a:spLocks/>
          </p:cNvSpPr>
          <p:nvPr/>
        </p:nvSpPr>
        <p:spPr>
          <a:xfrm>
            <a:off x="8172211" y="638050"/>
            <a:ext cx="1662011" cy="437989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dnia w którym decyzja </a:t>
            </a:r>
            <a:b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stała się ostateczna</a:t>
            </a:r>
          </a:p>
        </p:txBody>
      </p:sp>
      <p:sp>
        <p:nvSpPr>
          <p:cNvPr id="99" name="Prostokąt 98">
            <a:extLst>
              <a:ext uri="{FF2B5EF4-FFF2-40B4-BE49-F238E27FC236}">
                <a16:creationId xmlns="" xmlns:a16="http://schemas.microsoft.com/office/drawing/2014/main" id="{7BB4E8E7-9450-4489-AD2E-62D8EFE0D0B1}"/>
              </a:ext>
            </a:extLst>
          </p:cNvPr>
          <p:cNvSpPr/>
          <p:nvPr/>
        </p:nvSpPr>
        <p:spPr>
          <a:xfrm>
            <a:off x="8172211" y="395481"/>
            <a:ext cx="1662011" cy="2538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DNI</a:t>
            </a:r>
          </a:p>
        </p:txBody>
      </p:sp>
      <p:sp>
        <p:nvSpPr>
          <p:cNvPr id="108" name="Symbol zastępczy tekstu 1">
            <a:extLst>
              <a:ext uri="{FF2B5EF4-FFF2-40B4-BE49-F238E27FC236}">
                <a16:creationId xmlns="" xmlns:a16="http://schemas.microsoft.com/office/drawing/2014/main" id="{E5DF7129-2F8A-4C7C-9D49-2D78FAC543CF}"/>
              </a:ext>
            </a:extLst>
          </p:cNvPr>
          <p:cNvSpPr txBox="1">
            <a:spLocks/>
          </p:cNvSpPr>
          <p:nvPr/>
        </p:nvSpPr>
        <p:spPr>
          <a:xfrm>
            <a:off x="10079161" y="1061039"/>
            <a:ext cx="1662011" cy="31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WEJŚCIE W ŻYCIE TARYFY </a:t>
            </a:r>
          </a:p>
        </p:txBody>
      </p:sp>
      <p:sp>
        <p:nvSpPr>
          <p:cNvPr id="109" name="Symbol zastępczy tekstu 1">
            <a:extLst>
              <a:ext uri="{FF2B5EF4-FFF2-40B4-BE49-F238E27FC236}">
                <a16:creationId xmlns="" xmlns:a16="http://schemas.microsoft.com/office/drawing/2014/main" id="{8982D3C3-F54E-44F3-B343-4750A750364D}"/>
              </a:ext>
            </a:extLst>
          </p:cNvPr>
          <p:cNvSpPr txBox="1">
            <a:spLocks/>
          </p:cNvSpPr>
          <p:nvPr/>
        </p:nvSpPr>
        <p:spPr>
          <a:xfrm>
            <a:off x="10079161" y="627296"/>
            <a:ext cx="1662011" cy="437989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dnia ogłoszenia </a:t>
            </a:r>
          </a:p>
        </p:txBody>
      </p:sp>
      <p:sp>
        <p:nvSpPr>
          <p:cNvPr id="110" name="Prostokąt 109">
            <a:extLst>
              <a:ext uri="{FF2B5EF4-FFF2-40B4-BE49-F238E27FC236}">
                <a16:creationId xmlns="" xmlns:a16="http://schemas.microsoft.com/office/drawing/2014/main" id="{358A70D9-6F96-4D56-AE87-0B3346EBF43C}"/>
              </a:ext>
            </a:extLst>
          </p:cNvPr>
          <p:cNvSpPr/>
          <p:nvPr/>
        </p:nvSpPr>
        <p:spPr>
          <a:xfrm>
            <a:off x="10079161" y="384727"/>
            <a:ext cx="1662011" cy="2538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DNI</a:t>
            </a:r>
          </a:p>
        </p:txBody>
      </p:sp>
      <p:sp>
        <p:nvSpPr>
          <p:cNvPr id="111" name="Symbol zastępczy tekstu 1">
            <a:extLst>
              <a:ext uri="{FF2B5EF4-FFF2-40B4-BE49-F238E27FC236}">
                <a16:creationId xmlns="" xmlns:a16="http://schemas.microsoft.com/office/drawing/2014/main" id="{34529FFF-B00A-4A1B-8C07-1BFAD1F84D7D}"/>
              </a:ext>
            </a:extLst>
          </p:cNvPr>
          <p:cNvSpPr txBox="1">
            <a:spLocks/>
          </p:cNvSpPr>
          <p:nvPr/>
        </p:nvSpPr>
        <p:spPr>
          <a:xfrm>
            <a:off x="8159511" y="1512318"/>
            <a:ext cx="1662011" cy="426663"/>
          </a:xfrm>
          <a:prstGeom prst="rect">
            <a:avLst/>
          </a:prstGeom>
          <a:solidFill>
            <a:srgbClr val="F2F2F5"/>
          </a:solidFill>
          <a:ln w="19050">
            <a:solidFill>
              <a:schemeClr val="accent1"/>
            </a:solidFill>
            <a:prstDash val="sysDot"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dodatkowo publikacja </a:t>
            </a:r>
            <a:b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taryfy w BIP gminy, na stronie internetowej PWK i w „POK”*</a:t>
            </a:r>
            <a:endParaRPr kumimoji="0" lang="pl-PL" sz="1067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Symbol zastępczy tekstu 1">
            <a:extLst>
              <a:ext uri="{FF2B5EF4-FFF2-40B4-BE49-F238E27FC236}">
                <a16:creationId xmlns="" xmlns:a16="http://schemas.microsoft.com/office/drawing/2014/main" id="{090EE494-F60F-4605-B093-2AE8198B5849}"/>
              </a:ext>
            </a:extLst>
          </p:cNvPr>
          <p:cNvSpPr txBox="1">
            <a:spLocks/>
          </p:cNvSpPr>
          <p:nvPr/>
        </p:nvSpPr>
        <p:spPr>
          <a:xfrm>
            <a:off x="8189606" y="2757647"/>
            <a:ext cx="1662011" cy="31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WEJŚCIE W ŻYCIE TARYFY </a:t>
            </a:r>
          </a:p>
        </p:txBody>
      </p:sp>
      <p:sp>
        <p:nvSpPr>
          <p:cNvPr id="126" name="Symbol zastępczy tekstu 1">
            <a:extLst>
              <a:ext uri="{FF2B5EF4-FFF2-40B4-BE49-F238E27FC236}">
                <a16:creationId xmlns="" xmlns:a16="http://schemas.microsoft.com/office/drawing/2014/main" id="{46AF8C82-309F-420C-9941-435E0AFCF2A8}"/>
              </a:ext>
            </a:extLst>
          </p:cNvPr>
          <p:cNvSpPr txBox="1">
            <a:spLocks/>
          </p:cNvSpPr>
          <p:nvPr/>
        </p:nvSpPr>
        <p:spPr>
          <a:xfrm>
            <a:off x="8189606" y="2323903"/>
            <a:ext cx="1662011" cy="437989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dnia doręczenia OR projektu taryfy</a:t>
            </a:r>
          </a:p>
        </p:txBody>
      </p:sp>
      <p:sp>
        <p:nvSpPr>
          <p:cNvPr id="127" name="Prostokąt 126">
            <a:extLst>
              <a:ext uri="{FF2B5EF4-FFF2-40B4-BE49-F238E27FC236}">
                <a16:creationId xmlns="" xmlns:a16="http://schemas.microsoft.com/office/drawing/2014/main" id="{48B06651-C35B-41AB-B83F-3CD044FC216E}"/>
              </a:ext>
            </a:extLst>
          </p:cNvPr>
          <p:cNvSpPr/>
          <p:nvPr/>
        </p:nvSpPr>
        <p:spPr>
          <a:xfrm>
            <a:off x="8189606" y="2081334"/>
            <a:ext cx="1662011" cy="2538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 DNI</a:t>
            </a:r>
          </a:p>
        </p:txBody>
      </p:sp>
      <p:sp>
        <p:nvSpPr>
          <p:cNvPr id="129" name="Strzałka w dół 67">
            <a:extLst>
              <a:ext uri="{FF2B5EF4-FFF2-40B4-BE49-F238E27FC236}">
                <a16:creationId xmlns="" xmlns:a16="http://schemas.microsoft.com/office/drawing/2014/main" id="{C0ECAA2F-FB88-44DE-BA30-70BE9AE6BD8E}"/>
              </a:ext>
            </a:extLst>
          </p:cNvPr>
          <p:cNvSpPr/>
          <p:nvPr/>
        </p:nvSpPr>
        <p:spPr>
          <a:xfrm rot="16200000">
            <a:off x="7679715" y="2115804"/>
            <a:ext cx="281597" cy="738185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Symbol zastępczy tekstu 1">
            <a:extLst>
              <a:ext uri="{FF2B5EF4-FFF2-40B4-BE49-F238E27FC236}">
                <a16:creationId xmlns="" xmlns:a16="http://schemas.microsoft.com/office/drawing/2014/main" id="{12230F66-AF3E-494D-B05F-1ECFF720BD4E}"/>
              </a:ext>
            </a:extLst>
          </p:cNvPr>
          <p:cNvSpPr txBox="1">
            <a:spLocks/>
          </p:cNvSpPr>
          <p:nvPr/>
        </p:nvSpPr>
        <p:spPr>
          <a:xfrm>
            <a:off x="10108652" y="2323185"/>
            <a:ext cx="1662011" cy="426663"/>
          </a:xfrm>
          <a:prstGeom prst="rect">
            <a:avLst/>
          </a:prstGeom>
          <a:solidFill>
            <a:srgbClr val="F2F2F5"/>
          </a:solidFill>
          <a:ln w="19050">
            <a:solidFill>
              <a:schemeClr val="accent1"/>
            </a:solidFill>
            <a:prstDash val="sysDot"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Publikacja taryfy na stronie na stronie internetowej PWK i udostępnienie w „POK”*</a:t>
            </a:r>
          </a:p>
        </p:txBody>
      </p:sp>
      <p:cxnSp>
        <p:nvCxnSpPr>
          <p:cNvPr id="133" name="Łącznik prosty 132">
            <a:extLst>
              <a:ext uri="{FF2B5EF4-FFF2-40B4-BE49-F238E27FC236}">
                <a16:creationId xmlns="" xmlns:a16="http://schemas.microsoft.com/office/drawing/2014/main" id="{760CC22F-D19E-4889-86AF-93812E727BDD}"/>
              </a:ext>
            </a:extLst>
          </p:cNvPr>
          <p:cNvCxnSpPr>
            <a:cxnSpLocks/>
          </p:cNvCxnSpPr>
          <p:nvPr/>
        </p:nvCxnSpPr>
        <p:spPr>
          <a:xfrm>
            <a:off x="7617955" y="4031923"/>
            <a:ext cx="364067" cy="0"/>
          </a:xfrm>
          <a:prstGeom prst="line">
            <a:avLst/>
          </a:prstGeom>
          <a:ln w="19050">
            <a:solidFill>
              <a:schemeClr val="accent1"/>
            </a:solidFill>
            <a:headEnd type="triangle" w="lg" len="lg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Łącznik prosty 135">
            <a:extLst>
              <a:ext uri="{FF2B5EF4-FFF2-40B4-BE49-F238E27FC236}">
                <a16:creationId xmlns="" xmlns:a16="http://schemas.microsoft.com/office/drawing/2014/main" id="{A8E0324F-48AA-4939-8B68-8E4B713BC403}"/>
              </a:ext>
            </a:extLst>
          </p:cNvPr>
          <p:cNvCxnSpPr>
            <a:cxnSpLocks/>
          </p:cNvCxnSpPr>
          <p:nvPr/>
        </p:nvCxnSpPr>
        <p:spPr>
          <a:xfrm>
            <a:off x="7975600" y="4031923"/>
            <a:ext cx="0" cy="41067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Symbol zastępczy tekstu 1">
            <a:extLst>
              <a:ext uri="{FF2B5EF4-FFF2-40B4-BE49-F238E27FC236}">
                <a16:creationId xmlns="" xmlns:a16="http://schemas.microsoft.com/office/drawing/2014/main" id="{B89ECD54-7E78-4D0C-9267-CDF8681E714B}"/>
              </a:ext>
            </a:extLst>
          </p:cNvPr>
          <p:cNvSpPr txBox="1">
            <a:spLocks/>
          </p:cNvSpPr>
          <p:nvPr/>
        </p:nvSpPr>
        <p:spPr>
          <a:xfrm>
            <a:off x="1047521" y="4290183"/>
            <a:ext cx="1891336" cy="706863"/>
          </a:xfrm>
          <a:prstGeom prst="rect">
            <a:avLst/>
          </a:prstGeom>
          <a:solidFill>
            <a:srgbClr val="F2F2F5"/>
          </a:solidFill>
          <a:ln w="19050">
            <a:solidFill>
              <a:schemeClr val="accent1"/>
            </a:solidFill>
            <a:prstDash val="sysDot"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 zobowiązuje PWK w decyzji odmawiającej zatwierdzenie do przedłożenia w określonym terminie  poprawionego projektu taryfy</a:t>
            </a:r>
          </a:p>
        </p:txBody>
      </p:sp>
      <p:sp>
        <p:nvSpPr>
          <p:cNvPr id="152" name="Symbol zastępczy tekstu 1">
            <a:extLst>
              <a:ext uri="{FF2B5EF4-FFF2-40B4-BE49-F238E27FC236}">
                <a16:creationId xmlns="" xmlns:a16="http://schemas.microsoft.com/office/drawing/2014/main" id="{6F346814-E82C-4180-B065-3235C1BE1D33}"/>
              </a:ext>
            </a:extLst>
          </p:cNvPr>
          <p:cNvSpPr txBox="1">
            <a:spLocks/>
          </p:cNvSpPr>
          <p:nvPr/>
        </p:nvSpPr>
        <p:spPr>
          <a:xfrm>
            <a:off x="3641966" y="4575182"/>
            <a:ext cx="1150835" cy="455141"/>
          </a:xfrm>
          <a:prstGeom prst="rect">
            <a:avLst/>
          </a:prstGeom>
          <a:solidFill>
            <a:srgbClr val="F2F2F5"/>
          </a:solidFill>
          <a:ln w="19050">
            <a:solidFill>
              <a:schemeClr val="accent1"/>
            </a:solidFill>
            <a:prstDash val="sysDot"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brak działania ze strony PWK</a:t>
            </a:r>
          </a:p>
        </p:txBody>
      </p:sp>
      <p:sp>
        <p:nvSpPr>
          <p:cNvPr id="157" name="Prostokąt 156">
            <a:extLst>
              <a:ext uri="{FF2B5EF4-FFF2-40B4-BE49-F238E27FC236}">
                <a16:creationId xmlns="" xmlns:a16="http://schemas.microsoft.com/office/drawing/2014/main" id="{EA8A3215-59EC-4FD2-9F29-363B032C0051}"/>
              </a:ext>
            </a:extLst>
          </p:cNvPr>
          <p:cNvSpPr/>
          <p:nvPr/>
        </p:nvSpPr>
        <p:spPr>
          <a:xfrm>
            <a:off x="5410476" y="4628545"/>
            <a:ext cx="2392642" cy="3685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TYMCZASOWA TARYFA</a:t>
            </a:r>
            <a:b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DRODZE DECYZJI OR (art. 24c ust. 4)</a:t>
            </a:r>
          </a:p>
        </p:txBody>
      </p:sp>
      <p:cxnSp>
        <p:nvCxnSpPr>
          <p:cNvPr id="187" name="Łącznik prosty 186">
            <a:extLst>
              <a:ext uri="{FF2B5EF4-FFF2-40B4-BE49-F238E27FC236}">
                <a16:creationId xmlns="" xmlns:a16="http://schemas.microsoft.com/office/drawing/2014/main" id="{7652DB50-F9D5-48D3-990A-0F835F5106BB}"/>
              </a:ext>
            </a:extLst>
          </p:cNvPr>
          <p:cNvCxnSpPr>
            <a:cxnSpLocks/>
          </p:cNvCxnSpPr>
          <p:nvPr/>
        </p:nvCxnSpPr>
        <p:spPr>
          <a:xfrm>
            <a:off x="9035811" y="5145060"/>
            <a:ext cx="0" cy="463721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Strzałka w dół 67">
            <a:extLst>
              <a:ext uri="{FF2B5EF4-FFF2-40B4-BE49-F238E27FC236}">
                <a16:creationId xmlns="" xmlns:a16="http://schemas.microsoft.com/office/drawing/2014/main" id="{028FE867-688D-49C4-8A60-E44F5106ADB8}"/>
              </a:ext>
            </a:extLst>
          </p:cNvPr>
          <p:cNvSpPr/>
          <p:nvPr/>
        </p:nvSpPr>
        <p:spPr>
          <a:xfrm rot="16200000">
            <a:off x="8790179" y="3669907"/>
            <a:ext cx="273289" cy="2247410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" name="Symbol zastępczy tekstu 1">
            <a:extLst>
              <a:ext uri="{FF2B5EF4-FFF2-40B4-BE49-F238E27FC236}">
                <a16:creationId xmlns="" xmlns:a16="http://schemas.microsoft.com/office/drawing/2014/main" id="{3BE0BCD2-4F88-4F58-8F06-4405342F3DE4}"/>
              </a:ext>
            </a:extLst>
          </p:cNvPr>
          <p:cNvSpPr txBox="1">
            <a:spLocks/>
          </p:cNvSpPr>
          <p:nvPr/>
        </p:nvSpPr>
        <p:spPr>
          <a:xfrm>
            <a:off x="8172211" y="4933890"/>
            <a:ext cx="1662011" cy="312000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OGŁOSZENIE TARYFY W BIP WÓD POLSKICH</a:t>
            </a:r>
          </a:p>
        </p:txBody>
      </p:sp>
      <p:sp>
        <p:nvSpPr>
          <p:cNvPr id="190" name="Symbol zastępczy tekstu 1">
            <a:extLst>
              <a:ext uri="{FF2B5EF4-FFF2-40B4-BE49-F238E27FC236}">
                <a16:creationId xmlns="" xmlns:a16="http://schemas.microsoft.com/office/drawing/2014/main" id="{FBB7C01A-3714-4D21-B558-620C7DB6A22F}"/>
              </a:ext>
            </a:extLst>
          </p:cNvPr>
          <p:cNvSpPr txBox="1">
            <a:spLocks/>
          </p:cNvSpPr>
          <p:nvPr/>
        </p:nvSpPr>
        <p:spPr>
          <a:xfrm>
            <a:off x="8172211" y="4500146"/>
            <a:ext cx="1662011" cy="437989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dnia w którym decyzja </a:t>
            </a:r>
            <a:b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stała się ostateczna</a:t>
            </a:r>
          </a:p>
        </p:txBody>
      </p:sp>
      <p:sp>
        <p:nvSpPr>
          <p:cNvPr id="191" name="Prostokąt 190">
            <a:extLst>
              <a:ext uri="{FF2B5EF4-FFF2-40B4-BE49-F238E27FC236}">
                <a16:creationId xmlns="" xmlns:a16="http://schemas.microsoft.com/office/drawing/2014/main" id="{14BAB12C-10BC-43FB-9268-C590C72FE57E}"/>
              </a:ext>
            </a:extLst>
          </p:cNvPr>
          <p:cNvSpPr/>
          <p:nvPr/>
        </p:nvSpPr>
        <p:spPr>
          <a:xfrm>
            <a:off x="8172211" y="4257577"/>
            <a:ext cx="1662011" cy="2538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DNI</a:t>
            </a:r>
          </a:p>
        </p:txBody>
      </p:sp>
      <p:sp>
        <p:nvSpPr>
          <p:cNvPr id="192" name="Symbol zastępczy tekstu 1">
            <a:extLst>
              <a:ext uri="{FF2B5EF4-FFF2-40B4-BE49-F238E27FC236}">
                <a16:creationId xmlns="" xmlns:a16="http://schemas.microsoft.com/office/drawing/2014/main" id="{6DF97932-DF58-4B24-ACDC-F40B46C7A9DA}"/>
              </a:ext>
            </a:extLst>
          </p:cNvPr>
          <p:cNvSpPr txBox="1">
            <a:spLocks/>
          </p:cNvSpPr>
          <p:nvPr/>
        </p:nvSpPr>
        <p:spPr>
          <a:xfrm>
            <a:off x="10079161" y="4923136"/>
            <a:ext cx="1662011" cy="31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WEJŚCIE W ŻYCIE TARYFY </a:t>
            </a:r>
          </a:p>
        </p:txBody>
      </p:sp>
      <p:sp>
        <p:nvSpPr>
          <p:cNvPr id="193" name="Symbol zastępczy tekstu 1">
            <a:extLst>
              <a:ext uri="{FF2B5EF4-FFF2-40B4-BE49-F238E27FC236}">
                <a16:creationId xmlns="" xmlns:a16="http://schemas.microsoft.com/office/drawing/2014/main" id="{157984F2-22B4-4B06-A918-A79F0C21F3D7}"/>
              </a:ext>
            </a:extLst>
          </p:cNvPr>
          <p:cNvSpPr txBox="1">
            <a:spLocks/>
          </p:cNvSpPr>
          <p:nvPr/>
        </p:nvSpPr>
        <p:spPr>
          <a:xfrm>
            <a:off x="10079161" y="4489392"/>
            <a:ext cx="1662011" cy="437989"/>
          </a:xfrm>
          <a:prstGeom prst="rect">
            <a:avLst/>
          </a:prstGeom>
          <a:solidFill>
            <a:srgbClr val="F2F2F5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dnia ogłoszenia </a:t>
            </a:r>
          </a:p>
        </p:txBody>
      </p:sp>
      <p:sp>
        <p:nvSpPr>
          <p:cNvPr id="194" name="Prostokąt 193">
            <a:extLst>
              <a:ext uri="{FF2B5EF4-FFF2-40B4-BE49-F238E27FC236}">
                <a16:creationId xmlns="" xmlns:a16="http://schemas.microsoft.com/office/drawing/2014/main" id="{EB358D52-C29C-41CF-BC89-143392F69F5B}"/>
              </a:ext>
            </a:extLst>
          </p:cNvPr>
          <p:cNvSpPr/>
          <p:nvPr/>
        </p:nvSpPr>
        <p:spPr>
          <a:xfrm>
            <a:off x="10079161" y="4246823"/>
            <a:ext cx="1662011" cy="2538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DNI</a:t>
            </a:r>
          </a:p>
        </p:txBody>
      </p:sp>
      <p:sp>
        <p:nvSpPr>
          <p:cNvPr id="195" name="Symbol zastępczy tekstu 1">
            <a:extLst>
              <a:ext uri="{FF2B5EF4-FFF2-40B4-BE49-F238E27FC236}">
                <a16:creationId xmlns="" xmlns:a16="http://schemas.microsoft.com/office/drawing/2014/main" id="{14E75C35-99A5-4AB5-83C1-5837E27DFA74}"/>
              </a:ext>
            </a:extLst>
          </p:cNvPr>
          <p:cNvSpPr txBox="1">
            <a:spLocks/>
          </p:cNvSpPr>
          <p:nvPr/>
        </p:nvSpPr>
        <p:spPr>
          <a:xfrm>
            <a:off x="8172211" y="5389042"/>
            <a:ext cx="1662011" cy="426663"/>
          </a:xfrm>
          <a:prstGeom prst="rect">
            <a:avLst/>
          </a:prstGeom>
          <a:solidFill>
            <a:srgbClr val="F2F2F5"/>
          </a:solidFill>
          <a:ln w="19050">
            <a:solidFill>
              <a:schemeClr val="accent1"/>
            </a:solidFill>
            <a:prstDash val="sysDot"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dodatkowo publikacja </a:t>
            </a:r>
            <a:b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67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taryfy w BIP gminy, na stronie internetowej PWK i w „POK”*</a:t>
            </a:r>
          </a:p>
        </p:txBody>
      </p:sp>
      <p:cxnSp>
        <p:nvCxnSpPr>
          <p:cNvPr id="196" name="Łącznik prosty 195">
            <a:extLst>
              <a:ext uri="{FF2B5EF4-FFF2-40B4-BE49-F238E27FC236}">
                <a16:creationId xmlns="" xmlns:a16="http://schemas.microsoft.com/office/drawing/2014/main" id="{C03AD027-E193-416E-B478-0A9627D021A8}"/>
              </a:ext>
            </a:extLst>
          </p:cNvPr>
          <p:cNvCxnSpPr>
            <a:cxnSpLocks/>
          </p:cNvCxnSpPr>
          <p:nvPr/>
        </p:nvCxnSpPr>
        <p:spPr>
          <a:xfrm>
            <a:off x="6575390" y="5016452"/>
            <a:ext cx="0" cy="746945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Symbol zastępczy tekstu 1">
            <a:extLst>
              <a:ext uri="{FF2B5EF4-FFF2-40B4-BE49-F238E27FC236}">
                <a16:creationId xmlns="" xmlns:a16="http://schemas.microsoft.com/office/drawing/2014/main" id="{973D4075-1398-4D73-8C7A-CD89EB491A0D}"/>
              </a:ext>
            </a:extLst>
          </p:cNvPr>
          <p:cNvSpPr txBox="1">
            <a:spLocks/>
          </p:cNvSpPr>
          <p:nvPr/>
        </p:nvSpPr>
        <p:spPr>
          <a:xfrm>
            <a:off x="5410475" y="5079136"/>
            <a:ext cx="2392643" cy="341865"/>
          </a:xfrm>
          <a:prstGeom prst="rect">
            <a:avLst/>
          </a:prstGeom>
          <a:solidFill>
            <a:srgbClr val="F2F2F5"/>
          </a:solidFill>
          <a:ln w="19050">
            <a:solidFill>
              <a:schemeClr val="accent1"/>
            </a:solidFill>
            <a:prstDash val="sysDot"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stosuje się do czasu wejścia w życie taryfy zatwierdzonej zgodnie z art. 24c ust. 2.</a:t>
            </a:r>
          </a:p>
        </p:txBody>
      </p:sp>
      <p:sp>
        <p:nvSpPr>
          <p:cNvPr id="198" name="Symbol zastępczy tekstu 1">
            <a:extLst>
              <a:ext uri="{FF2B5EF4-FFF2-40B4-BE49-F238E27FC236}">
                <a16:creationId xmlns="" xmlns:a16="http://schemas.microsoft.com/office/drawing/2014/main" id="{BCACFC38-3629-4088-B609-FB8C0B15F47A}"/>
              </a:ext>
            </a:extLst>
          </p:cNvPr>
          <p:cNvSpPr txBox="1">
            <a:spLocks/>
          </p:cNvSpPr>
          <p:nvPr/>
        </p:nvSpPr>
        <p:spPr>
          <a:xfrm>
            <a:off x="5410475" y="5495027"/>
            <a:ext cx="2392643" cy="575574"/>
          </a:xfrm>
          <a:prstGeom prst="rect">
            <a:avLst/>
          </a:prstGeom>
          <a:solidFill>
            <a:srgbClr val="F2F2F5"/>
          </a:solidFill>
          <a:ln w="19050">
            <a:solidFill>
              <a:schemeClr val="accent1"/>
            </a:solidFill>
            <a:prstDash val="sysDot"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określenie tymczasowej taryfy </a:t>
            </a: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 zwalnia 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PWK </a:t>
            </a:r>
            <a:b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obowiązku przedłożenia poprawionego projektu taryfy wraz z poprawionym uzasadnieniem</a:t>
            </a:r>
          </a:p>
        </p:txBody>
      </p:sp>
    </p:spTree>
    <p:extLst>
      <p:ext uri="{BB962C8B-B14F-4D97-AF65-F5344CB8AC3E}">
        <p14:creationId xmlns:p14="http://schemas.microsoft.com/office/powerpoint/2010/main" val="2393357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70" grpId="0" animBg="1"/>
      <p:bldP spid="43" grpId="0" animBg="1"/>
      <p:bldP spid="44" grpId="0" animBg="1"/>
      <p:bldP spid="45" grpId="0" animBg="1"/>
      <p:bldP spid="47" grpId="0" animBg="1"/>
      <p:bldP spid="34" grpId="0" animBg="1"/>
      <p:bldP spid="68" grpId="0" animBg="1"/>
      <p:bldP spid="36" grpId="0" animBg="1"/>
      <p:bldP spid="37" grpId="0" animBg="1"/>
      <p:bldP spid="38" grpId="0" animBg="1"/>
      <p:bldP spid="39" grpId="0" animBg="1"/>
      <p:bldP spid="72" grpId="0" animBg="1"/>
      <p:bldP spid="74" grpId="0" animBg="1"/>
      <p:bldP spid="84" grpId="0" animBg="1"/>
      <p:bldP spid="94" grpId="0" animBg="1"/>
      <p:bldP spid="99" grpId="0" animBg="1"/>
      <p:bldP spid="108" grpId="0" animBg="1"/>
      <p:bldP spid="109" grpId="0" animBg="1"/>
      <p:bldP spid="110" grpId="0" animBg="1"/>
      <p:bldP spid="111" grpId="0" animBg="1"/>
      <p:bldP spid="125" grpId="0" animBg="1"/>
      <p:bldP spid="126" grpId="0" animBg="1"/>
      <p:bldP spid="127" grpId="0" animBg="1"/>
      <p:bldP spid="129" grpId="0" animBg="1"/>
      <p:bldP spid="131" grpId="0" animBg="1"/>
      <p:bldP spid="140" grpId="0" animBg="1"/>
      <p:bldP spid="152" grpId="0" animBg="1"/>
      <p:bldP spid="15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7" grpId="0" animBg="1"/>
      <p:bldP spid="19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9">
            <a:extLst>
              <a:ext uri="{FF2B5EF4-FFF2-40B4-BE49-F238E27FC236}">
                <a16:creationId xmlns="" xmlns:a16="http://schemas.microsoft.com/office/drawing/2014/main" id="{0EB40552-88BE-4EB5-8B3F-FD97693CBB1C}"/>
              </a:ext>
            </a:extLst>
          </p:cNvPr>
          <p:cNvSpPr/>
          <p:nvPr/>
        </p:nvSpPr>
        <p:spPr>
          <a:xfrm>
            <a:off x="1320800" y="1940925"/>
            <a:ext cx="10470126" cy="2658868"/>
          </a:xfrm>
          <a:prstGeom prst="rect">
            <a:avLst/>
          </a:prstGeom>
          <a:solidFill>
            <a:srgbClr val="FFFFFF">
              <a:alpha val="47000"/>
            </a:srgbClr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16000" tIns="45720" rIns="2844000" bIns="45720" anchor="ctr" anchorCtr="1" compatLnSpc="1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Taryfa tymczasowa będzie mogła być wydana jedynie wtedy gdy wynik oceny, weryfikacji lub analizy wniosku taryfowego jest </a:t>
            </a:r>
            <a:r>
              <a:rPr kumimoji="0" lang="pl-PL" sz="2133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negatywny z powodu warunków ekonomicznych </a:t>
            </a: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wykonywania przez przedsiębiorstwo wodociągowo-kanalizacyjne działalności gospodarczej, wskazujących na konieczność obniżenia cen i stawek opłat poniżej cen </a:t>
            </a:r>
            <a:b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 stawek opłat zawartych w projekcie taryfy. </a:t>
            </a:r>
          </a:p>
        </p:txBody>
      </p:sp>
      <p:sp>
        <p:nvSpPr>
          <p:cNvPr id="10" name="Prostokąt 8">
            <a:extLst>
              <a:ext uri="{FF2B5EF4-FFF2-40B4-BE49-F238E27FC236}">
                <a16:creationId xmlns="" xmlns:a16="http://schemas.microsoft.com/office/drawing/2014/main" id="{D206351D-A808-4FDD-988B-E16C6C400CCD}"/>
              </a:ext>
            </a:extLst>
          </p:cNvPr>
          <p:cNvSpPr/>
          <p:nvPr/>
        </p:nvSpPr>
        <p:spPr>
          <a:xfrm>
            <a:off x="1320800" y="1529092"/>
            <a:ext cx="3974531" cy="411833"/>
          </a:xfrm>
          <a:prstGeom prst="rect">
            <a:avLst/>
          </a:prstGeom>
          <a:solidFill>
            <a:schemeClr val="accent1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0" tIns="45720" rIns="0" bIns="4572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24c ust. 4 uzzw</a:t>
            </a: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1866C3FD-3193-481D-AB4A-A5F52651A2FD}"/>
              </a:ext>
            </a:extLst>
          </p:cNvPr>
          <p:cNvSpPr txBox="1">
            <a:spLocks/>
          </p:cNvSpPr>
          <p:nvPr/>
        </p:nvSpPr>
        <p:spPr>
          <a:xfrm>
            <a:off x="1551709" y="845452"/>
            <a:ext cx="9423400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TARYFA TYMCZASOWA </a:t>
            </a:r>
            <a:endParaRPr kumimoji="0" lang="pl-PL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+mn-cs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103C88B4-4411-4607-B15F-F57101166D23}"/>
              </a:ext>
            </a:extLst>
          </p:cNvPr>
          <p:cNvSpPr txBox="1"/>
          <p:nvPr/>
        </p:nvSpPr>
        <p:spPr>
          <a:xfrm rot="16200000">
            <a:off x="10006856" y="4639325"/>
            <a:ext cx="421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</a:t>
            </a:r>
            <a:r>
              <a:rPr kumimoji="0" lang="pl-PL" sz="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www.flaticon.com </a:t>
            </a:r>
            <a:endParaRPr kumimoji="0" lang="pl-PL" sz="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rostokąt 9">
            <a:extLst>
              <a:ext uri="{FF2B5EF4-FFF2-40B4-BE49-F238E27FC236}">
                <a16:creationId xmlns="" xmlns:a16="http://schemas.microsoft.com/office/drawing/2014/main" id="{7EA9878F-4E94-4689-AE5E-D954AEE8F221}"/>
              </a:ext>
            </a:extLst>
          </p:cNvPr>
          <p:cNvSpPr/>
          <p:nvPr/>
        </p:nvSpPr>
        <p:spPr>
          <a:xfrm>
            <a:off x="1327355" y="4730693"/>
            <a:ext cx="10470126" cy="1527699"/>
          </a:xfrm>
          <a:prstGeom prst="rect">
            <a:avLst/>
          </a:prstGeom>
          <a:solidFill>
            <a:srgbClr val="FFFFFF">
              <a:alpha val="47000"/>
            </a:srgbClr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16000" tIns="45720" rIns="216000" bIns="45720" anchor="ctr" anchorCtr="1" compatLnSpc="1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Organ regulacyjny określa, w drodze decyzji,  tymczasową taryfę </a:t>
            </a:r>
            <a:r>
              <a:rPr kumimoji="0" lang="pl-PL" sz="2133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biorąc pod uwagę warunki ekonomiczne wykonywania działalności gospodarczej </a:t>
            </a: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przez przedsiębiorstwo wodociągowo-kanalizacyjne oraz </a:t>
            </a:r>
            <a:r>
              <a:rPr kumimoji="0" lang="pl-PL" sz="2133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zapewniając pokrycie uzasadnionych kosztów tego przedsiębiorstwa.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082F6760-6815-489B-96AE-73E211888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384746"/>
            <a:ext cx="1771226" cy="17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zaokrąglony 43">
            <a:extLst>
              <a:ext uri="{FF2B5EF4-FFF2-40B4-BE49-F238E27FC236}">
                <a16:creationId xmlns:a16="http://schemas.microsoft.com/office/drawing/2014/main" xmlns="" id="{21EF2182-6D4E-4012-BA37-4FBE95907A23}"/>
              </a:ext>
            </a:extLst>
          </p:cNvPr>
          <p:cNvSpPr/>
          <p:nvPr/>
        </p:nvSpPr>
        <p:spPr>
          <a:xfrm>
            <a:off x="3146424" y="3515369"/>
            <a:ext cx="2325523" cy="122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A43757"/>
            </a:solidFill>
            <a:prstDash val="sysDot"/>
            <a:miter/>
          </a:ln>
        </p:spPr>
        <p:txBody>
          <a:bodyPr rIns="1296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kern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Łącznik prosty 5">
            <a:extLst>
              <a:ext uri="{FF2B5EF4-FFF2-40B4-BE49-F238E27FC236}">
                <a16:creationId xmlns:a16="http://schemas.microsoft.com/office/drawing/2014/main" xmlns="" id="{A6ECE6A5-23FC-4784-AA25-D94114C04C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71954" y="3144385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Prostokąt 48">
            <a:extLst>
              <a:ext uri="{FF2B5EF4-FFF2-40B4-BE49-F238E27FC236}">
                <a16:creationId xmlns:a16="http://schemas.microsoft.com/office/drawing/2014/main" xmlns="" id="{E6229365-4C54-4E4F-BF88-AD28BF548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3515369"/>
            <a:ext cx="2197097" cy="12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A43757"/>
            </a:solidFill>
            <a:prstDash val="sysDot"/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l-PL" altLang="pl-PL" sz="1400" b="1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widmo nowych opłat </a:t>
            </a:r>
            <a:br>
              <a:rPr lang="pl-PL" altLang="pl-PL" sz="1400" b="1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400" b="1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usługi wodne </a:t>
            </a:r>
          </a:p>
        </p:txBody>
      </p:sp>
      <p:sp>
        <p:nvSpPr>
          <p:cNvPr id="7" name="Prostokąt 12">
            <a:extLst>
              <a:ext uri="{FF2B5EF4-FFF2-40B4-BE49-F238E27FC236}">
                <a16:creationId xmlns:a16="http://schemas.microsoft.com/office/drawing/2014/main" xmlns="" id="{670D6497-08AA-4E51-AA57-3A2019DCB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6213" y="3515369"/>
            <a:ext cx="1157288" cy="12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xmlns="" id="{82FB9976-893E-4A2B-B8BE-D2D8BDBEC9BB}"/>
              </a:ext>
            </a:extLst>
          </p:cNvPr>
          <p:cNvSpPr txBox="1"/>
          <p:nvPr/>
        </p:nvSpPr>
        <p:spPr>
          <a:xfrm>
            <a:off x="1668463" y="728663"/>
            <a:ext cx="9450387" cy="720725"/>
          </a:xfrm>
          <a:prstGeom prst="rect">
            <a:avLst/>
          </a:prstGeom>
          <a:noFill/>
          <a:ln cap="flat"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6D6E71"/>
                </a:solidFill>
                <a:latin typeface="Arial"/>
              </a:rPr>
              <a:t>TERMINY KLUCZOWYCH ZMIAN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/>
              </a:rPr>
              <a:t>PRAWO WODNE I NOWELA UZZW A POSTĘPOWANIA TARYFOWE</a:t>
            </a:r>
          </a:p>
        </p:txBody>
      </p:sp>
      <p:sp>
        <p:nvSpPr>
          <p:cNvPr id="12" name="Prostokąt zaokrąglony 44">
            <a:extLst>
              <a:ext uri="{FF2B5EF4-FFF2-40B4-BE49-F238E27FC236}">
                <a16:creationId xmlns:a16="http://schemas.microsoft.com/office/drawing/2014/main" xmlns="" id="{1572423B-11ED-4305-81E4-792BCF5FF7E0}"/>
              </a:ext>
            </a:extLst>
          </p:cNvPr>
          <p:cNvSpPr/>
          <p:nvPr/>
        </p:nvSpPr>
        <p:spPr>
          <a:xfrm>
            <a:off x="290513" y="2129972"/>
            <a:ext cx="1377950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lipca 2017</a:t>
            </a:r>
            <a:endParaRPr lang="pl-PL"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Łącznik prosty 5">
            <a:extLst>
              <a:ext uri="{FF2B5EF4-FFF2-40B4-BE49-F238E27FC236}">
                <a16:creationId xmlns:a16="http://schemas.microsoft.com/office/drawing/2014/main" xmlns="" id="{9F3BCA2C-A0B5-4996-BE95-5C0FD2C2F4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1075" y="3144385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Prostokąt zaokrąglony 45">
            <a:extLst>
              <a:ext uri="{FF2B5EF4-FFF2-40B4-BE49-F238E27FC236}">
                <a16:creationId xmlns:a16="http://schemas.microsoft.com/office/drawing/2014/main" xmlns="" id="{76497AD7-FEE9-49D9-97E2-969A729B9FE1}"/>
              </a:ext>
            </a:extLst>
          </p:cNvPr>
          <p:cNvSpPr/>
          <p:nvPr/>
        </p:nvSpPr>
        <p:spPr>
          <a:xfrm>
            <a:off x="290513" y="2576060"/>
            <a:ext cx="1377950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Sejm przyjął ustawę Prawo wodne </a:t>
            </a:r>
            <a:endParaRPr lang="pl-PL" sz="1400" b="1" kern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rostokąt zaokrąglony 44">
            <a:extLst>
              <a:ext uri="{FF2B5EF4-FFF2-40B4-BE49-F238E27FC236}">
                <a16:creationId xmlns:a16="http://schemas.microsoft.com/office/drawing/2014/main" xmlns="" id="{1572423B-11ED-4305-81E4-792BCF5FF7E0}"/>
              </a:ext>
            </a:extLst>
          </p:cNvPr>
          <p:cNvSpPr/>
          <p:nvPr/>
        </p:nvSpPr>
        <p:spPr>
          <a:xfrm>
            <a:off x="2314226" y="2129972"/>
            <a:ext cx="1693862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września 2017</a:t>
            </a:r>
          </a:p>
        </p:txBody>
      </p:sp>
      <p:cxnSp>
        <p:nvCxnSpPr>
          <p:cNvPr id="32" name="Łącznik prosty 5">
            <a:extLst>
              <a:ext uri="{FF2B5EF4-FFF2-40B4-BE49-F238E27FC236}">
                <a16:creationId xmlns:a16="http://schemas.microsoft.com/office/drawing/2014/main" xmlns="" id="{70E47317-292E-48DE-A3D3-8B3ECBDF25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8172" y="3144385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Prostokąt zaokrąglony 43">
            <a:extLst>
              <a:ext uri="{FF2B5EF4-FFF2-40B4-BE49-F238E27FC236}">
                <a16:creationId xmlns:a16="http://schemas.microsoft.com/office/drawing/2014/main" xmlns="" id="{8E63DC12-2A78-491B-999B-02D0148CC197}"/>
              </a:ext>
            </a:extLst>
          </p:cNvPr>
          <p:cNvSpPr/>
          <p:nvPr/>
        </p:nvSpPr>
        <p:spPr>
          <a:xfrm>
            <a:off x="2314226" y="2576060"/>
            <a:ext cx="1693862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Ogłoszenie w RCL projektu </a:t>
            </a:r>
            <a:br>
              <a:rPr lang="pl-PL" sz="14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noweli uzzw</a:t>
            </a:r>
          </a:p>
        </p:txBody>
      </p:sp>
      <p:sp>
        <p:nvSpPr>
          <p:cNvPr id="29" name="Prostokąt zaokrąglony 43">
            <a:extLst>
              <a:ext uri="{FF2B5EF4-FFF2-40B4-BE49-F238E27FC236}">
                <a16:creationId xmlns:a16="http://schemas.microsoft.com/office/drawing/2014/main" xmlns="" id="{8E63DC12-2A78-491B-999B-02D0148CC197}"/>
              </a:ext>
            </a:extLst>
          </p:cNvPr>
          <p:cNvSpPr/>
          <p:nvPr/>
        </p:nvSpPr>
        <p:spPr>
          <a:xfrm>
            <a:off x="4429083" y="2576060"/>
            <a:ext cx="2070567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Przyjęcie noweli uzzw przez Sejm</a:t>
            </a:r>
            <a:br>
              <a:rPr lang="pl-PL" sz="12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(druk 1905)</a:t>
            </a:r>
          </a:p>
        </p:txBody>
      </p:sp>
      <p:sp>
        <p:nvSpPr>
          <p:cNvPr id="33" name="Prostokąt zaokrąglony 44">
            <a:extLst>
              <a:ext uri="{FF2B5EF4-FFF2-40B4-BE49-F238E27FC236}">
                <a16:creationId xmlns:a16="http://schemas.microsoft.com/office/drawing/2014/main" xmlns="" id="{1572423B-11ED-4305-81E4-792BCF5FF7E0}"/>
              </a:ext>
            </a:extLst>
          </p:cNvPr>
          <p:cNvSpPr/>
          <p:nvPr/>
        </p:nvSpPr>
        <p:spPr>
          <a:xfrm>
            <a:off x="4429082" y="2133147"/>
            <a:ext cx="2070567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października 2017</a:t>
            </a:r>
          </a:p>
        </p:txBody>
      </p:sp>
      <p:sp>
        <p:nvSpPr>
          <p:cNvPr id="13" name="Nawias klamrowy zamykający 12">
            <a:extLst>
              <a:ext uri="{FF2B5EF4-FFF2-40B4-BE49-F238E27FC236}">
                <a16:creationId xmlns:a16="http://schemas.microsoft.com/office/drawing/2014/main" xmlns="" id="{500E1E13-45B8-4838-8A1D-E8DF6661C5D0}"/>
              </a:ext>
            </a:extLst>
          </p:cNvPr>
          <p:cNvSpPr/>
          <p:nvPr/>
        </p:nvSpPr>
        <p:spPr>
          <a:xfrm>
            <a:off x="6995494" y="5071610"/>
            <a:ext cx="255587" cy="1414462"/>
          </a:xfrm>
          <a:prstGeom prst="rightBrace">
            <a:avLst>
              <a:gd name="adj1" fmla="val 0"/>
              <a:gd name="adj2" fmla="val 50160"/>
            </a:avLst>
          </a:prstGeom>
          <a:ln w="28575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Prostokąt zaokrąglony 43">
            <a:extLst>
              <a:ext uri="{FF2B5EF4-FFF2-40B4-BE49-F238E27FC236}">
                <a16:creationId xmlns:a16="http://schemas.microsoft.com/office/drawing/2014/main" xmlns="" id="{AB22D3F2-1CD8-4F87-8AD4-5491F3776405}"/>
              </a:ext>
            </a:extLst>
          </p:cNvPr>
          <p:cNvSpPr/>
          <p:nvPr/>
        </p:nvSpPr>
        <p:spPr>
          <a:xfrm>
            <a:off x="7359031" y="5058910"/>
            <a:ext cx="3702050" cy="36671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6D6E71"/>
          </a:solidFill>
          <a:ln w="6345" cap="flat">
            <a:solidFill>
              <a:srgbClr val="6D6E71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ISTOTA REFORMY</a:t>
            </a:r>
          </a:p>
        </p:txBody>
      </p:sp>
      <p:sp>
        <p:nvSpPr>
          <p:cNvPr id="51" name="Prostokąt zaokrąglony 43">
            <a:extLst>
              <a:ext uri="{FF2B5EF4-FFF2-40B4-BE49-F238E27FC236}">
                <a16:creationId xmlns:a16="http://schemas.microsoft.com/office/drawing/2014/main" xmlns="" id="{52A65055-E087-415A-A6DA-E908A8180E54}"/>
              </a:ext>
            </a:extLst>
          </p:cNvPr>
          <p:cNvSpPr/>
          <p:nvPr/>
        </p:nvSpPr>
        <p:spPr>
          <a:xfrm>
            <a:off x="7359031" y="5501822"/>
            <a:ext cx="3702050" cy="9953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6D6E71"/>
            </a:solidFill>
            <a:prstDash val="solid"/>
            <a:miter/>
          </a:ln>
        </p:spPr>
        <p:txBody>
          <a:bodyPr rIns="1008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Ustanowienie organu regulacyjnego</a:t>
            </a:r>
            <a:r>
              <a:rPr lang="pl-PL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rynku wod-kan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xmlns="" id="{22A70F29-D6A0-4BDB-976C-21310B22E42F}"/>
              </a:ext>
            </a:extLst>
          </p:cNvPr>
          <p:cNvSpPr/>
          <p:nvPr/>
        </p:nvSpPr>
        <p:spPr>
          <a:xfrm>
            <a:off x="7143130" y="5714547"/>
            <a:ext cx="255587" cy="159742"/>
          </a:xfrm>
          <a:prstGeom prst="rightArrow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4C6D3460-7844-45CC-BCBC-11AF18C2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319" y="5571672"/>
            <a:ext cx="912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Prostokąt zaokrąglony 44">
            <a:extLst>
              <a:ext uri="{FF2B5EF4-FFF2-40B4-BE49-F238E27FC236}">
                <a16:creationId xmlns:a16="http://schemas.microsoft.com/office/drawing/2014/main" xmlns="" id="{432D3E5D-F3D8-4B6B-8263-012DF36154DA}"/>
              </a:ext>
            </a:extLst>
          </p:cNvPr>
          <p:cNvSpPr/>
          <p:nvPr/>
        </p:nvSpPr>
        <p:spPr>
          <a:xfrm>
            <a:off x="5965205" y="5054755"/>
            <a:ext cx="1041400" cy="36671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6D6E71"/>
            </a:solidFill>
            <a:prstDash val="solid"/>
            <a:miter/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12.12.2017</a:t>
            </a:r>
          </a:p>
        </p:txBody>
      </p:sp>
      <p:sp>
        <p:nvSpPr>
          <p:cNvPr id="57" name="Prostokąt zaokrąglony 43">
            <a:extLst>
              <a:ext uri="{FF2B5EF4-FFF2-40B4-BE49-F238E27FC236}">
                <a16:creationId xmlns:a16="http://schemas.microsoft.com/office/drawing/2014/main" xmlns="" id="{7C56C498-487D-48C9-B63A-33F7CE55D2C2}"/>
              </a:ext>
            </a:extLst>
          </p:cNvPr>
          <p:cNvSpPr/>
          <p:nvPr/>
        </p:nvSpPr>
        <p:spPr>
          <a:xfrm>
            <a:off x="5965205" y="5497667"/>
            <a:ext cx="1041400" cy="9953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6D6E71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1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Wejście w życie noweli UZZW </a:t>
            </a:r>
            <a:endParaRPr lang="pl-PL" sz="1200" b="1" kern="0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Prostokąt zaokrąglony 43">
            <a:extLst>
              <a:ext uri="{FF2B5EF4-FFF2-40B4-BE49-F238E27FC236}">
                <a16:creationId xmlns:a16="http://schemas.microsoft.com/office/drawing/2014/main" xmlns="" id="{54D8D5E9-F6D6-4F2D-B33B-6A556A7FE8AF}"/>
              </a:ext>
            </a:extLst>
          </p:cNvPr>
          <p:cNvSpPr/>
          <p:nvPr/>
        </p:nvSpPr>
        <p:spPr>
          <a:xfrm>
            <a:off x="5471948" y="3515369"/>
            <a:ext cx="1027699" cy="122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A43757"/>
            </a:solidFill>
            <a:prstDash val="sysDot"/>
            <a:miter/>
          </a:ln>
        </p:spPr>
        <p:txBody>
          <a:bodyPr rIns="1296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kern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Łącznik prosty 5">
            <a:extLst>
              <a:ext uri="{FF2B5EF4-FFF2-40B4-BE49-F238E27FC236}">
                <a16:creationId xmlns:a16="http://schemas.microsoft.com/office/drawing/2014/main" xmlns="" id="{AF2B02ED-8497-4F37-B2B4-09FE23F59F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06315" y="3507128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Prostokąt zaokrąglony 43">
            <a:extLst>
              <a:ext uri="{FF2B5EF4-FFF2-40B4-BE49-F238E27FC236}">
                <a16:creationId xmlns:a16="http://schemas.microsoft.com/office/drawing/2014/main" xmlns="" id="{31EA8276-134F-41FC-AB4C-81A77183AC70}"/>
              </a:ext>
            </a:extLst>
          </p:cNvPr>
          <p:cNvSpPr/>
          <p:nvPr/>
        </p:nvSpPr>
        <p:spPr>
          <a:xfrm>
            <a:off x="7690194" y="3515369"/>
            <a:ext cx="1641487" cy="122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12700" cap="flat">
            <a:solidFill>
              <a:srgbClr val="A43757"/>
            </a:solidFill>
            <a:prstDash val="sysDot"/>
            <a:miter/>
          </a:ln>
        </p:spPr>
        <p:txBody>
          <a:bodyPr rIns="1296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kern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Łącznik prosty 5">
            <a:extLst>
              <a:ext uri="{FF2B5EF4-FFF2-40B4-BE49-F238E27FC236}">
                <a16:creationId xmlns:a16="http://schemas.microsoft.com/office/drawing/2014/main" xmlns="" id="{1D953C2A-3E82-4E26-A6F2-495CE40F6A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11801" y="3159503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Prostokąt zaokrąglony 43">
            <a:extLst>
              <a:ext uri="{FF2B5EF4-FFF2-40B4-BE49-F238E27FC236}">
                <a16:creationId xmlns:a16="http://schemas.microsoft.com/office/drawing/2014/main" xmlns="" id="{F64F53CA-7489-467C-A00B-2F089BB76C8B}"/>
              </a:ext>
            </a:extLst>
          </p:cNvPr>
          <p:cNvSpPr/>
          <p:nvPr/>
        </p:nvSpPr>
        <p:spPr>
          <a:xfrm>
            <a:off x="6978024" y="2586672"/>
            <a:ext cx="1454458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Rozporządzenie taryfowe</a:t>
            </a:r>
          </a:p>
        </p:txBody>
      </p:sp>
      <p:sp>
        <p:nvSpPr>
          <p:cNvPr id="65" name="Prostokąt zaokrąglony 44">
            <a:extLst>
              <a:ext uri="{FF2B5EF4-FFF2-40B4-BE49-F238E27FC236}">
                <a16:creationId xmlns:a16="http://schemas.microsoft.com/office/drawing/2014/main" xmlns="" id="{74C1FC84-9DB7-48EB-AD82-B3AF509236F0}"/>
              </a:ext>
            </a:extLst>
          </p:cNvPr>
          <p:cNvSpPr/>
          <p:nvPr/>
        </p:nvSpPr>
        <p:spPr>
          <a:xfrm>
            <a:off x="6978023" y="2143759"/>
            <a:ext cx="1454458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lutego 2018</a:t>
            </a:r>
          </a:p>
        </p:txBody>
      </p:sp>
      <p:sp>
        <p:nvSpPr>
          <p:cNvPr id="66" name="Prostokąt zaokrąglony 43">
            <a:extLst>
              <a:ext uri="{FF2B5EF4-FFF2-40B4-BE49-F238E27FC236}">
                <a16:creationId xmlns:a16="http://schemas.microsoft.com/office/drawing/2014/main" xmlns="" id="{8E14A8A1-6882-4AD0-B7DC-8F91B672A37A}"/>
              </a:ext>
            </a:extLst>
          </p:cNvPr>
          <p:cNvSpPr/>
          <p:nvPr/>
        </p:nvSpPr>
        <p:spPr>
          <a:xfrm>
            <a:off x="9331680" y="3515369"/>
            <a:ext cx="1772133" cy="122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A43757"/>
            </a:solidFill>
            <a:prstDash val="sysDot"/>
            <a:miter/>
          </a:ln>
        </p:spPr>
        <p:txBody>
          <a:bodyPr lIns="72000" rIns="72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marca 2018</a:t>
            </a:r>
            <a:r>
              <a:rPr lang="pl-PL" sz="12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2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ogłoszenie rozporządzenia </a:t>
            </a:r>
            <a:br>
              <a:rPr lang="pl-PL" sz="12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sprawie właściwości miejscowej dyrektorów RZGW </a:t>
            </a:r>
          </a:p>
        </p:txBody>
      </p:sp>
      <p:sp>
        <p:nvSpPr>
          <p:cNvPr id="67" name="Prostokąt 48">
            <a:extLst>
              <a:ext uri="{FF2B5EF4-FFF2-40B4-BE49-F238E27FC236}">
                <a16:creationId xmlns:a16="http://schemas.microsoft.com/office/drawing/2014/main" xmlns="" id="{B2DAA8BE-8E42-4365-9085-96120D564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735" y="3515369"/>
            <a:ext cx="1196066" cy="12240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pl-PL" altLang="pl-PL" sz="1400" b="1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Łącznik prosty 5">
            <a:extLst>
              <a:ext uri="{FF2B5EF4-FFF2-40B4-BE49-F238E27FC236}">
                <a16:creationId xmlns:a16="http://schemas.microsoft.com/office/drawing/2014/main" xmlns="" id="{3A6DC4CC-DF50-4CF0-B291-C85B98C708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331691" y="3145057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" name="Prostokąt zaokrąglony 43">
            <a:extLst>
              <a:ext uri="{FF2B5EF4-FFF2-40B4-BE49-F238E27FC236}">
                <a16:creationId xmlns:a16="http://schemas.microsoft.com/office/drawing/2014/main" xmlns="" id="{0E5CE78F-2572-4992-A98C-918314B20DC7}"/>
              </a:ext>
            </a:extLst>
          </p:cNvPr>
          <p:cNvSpPr/>
          <p:nvPr/>
        </p:nvSpPr>
        <p:spPr>
          <a:xfrm>
            <a:off x="8597914" y="2580852"/>
            <a:ext cx="1454458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Ogłoszenie rozporządzenia</a:t>
            </a:r>
          </a:p>
        </p:txBody>
      </p:sp>
      <p:sp>
        <p:nvSpPr>
          <p:cNvPr id="70" name="Prostokąt zaokrąglony 44">
            <a:extLst>
              <a:ext uri="{FF2B5EF4-FFF2-40B4-BE49-F238E27FC236}">
                <a16:creationId xmlns:a16="http://schemas.microsoft.com/office/drawing/2014/main" xmlns="" id="{F03C4376-FA5B-43F5-B9C8-0EE0058F13DB}"/>
              </a:ext>
            </a:extLst>
          </p:cNvPr>
          <p:cNvSpPr/>
          <p:nvPr/>
        </p:nvSpPr>
        <p:spPr>
          <a:xfrm>
            <a:off x="8597913" y="2137939"/>
            <a:ext cx="1454458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marca 2018</a:t>
            </a:r>
          </a:p>
        </p:txBody>
      </p:sp>
      <p:cxnSp>
        <p:nvCxnSpPr>
          <p:cNvPr id="71" name="Łącznik prosty 5">
            <a:extLst>
              <a:ext uri="{FF2B5EF4-FFF2-40B4-BE49-F238E27FC236}">
                <a16:creationId xmlns:a16="http://schemas.microsoft.com/office/drawing/2014/main" xmlns="" id="{BB33C87D-1DD6-4704-81A7-FA4B2583D8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103824" y="3150877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Prostokąt zaokrąglony 43">
            <a:extLst>
              <a:ext uri="{FF2B5EF4-FFF2-40B4-BE49-F238E27FC236}">
                <a16:creationId xmlns:a16="http://schemas.microsoft.com/office/drawing/2014/main" xmlns="" id="{C812D8A8-4835-4D18-B503-B03609528498}"/>
              </a:ext>
            </a:extLst>
          </p:cNvPr>
          <p:cNvSpPr/>
          <p:nvPr/>
        </p:nvSpPr>
        <p:spPr>
          <a:xfrm>
            <a:off x="10370047" y="2586672"/>
            <a:ext cx="1454458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 złożenie taryf</a:t>
            </a:r>
          </a:p>
        </p:txBody>
      </p:sp>
      <p:sp>
        <p:nvSpPr>
          <p:cNvPr id="73" name="Prostokąt zaokrąglony 44">
            <a:extLst>
              <a:ext uri="{FF2B5EF4-FFF2-40B4-BE49-F238E27FC236}">
                <a16:creationId xmlns:a16="http://schemas.microsoft.com/office/drawing/2014/main" xmlns="" id="{7DFC164E-B1A0-4BF9-B530-BF39FE2E13C0}"/>
              </a:ext>
            </a:extLst>
          </p:cNvPr>
          <p:cNvSpPr/>
          <p:nvPr/>
        </p:nvSpPr>
        <p:spPr>
          <a:xfrm>
            <a:off x="10370046" y="2143759"/>
            <a:ext cx="1454458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marca 2018</a:t>
            </a:r>
          </a:p>
        </p:txBody>
      </p:sp>
      <p:pic>
        <p:nvPicPr>
          <p:cNvPr id="36" name="Obraz 29">
            <a:extLst>
              <a:ext uri="{FF2B5EF4-FFF2-40B4-BE49-F238E27FC236}">
                <a16:creationId xmlns:a16="http://schemas.microsoft.com/office/drawing/2014/main" xmlns="" id="{977706E5-2F83-49F4-8887-DF44F393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26" y="3789458"/>
            <a:ext cx="675822" cy="67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104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7" grpId="0" animBg="1"/>
      <p:bldP spid="12" grpId="0" animBg="1"/>
      <p:bldP spid="15" grpId="0" animBg="1"/>
      <p:bldP spid="31" grpId="0" animBg="1"/>
      <p:bldP spid="30" grpId="0" animBg="1"/>
      <p:bldP spid="29" grpId="0" animBg="1"/>
      <p:bldP spid="33" grpId="0" animBg="1"/>
      <p:bldP spid="13" grpId="0" animBg="1"/>
      <p:bldP spid="50" grpId="0" animBg="1"/>
      <p:bldP spid="51" grpId="0" animBg="1"/>
      <p:bldP spid="9" grpId="0" animBg="1"/>
      <p:bldP spid="56" grpId="0" animBg="1"/>
      <p:bldP spid="57" grpId="0" animBg="1"/>
      <p:bldP spid="55" grpId="0" animBg="1"/>
      <p:bldP spid="59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2" grpId="0" animBg="1"/>
      <p:bldP spid="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12">
            <a:extLst>
              <a:ext uri="{FF2B5EF4-FFF2-40B4-BE49-F238E27FC236}">
                <a16:creationId xmlns="" xmlns:a16="http://schemas.microsoft.com/office/drawing/2014/main" id="{97550FA8-3D4D-4FCF-9FFA-13BFD720D12E}"/>
              </a:ext>
            </a:extLst>
          </p:cNvPr>
          <p:cNvSpPr/>
          <p:nvPr/>
        </p:nvSpPr>
        <p:spPr>
          <a:xfrm>
            <a:off x="2946400" y="2096792"/>
            <a:ext cx="5680526" cy="9872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 wydanie decyzji, </a:t>
            </a:r>
            <a:b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której mowa w art. 24c ust. 2 uzzw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rostokąt zaokrąglony 12">
            <a:extLst>
              <a:ext uri="{FF2B5EF4-FFF2-40B4-BE49-F238E27FC236}">
                <a16:creationId xmlns="" xmlns:a16="http://schemas.microsoft.com/office/drawing/2014/main" id="{4AAB024F-AA5E-4A86-9FE6-2814C14891A8}"/>
              </a:ext>
            </a:extLst>
          </p:cNvPr>
          <p:cNvSpPr/>
          <p:nvPr/>
        </p:nvSpPr>
        <p:spPr>
          <a:xfrm>
            <a:off x="8626928" y="2096792"/>
            <a:ext cx="1162957" cy="9872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trzałka: w dół 13">
            <a:extLst>
              <a:ext uri="{FF2B5EF4-FFF2-40B4-BE49-F238E27FC236}">
                <a16:creationId xmlns="" xmlns:a16="http://schemas.microsoft.com/office/drawing/2014/main" id="{DDFE8BAB-48AA-43BC-8A0E-A05CE8B15B2D}"/>
              </a:ext>
            </a:extLst>
          </p:cNvPr>
          <p:cNvSpPr/>
          <p:nvPr/>
        </p:nvSpPr>
        <p:spPr>
          <a:xfrm>
            <a:off x="6066972" y="3102456"/>
            <a:ext cx="638629" cy="54052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2946400" y="3642978"/>
            <a:ext cx="6843485" cy="10446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przedsiębiorstwo wodociągowo-kanalizacyjne ponosi opłatę w </a:t>
            </a:r>
            <a:r>
              <a:rPr kumimoji="0" lang="pl-PL" sz="2133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wysokości 500 zł</a:t>
            </a: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ADB39695-4823-41A4-9179-8374837373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81" y="2175312"/>
            <a:ext cx="779848" cy="7798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itle 7">
            <a:extLst>
              <a:ext uri="{FF2B5EF4-FFF2-40B4-BE49-F238E27FC236}">
                <a16:creationId xmlns="" xmlns:a16="http://schemas.microsoft.com/office/drawing/2014/main" id="{D85B1F2A-EDE2-4BCB-A531-619736F81522}"/>
              </a:ext>
            </a:extLst>
          </p:cNvPr>
          <p:cNvSpPr txBox="1">
            <a:spLocks/>
          </p:cNvSpPr>
          <p:nvPr/>
        </p:nvSpPr>
        <p:spPr>
          <a:xfrm>
            <a:off x="1656441" y="706723"/>
            <a:ext cx="9423400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OPŁATA </a:t>
            </a:r>
            <a:br>
              <a:rPr kumimoji="0" lang="pl-PL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</a:br>
            <a:r>
              <a:rPr kumimoji="0" lang="pl-PL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Z TYTUŁU WYDANIA DECYZJI ZATWIERDZAJĄCEJ TARYFĘ</a:t>
            </a:r>
            <a:endParaRPr kumimoji="0" lang="pl-PL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+mn-cs"/>
            </a:endParaRPr>
          </a:p>
        </p:txBody>
      </p:sp>
      <p:sp>
        <p:nvSpPr>
          <p:cNvPr id="25" name="Prostokąt zaokrąglony 12">
            <a:extLst>
              <a:ext uri="{FF2B5EF4-FFF2-40B4-BE49-F238E27FC236}">
                <a16:creationId xmlns="" xmlns:a16="http://schemas.microsoft.com/office/drawing/2014/main" id="{C4EC850A-6670-4299-B9AE-2983ECC05929}"/>
              </a:ext>
            </a:extLst>
          </p:cNvPr>
          <p:cNvSpPr/>
          <p:nvPr/>
        </p:nvSpPr>
        <p:spPr>
          <a:xfrm>
            <a:off x="2946399" y="4924385"/>
            <a:ext cx="6843485" cy="10446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Wpływy z tej opłaty stanowią przychód Państwowego Gospodarstwa Wodnego Wody Polskie.</a:t>
            </a:r>
          </a:p>
        </p:txBody>
      </p:sp>
    </p:spTree>
    <p:extLst>
      <p:ext uri="{BB962C8B-B14F-4D97-AF65-F5344CB8AC3E}">
        <p14:creationId xmlns:p14="http://schemas.microsoft.com/office/powerpoint/2010/main" val="198262925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9">
            <a:extLst>
              <a:ext uri="{FF2B5EF4-FFF2-40B4-BE49-F238E27FC236}">
                <a16:creationId xmlns="" xmlns:a16="http://schemas.microsoft.com/office/drawing/2014/main" id="{0EB40552-88BE-4EB5-8B3F-FD97693CBB1C}"/>
              </a:ext>
            </a:extLst>
          </p:cNvPr>
          <p:cNvSpPr/>
          <p:nvPr/>
        </p:nvSpPr>
        <p:spPr>
          <a:xfrm>
            <a:off x="1284634" y="2371262"/>
            <a:ext cx="10470126" cy="3318338"/>
          </a:xfrm>
          <a:prstGeom prst="rect">
            <a:avLst/>
          </a:prstGeom>
          <a:solidFill>
            <a:srgbClr val="FFFFFF">
              <a:alpha val="47000"/>
            </a:srgbClr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16000" tIns="45720" rIns="2844000" bIns="45720" anchor="ctr" anchorCtr="1" compatLnSpc="1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Stronami postępowań 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w sprawach wydania decyzji, o których mowa w ust. 2–4, są </a:t>
            </a: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przedsiębiorstwo wodociągowo-kanalizacyjne oraz właściwy wójt (burmistrz, prezydent miasta)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. 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Jeżeli przedsiębiorstwo wodociągowo-kanalizacyjne jest gminną jednostką organizacyjną nieposiadającą osobowości prawnej, stroną postępowania jest wyłącznie to przedsiębiorstwo.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10" name="Prostokąt 8">
            <a:extLst>
              <a:ext uri="{FF2B5EF4-FFF2-40B4-BE49-F238E27FC236}">
                <a16:creationId xmlns="" xmlns:a16="http://schemas.microsoft.com/office/drawing/2014/main" id="{D206351D-A808-4FDD-988B-E16C6C400CCD}"/>
              </a:ext>
            </a:extLst>
          </p:cNvPr>
          <p:cNvSpPr/>
          <p:nvPr/>
        </p:nvSpPr>
        <p:spPr>
          <a:xfrm>
            <a:off x="1284634" y="1959430"/>
            <a:ext cx="3997050" cy="411833"/>
          </a:xfrm>
          <a:prstGeom prst="rect">
            <a:avLst/>
          </a:prstGeom>
          <a:solidFill>
            <a:schemeClr val="accent1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0" tIns="45720" rIns="0" bIns="4572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24c ust. 6 uzzw </a:t>
            </a: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500" y="2614627"/>
            <a:ext cx="2831609" cy="28316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itle 7">
            <a:extLst>
              <a:ext uri="{FF2B5EF4-FFF2-40B4-BE49-F238E27FC236}">
                <a16:creationId xmlns="" xmlns:a16="http://schemas.microsoft.com/office/drawing/2014/main" id="{1866C3FD-3193-481D-AB4A-A5F52651A2FD}"/>
              </a:ext>
            </a:extLst>
          </p:cNvPr>
          <p:cNvSpPr txBox="1">
            <a:spLocks/>
          </p:cNvSpPr>
          <p:nvPr/>
        </p:nvSpPr>
        <p:spPr>
          <a:xfrm>
            <a:off x="1491672" y="863294"/>
            <a:ext cx="9423400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POSTĘPOWANIE O ZATWIERDZENIE TARYFY</a:t>
            </a:r>
            <a:endParaRPr kumimoji="0" lang="pl-PL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+mn-cs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103C88B4-4411-4607-B15F-F57101166D23}"/>
              </a:ext>
            </a:extLst>
          </p:cNvPr>
          <p:cNvSpPr txBox="1"/>
          <p:nvPr/>
        </p:nvSpPr>
        <p:spPr>
          <a:xfrm rot="16200000">
            <a:off x="10006856" y="4639325"/>
            <a:ext cx="421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</a:t>
            </a:r>
            <a:r>
              <a:rPr kumimoji="0" lang="pl-PL" sz="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www.flaticon.com </a:t>
            </a:r>
            <a:endParaRPr kumimoji="0" lang="pl-PL" sz="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9446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A76BDC-CD05-44C4-A870-FBF4F8C1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556920"/>
            <a:ext cx="7874000" cy="1782026"/>
          </a:xfrm>
        </p:spPr>
        <p:txBody>
          <a:bodyPr/>
          <a:lstStyle/>
          <a:p>
            <a:r>
              <a:rPr lang="pl-PL" sz="9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CO…</a:t>
            </a:r>
            <a:r>
              <a:rPr lang="pl-PL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  <a:t/>
            </a:r>
            <a:br>
              <a:rPr lang="pl-PL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</a:b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Symbol zastępczy obrazu 6" descr="Pomoc">
            <a:extLst>
              <a:ext uri="{FF2B5EF4-FFF2-40B4-BE49-F238E27FC236}">
                <a16:creationId xmlns="" xmlns:a16="http://schemas.microsoft.com/office/drawing/2014/main" id="{5D40254D-D8C7-4C0B-B31C-7FA170982B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6400" y="2692807"/>
            <a:ext cx="2133600" cy="2133600"/>
          </a:xfrm>
        </p:spPr>
      </p:pic>
      <p:sp>
        <p:nvSpPr>
          <p:cNvPr id="4" name="Tytuł 1">
            <a:extLst>
              <a:ext uri="{FF2B5EF4-FFF2-40B4-BE49-F238E27FC236}">
                <a16:creationId xmlns="" xmlns:a16="http://schemas.microsoft.com/office/drawing/2014/main" id="{4CD10FF3-DC39-4DB2-8101-D4EAA5974D84}"/>
              </a:ext>
            </a:extLst>
          </p:cNvPr>
          <p:cNvSpPr txBox="1">
            <a:spLocks/>
          </p:cNvSpPr>
          <p:nvPr/>
        </p:nvSpPr>
        <p:spPr>
          <a:xfrm>
            <a:off x="660400" y="3759607"/>
            <a:ext cx="928820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zawiera </a:t>
            </a: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wniosek taryfowy</a:t>
            </a:r>
          </a:p>
        </p:txBody>
      </p:sp>
    </p:spTree>
    <p:extLst>
      <p:ext uri="{BB962C8B-B14F-4D97-AF65-F5344CB8AC3E}">
        <p14:creationId xmlns:p14="http://schemas.microsoft.com/office/powerpoint/2010/main" val="1171806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>
            <a:extLst>
              <a:ext uri="{FF2B5EF4-FFF2-40B4-BE49-F238E27FC236}">
                <a16:creationId xmlns="" xmlns:a16="http://schemas.microsoft.com/office/drawing/2014/main" id="{1ED78EFC-F647-4E6B-AB22-E032036F07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21425" r="-414" b="32492"/>
          <a:stretch/>
        </p:blipFill>
        <p:spPr>
          <a:xfrm>
            <a:off x="0" y="0"/>
            <a:ext cx="12239962" cy="3733800"/>
          </a:xfr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B45344C-D69C-4F18-BCFF-B267B226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0" y="3018220"/>
            <a:ext cx="5232400" cy="507831"/>
          </a:xfrm>
        </p:spPr>
        <p:txBody>
          <a:bodyPr/>
          <a:lstStyle/>
          <a:p>
            <a:r>
              <a:rPr lang="pl-PL" dirty="0">
                <a:latin typeface="+mj-lt"/>
              </a:rPr>
              <a:t>ART. 24b ust. 3 uzzw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C1B6740F-4E2D-4B2D-8AB3-53AAB705DD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409AB-2201-4E18-8A34-C31753AD9B06}" type="slidenum">
              <a: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D4A8E379-2045-4FC2-AC2D-6429F07CDE88}"/>
              </a:ext>
            </a:extLst>
          </p:cNvPr>
          <p:cNvSpPr/>
          <p:nvPr/>
        </p:nvSpPr>
        <p:spPr>
          <a:xfrm>
            <a:off x="861060" y="4038600"/>
            <a:ext cx="10416540" cy="200985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336000" tIns="30480" rIns="33600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667" b="0" i="0" u="none" strike="noStrike" kern="0" cap="none" spc="0" normalizeH="0" baseline="0" noProof="0" dirty="0">
                <a:ln>
                  <a:noFill/>
                </a:ln>
                <a:solidFill>
                  <a:srgbClr val="85859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/>
              </a:rPr>
              <a:t>Wniosek zawiera określenie przedsiębiorstwa wodociągowo-kanalizacyjnego, gminy, na terenie której działa przedsiębiorstwo wodociągowo-kanalizacyjne, gminy, na terenie której ma obowiązywać taryfa, oraz okresu obowiązywania taryfy.</a:t>
            </a:r>
          </a:p>
        </p:txBody>
      </p:sp>
    </p:spTree>
    <p:extLst>
      <p:ext uri="{BB962C8B-B14F-4D97-AF65-F5344CB8AC3E}">
        <p14:creationId xmlns:p14="http://schemas.microsoft.com/office/powerpoint/2010/main" val="161031187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6237A36F-4D47-4715-8C9B-0A9F8EB40A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2"/>
          <a:stretch/>
        </p:blipFill>
        <p:spPr>
          <a:xfrm>
            <a:off x="7195939" y="1"/>
            <a:ext cx="6263115" cy="68339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CE9C3B5-31C4-458B-8F4C-02BD7987182D}"/>
              </a:ext>
            </a:extLst>
          </p:cNvPr>
          <p:cNvSpPr/>
          <p:nvPr/>
        </p:nvSpPr>
        <p:spPr>
          <a:xfrm>
            <a:off x="-604806" y="508002"/>
            <a:ext cx="2336800" cy="1252994"/>
          </a:xfrm>
          <a:prstGeom prst="rect">
            <a:avLst/>
          </a:prstGeom>
          <a:solidFill>
            <a:schemeClr val="bg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09F422F8-CBAF-4930-959F-6EA2AC4138CE}"/>
              </a:ext>
            </a:extLst>
          </p:cNvPr>
          <p:cNvSpPr/>
          <p:nvPr/>
        </p:nvSpPr>
        <p:spPr>
          <a:xfrm>
            <a:off x="863601" y="2159000"/>
            <a:ext cx="5930899" cy="533399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wniosku dołącza się:</a:t>
            </a:r>
          </a:p>
        </p:txBody>
      </p:sp>
      <p:sp>
        <p:nvSpPr>
          <p:cNvPr id="4" name="Strzałka w dół 5">
            <a:extLst>
              <a:ext uri="{FF2B5EF4-FFF2-40B4-BE49-F238E27FC236}">
                <a16:creationId xmlns="" xmlns:a16="http://schemas.microsoft.com/office/drawing/2014/main" id="{E52EB0FF-B904-48DC-BF6D-7245CD9F7699}"/>
              </a:ext>
            </a:extLst>
          </p:cNvPr>
          <p:cNvSpPr/>
          <p:nvPr/>
        </p:nvSpPr>
        <p:spPr>
          <a:xfrm>
            <a:off x="2013416" y="2674375"/>
            <a:ext cx="565053" cy="461223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rostokąt 14">
            <a:extLst>
              <a:ext uri="{FF2B5EF4-FFF2-40B4-BE49-F238E27FC236}">
                <a16:creationId xmlns="" xmlns:a16="http://schemas.microsoft.com/office/drawing/2014/main" id="{42F8D89D-0859-4010-8D38-1C89133635FA}"/>
              </a:ext>
            </a:extLst>
          </p:cNvPr>
          <p:cNvSpPr/>
          <p:nvPr/>
        </p:nvSpPr>
        <p:spPr>
          <a:xfrm>
            <a:off x="845384" y="3156012"/>
            <a:ext cx="2901116" cy="5728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467999" tIns="45720" rIns="467999" bIns="4572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projekt taryfy</a:t>
            </a:r>
          </a:p>
        </p:txBody>
      </p:sp>
      <p:sp>
        <p:nvSpPr>
          <p:cNvPr id="8" name="Strzałka w dół 5">
            <a:extLst>
              <a:ext uri="{FF2B5EF4-FFF2-40B4-BE49-F238E27FC236}">
                <a16:creationId xmlns="" xmlns:a16="http://schemas.microsoft.com/office/drawing/2014/main" id="{244745DB-BEE0-4F38-ADCB-968F5991C35F}"/>
              </a:ext>
            </a:extLst>
          </p:cNvPr>
          <p:cNvSpPr/>
          <p:nvPr/>
        </p:nvSpPr>
        <p:spPr>
          <a:xfrm>
            <a:off x="5188693" y="2661675"/>
            <a:ext cx="565053" cy="461223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rostokąt 14">
            <a:extLst>
              <a:ext uri="{FF2B5EF4-FFF2-40B4-BE49-F238E27FC236}">
                <a16:creationId xmlns="" xmlns:a16="http://schemas.microsoft.com/office/drawing/2014/main" id="{BE338540-5F55-418F-B7EC-57F3D1EB46A3}"/>
              </a:ext>
            </a:extLst>
          </p:cNvPr>
          <p:cNvSpPr/>
          <p:nvPr/>
        </p:nvSpPr>
        <p:spPr>
          <a:xfrm>
            <a:off x="4147939" y="3135598"/>
            <a:ext cx="2646560" cy="5728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467999" tIns="45720" rIns="467999" bIns="4572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uzasadnienie</a:t>
            </a:r>
          </a:p>
        </p:txBody>
      </p:sp>
      <p:cxnSp>
        <p:nvCxnSpPr>
          <p:cNvPr id="10" name="Straight Connector 1">
            <a:extLst>
              <a:ext uri="{FF2B5EF4-FFF2-40B4-BE49-F238E27FC236}">
                <a16:creationId xmlns="" xmlns:a16="http://schemas.microsoft.com/office/drawing/2014/main" id="{7CDA30B9-819E-4E17-B8AD-C8987E55981A}"/>
              </a:ext>
            </a:extLst>
          </p:cNvPr>
          <p:cNvCxnSpPr/>
          <p:nvPr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="" xmlns:a16="http://schemas.microsoft.com/office/drawing/2014/main" id="{EC912815-0532-45AD-AADB-C987604A4872}"/>
              </a:ext>
            </a:extLst>
          </p:cNvPr>
          <p:cNvSpPr txBox="1">
            <a:spLocks/>
          </p:cNvSpPr>
          <p:nvPr/>
        </p:nvSpPr>
        <p:spPr>
          <a:xfrm>
            <a:off x="660400" y="584657"/>
            <a:ext cx="9423400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WNIOSEK TARYFOWY</a:t>
            </a:r>
            <a:endParaRPr kumimoji="0" lang="pl-PL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052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CE9C3B5-31C4-458B-8F4C-02BD7987182D}"/>
              </a:ext>
            </a:extLst>
          </p:cNvPr>
          <p:cNvSpPr/>
          <p:nvPr/>
        </p:nvSpPr>
        <p:spPr>
          <a:xfrm>
            <a:off x="-604806" y="508002"/>
            <a:ext cx="2336800" cy="1252994"/>
          </a:xfrm>
          <a:prstGeom prst="rect">
            <a:avLst/>
          </a:prstGeom>
          <a:solidFill>
            <a:schemeClr val="bg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09F422F8-CBAF-4930-959F-6EA2AC4138CE}"/>
              </a:ext>
            </a:extLst>
          </p:cNvPr>
          <p:cNvSpPr/>
          <p:nvPr/>
        </p:nvSpPr>
        <p:spPr>
          <a:xfrm>
            <a:off x="660401" y="563719"/>
            <a:ext cx="5930899" cy="1244599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uzasadnieniu, o którym mowa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art. 24b ust. 4 pkt 2, zamieszcza się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szczególności informacje dotyczące:</a:t>
            </a:r>
          </a:p>
        </p:txBody>
      </p:sp>
      <p:sp>
        <p:nvSpPr>
          <p:cNvPr id="5" name="Prostokąt 14">
            <a:extLst>
              <a:ext uri="{FF2B5EF4-FFF2-40B4-BE49-F238E27FC236}">
                <a16:creationId xmlns="" xmlns:a16="http://schemas.microsoft.com/office/drawing/2014/main" id="{42F8D89D-0859-4010-8D38-1C89133635FA}"/>
              </a:ext>
            </a:extLst>
          </p:cNvPr>
          <p:cNvSpPr/>
          <p:nvPr/>
        </p:nvSpPr>
        <p:spPr>
          <a:xfrm>
            <a:off x="660400" y="1965432"/>
            <a:ext cx="5930899" cy="6240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zakresu świadczonych usług i lokalnych uwarunkowań ich świadczenia;</a:t>
            </a:r>
          </a:p>
        </p:txBody>
      </p:sp>
      <p:pic>
        <p:nvPicPr>
          <p:cNvPr id="10" name="Obraz 7">
            <a:extLst>
              <a:ext uri="{FF2B5EF4-FFF2-40B4-BE49-F238E27FC236}">
                <a16:creationId xmlns="" xmlns:a16="http://schemas.microsoft.com/office/drawing/2014/main" id="{1BC948FF-ECC5-49DC-B7B4-9CAB8ED85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/>
          <a:stretch/>
        </p:blipFill>
        <p:spPr>
          <a:xfrm>
            <a:off x="7195939" y="0"/>
            <a:ext cx="9174067" cy="67889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Prostokąt 14">
            <a:extLst>
              <a:ext uri="{FF2B5EF4-FFF2-40B4-BE49-F238E27FC236}">
                <a16:creationId xmlns="" xmlns:a16="http://schemas.microsoft.com/office/drawing/2014/main" id="{2E232C46-37CD-434A-A8E1-E0CEE19784AB}"/>
              </a:ext>
            </a:extLst>
          </p:cNvPr>
          <p:cNvSpPr/>
          <p:nvPr/>
        </p:nvSpPr>
        <p:spPr>
          <a:xfrm>
            <a:off x="660400" y="2746547"/>
            <a:ext cx="5930899" cy="6240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standardów jakościowych usług, w tym informację dotyczącą wpływu określonej taryfy na poprawę jakości usług;</a:t>
            </a:r>
          </a:p>
        </p:txBody>
      </p:sp>
      <p:sp>
        <p:nvSpPr>
          <p:cNvPr id="12" name="Prostokąt 14">
            <a:extLst>
              <a:ext uri="{FF2B5EF4-FFF2-40B4-BE49-F238E27FC236}">
                <a16:creationId xmlns="" xmlns:a16="http://schemas.microsoft.com/office/drawing/2014/main" id="{3FFD4E94-F637-497C-BC0B-5612B615EF5C}"/>
              </a:ext>
            </a:extLst>
          </p:cNvPr>
          <p:cNvSpPr/>
          <p:nvPr/>
        </p:nvSpPr>
        <p:spPr>
          <a:xfrm>
            <a:off x="660400" y="3575661"/>
            <a:ext cx="5930899" cy="6240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3) spodziewanej poprawy jakości usług przy wprowadzeniu nowych metod alokacji kosztów;</a:t>
            </a:r>
          </a:p>
        </p:txBody>
      </p:sp>
      <p:sp>
        <p:nvSpPr>
          <p:cNvPr id="13" name="Prostokąt 14">
            <a:extLst>
              <a:ext uri="{FF2B5EF4-FFF2-40B4-BE49-F238E27FC236}">
                <a16:creationId xmlns="" xmlns:a16="http://schemas.microsoft.com/office/drawing/2014/main" id="{D1912D9F-375B-4F42-8E2C-EA91EACD3EBB}"/>
              </a:ext>
            </a:extLst>
          </p:cNvPr>
          <p:cNvSpPr/>
          <p:nvPr/>
        </p:nvSpPr>
        <p:spPr>
          <a:xfrm>
            <a:off x="640735" y="4387781"/>
            <a:ext cx="5930899" cy="6240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4) zmian warunków ekonomicznych w czasie obowiązywania taryfy;</a:t>
            </a:r>
          </a:p>
        </p:txBody>
      </p:sp>
      <p:sp>
        <p:nvSpPr>
          <p:cNvPr id="14" name="Prostokąt 14">
            <a:extLst>
              <a:ext uri="{FF2B5EF4-FFF2-40B4-BE49-F238E27FC236}">
                <a16:creationId xmlns="" xmlns:a16="http://schemas.microsoft.com/office/drawing/2014/main" id="{C240C445-967D-4A28-9786-814B1A7D3D49}"/>
              </a:ext>
            </a:extLst>
          </p:cNvPr>
          <p:cNvSpPr/>
          <p:nvPr/>
        </p:nvSpPr>
        <p:spPr>
          <a:xfrm>
            <a:off x="660399" y="5216895"/>
            <a:ext cx="5930899" cy="6240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5) bilansowania ilościowego i jakościowego wód powierzchniowych i wód podziemnych.</a:t>
            </a:r>
          </a:p>
        </p:txBody>
      </p:sp>
    </p:spTree>
    <p:extLst>
      <p:ext uri="{BB962C8B-B14F-4D97-AF65-F5344CB8AC3E}">
        <p14:creationId xmlns:p14="http://schemas.microsoft.com/office/powerpoint/2010/main" val="223064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CE9C3B5-31C4-458B-8F4C-02BD7987182D}"/>
              </a:ext>
            </a:extLst>
          </p:cNvPr>
          <p:cNvSpPr/>
          <p:nvPr/>
        </p:nvSpPr>
        <p:spPr>
          <a:xfrm>
            <a:off x="-604806" y="508002"/>
            <a:ext cx="2336800" cy="1252994"/>
          </a:xfrm>
          <a:prstGeom prst="rect">
            <a:avLst/>
          </a:prstGeom>
          <a:solidFill>
            <a:schemeClr val="bg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Obraz 6" descr="Obraz zawierający obiekt, zegar&#10;&#10;Opis wygenerowany przy bardzo wysokim poziomie pewności">
            <a:extLst>
              <a:ext uri="{FF2B5EF4-FFF2-40B4-BE49-F238E27FC236}">
                <a16:creationId xmlns="" xmlns:a16="http://schemas.microsoft.com/office/drawing/2014/main" id="{8512F350-E030-4E13-83B4-C3D379D44E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5849"/>
            <a:ext cx="1670050" cy="209232"/>
          </a:xfrm>
          <a:prstGeom prst="rect">
            <a:avLst/>
          </a:prstGeom>
        </p:spPr>
      </p:pic>
      <p:pic>
        <p:nvPicPr>
          <p:cNvPr id="10" name="Obraz 7">
            <a:extLst>
              <a:ext uri="{FF2B5EF4-FFF2-40B4-BE49-F238E27FC236}">
                <a16:creationId xmlns="" xmlns:a16="http://schemas.microsoft.com/office/drawing/2014/main" id="{1BC948FF-ECC5-49DC-B7B4-9CAB8ED851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t="-1017" r="41276" b="1017"/>
          <a:stretch/>
        </p:blipFill>
        <p:spPr>
          <a:xfrm>
            <a:off x="0" y="-124241"/>
            <a:ext cx="4419600" cy="69822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7C39F457-4BFA-43E6-B356-792E15D21355}"/>
              </a:ext>
            </a:extLst>
          </p:cNvPr>
          <p:cNvSpPr/>
          <p:nvPr/>
        </p:nvSpPr>
        <p:spPr>
          <a:xfrm>
            <a:off x="5384801" y="516397"/>
            <a:ext cx="5930899" cy="1244599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6. Do uzasadnienia, o którym mowa w ust. 4 pkt 2, dołącza się:</a:t>
            </a:r>
          </a:p>
        </p:txBody>
      </p:sp>
      <p:sp>
        <p:nvSpPr>
          <p:cNvPr id="16" name="Prostokąt 14">
            <a:extLst>
              <a:ext uri="{FF2B5EF4-FFF2-40B4-BE49-F238E27FC236}">
                <a16:creationId xmlns="" xmlns:a16="http://schemas.microsoft.com/office/drawing/2014/main" id="{E402C4B6-B5F7-4FE5-AE33-52A415BE07B0}"/>
              </a:ext>
            </a:extLst>
          </p:cNvPr>
          <p:cNvSpPr/>
          <p:nvPr/>
        </p:nvSpPr>
        <p:spPr>
          <a:xfrm>
            <a:off x="5384800" y="1918110"/>
            <a:ext cx="5930899" cy="6240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1) sprawozdania finansowe za ostatnie 3 lata obrotowe;</a:t>
            </a:r>
          </a:p>
        </p:txBody>
      </p:sp>
      <p:sp>
        <p:nvSpPr>
          <p:cNvPr id="17" name="Prostokąt 14">
            <a:extLst>
              <a:ext uri="{FF2B5EF4-FFF2-40B4-BE49-F238E27FC236}">
                <a16:creationId xmlns="" xmlns:a16="http://schemas.microsoft.com/office/drawing/2014/main" id="{393A4D6C-3BAE-4EC6-A141-1C38751D1EF2}"/>
              </a:ext>
            </a:extLst>
          </p:cNvPr>
          <p:cNvSpPr/>
          <p:nvPr/>
        </p:nvSpPr>
        <p:spPr>
          <a:xfrm>
            <a:off x="5384800" y="2742879"/>
            <a:ext cx="5930899" cy="6240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2) plan, z zastrzeżeniem art. 21 ust. 7;</a:t>
            </a:r>
          </a:p>
        </p:txBody>
      </p:sp>
      <p:sp>
        <p:nvSpPr>
          <p:cNvPr id="18" name="Prostokąt 14">
            <a:extLst>
              <a:ext uri="{FF2B5EF4-FFF2-40B4-BE49-F238E27FC236}">
                <a16:creationId xmlns="" xmlns:a16="http://schemas.microsoft.com/office/drawing/2014/main" id="{A3EF06C3-822A-4A80-BA30-52184F906B62}"/>
              </a:ext>
            </a:extLst>
          </p:cNvPr>
          <p:cNvSpPr/>
          <p:nvPr/>
        </p:nvSpPr>
        <p:spPr>
          <a:xfrm>
            <a:off x="5384800" y="3528339"/>
            <a:ext cx="5930899" cy="1672239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3) informację o ilości zakupionej przez przedsiębiorstwo wodociągowo-kanalizacyjne wody i jej cenie lub informację o ilości ścieków wprowadzonych do urządzeń niebędących w posiadaniu tego przedsiębiorstwa i cenie za ich wprowadzenie – za ostatnie 3 lata obrotowe;</a:t>
            </a:r>
          </a:p>
        </p:txBody>
      </p:sp>
      <p:sp>
        <p:nvSpPr>
          <p:cNvPr id="20" name="Prostokąt 14">
            <a:extLst>
              <a:ext uri="{FF2B5EF4-FFF2-40B4-BE49-F238E27FC236}">
                <a16:creationId xmlns="" xmlns:a16="http://schemas.microsoft.com/office/drawing/2014/main" id="{5EE867DB-F157-403E-A86C-E11F405BAC03}"/>
              </a:ext>
            </a:extLst>
          </p:cNvPr>
          <p:cNvSpPr/>
          <p:nvPr/>
        </p:nvSpPr>
        <p:spPr>
          <a:xfrm>
            <a:off x="5384800" y="5405693"/>
            <a:ext cx="5930899" cy="62400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4) tabele będące szczegółową kalkulacją cen i stawek opłat, określające: (…) </a:t>
            </a:r>
          </a:p>
        </p:txBody>
      </p:sp>
    </p:spTree>
    <p:extLst>
      <p:ext uri="{BB962C8B-B14F-4D97-AF65-F5344CB8AC3E}">
        <p14:creationId xmlns:p14="http://schemas.microsoft.com/office/powerpoint/2010/main" val="4200251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CE9C3B5-31C4-458B-8F4C-02BD7987182D}"/>
              </a:ext>
            </a:extLst>
          </p:cNvPr>
          <p:cNvSpPr/>
          <p:nvPr/>
        </p:nvSpPr>
        <p:spPr>
          <a:xfrm>
            <a:off x="-604806" y="508002"/>
            <a:ext cx="2336800" cy="1252994"/>
          </a:xfrm>
          <a:prstGeom prst="rect">
            <a:avLst/>
          </a:prstGeom>
          <a:solidFill>
            <a:schemeClr val="bg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09F422F8-CBAF-4930-959F-6EA2AC4138CE}"/>
              </a:ext>
            </a:extLst>
          </p:cNvPr>
          <p:cNvSpPr/>
          <p:nvPr/>
        </p:nvSpPr>
        <p:spPr>
          <a:xfrm>
            <a:off x="660399" y="247465"/>
            <a:ext cx="6953249" cy="856760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4) tabele będące szczegółową kalkulacją cen i stawek opłat, określające: (…) </a:t>
            </a:r>
          </a:p>
        </p:txBody>
      </p:sp>
      <p:sp>
        <p:nvSpPr>
          <p:cNvPr id="5" name="Prostokąt 14">
            <a:extLst>
              <a:ext uri="{FF2B5EF4-FFF2-40B4-BE49-F238E27FC236}">
                <a16:creationId xmlns="" xmlns:a16="http://schemas.microsoft.com/office/drawing/2014/main" id="{42F8D89D-0859-4010-8D38-1C89133635FA}"/>
              </a:ext>
            </a:extLst>
          </p:cNvPr>
          <p:cNvSpPr/>
          <p:nvPr/>
        </p:nvSpPr>
        <p:spPr>
          <a:xfrm>
            <a:off x="660399" y="1377387"/>
            <a:ext cx="6953249" cy="4744013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porównanie cen i stawek </a:t>
            </a: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opłat taryfy obowiązującej w dniu złożenia wniosku z cenami i stawkami opłat nowej taryfy dotyczącej zaopatrzenia w wodę,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porównanie cen i stawek opłat taryfy obowiązującej w dniu złożenia wniosku z cenami i stawkami opłat nowej taryfy dotyczącej odprowadzania ścieków,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ustalenie poziomu niezbędnych przychodów</a:t>
            </a: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przedsiębiorstwa wodociągowo-kanalizacyjnego,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alokację niezbędnych przychodów </a:t>
            </a: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przedsiębiorstwa wodociągowo-kanalizacyjnego według taryfowych grup odbiorców usług w okresie obowiązywania nowych taryf,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współczynniki alokacji </a:t>
            </a: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w okresie obowiązywania nowych taryf, rozumiane jako współczynniki określające procentowy udział w łącznych kosztach danego rodzaju kosztów związanych z określoną taryfową grupą odbiorców usług,</a:t>
            </a:r>
          </a:p>
        </p:txBody>
      </p:sp>
      <p:pic>
        <p:nvPicPr>
          <p:cNvPr id="10" name="Obraz 7">
            <a:extLst>
              <a:ext uri="{FF2B5EF4-FFF2-40B4-BE49-F238E27FC236}">
                <a16:creationId xmlns="" xmlns:a16="http://schemas.microsoft.com/office/drawing/2014/main" id="{1BC948FF-ECC5-49DC-B7B4-9CAB8ED85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6" b="5698"/>
          <a:stretch/>
        </p:blipFill>
        <p:spPr>
          <a:xfrm>
            <a:off x="7856504" y="1"/>
            <a:ext cx="618711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11115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CE9C3B5-31C4-458B-8F4C-02BD7987182D}"/>
              </a:ext>
            </a:extLst>
          </p:cNvPr>
          <p:cNvSpPr/>
          <p:nvPr/>
        </p:nvSpPr>
        <p:spPr>
          <a:xfrm>
            <a:off x="-604806" y="508002"/>
            <a:ext cx="2336800" cy="1252994"/>
          </a:xfrm>
          <a:prstGeom prst="rect">
            <a:avLst/>
          </a:prstGeom>
          <a:solidFill>
            <a:schemeClr val="bg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09F422F8-CBAF-4930-959F-6EA2AC4138CE}"/>
              </a:ext>
            </a:extLst>
          </p:cNvPr>
          <p:cNvSpPr/>
          <p:nvPr/>
        </p:nvSpPr>
        <p:spPr>
          <a:xfrm>
            <a:off x="660399" y="247465"/>
            <a:ext cx="6953249" cy="856760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4) tabele będące szczegółową kalkulacją cen i stawek opłat, określające: (…) </a:t>
            </a:r>
          </a:p>
        </p:txBody>
      </p:sp>
      <p:sp>
        <p:nvSpPr>
          <p:cNvPr id="5" name="Prostokąt 14">
            <a:extLst>
              <a:ext uri="{FF2B5EF4-FFF2-40B4-BE49-F238E27FC236}">
                <a16:creationId xmlns="" xmlns:a16="http://schemas.microsoft.com/office/drawing/2014/main" id="{42F8D89D-0859-4010-8D38-1C89133635FA}"/>
              </a:ext>
            </a:extLst>
          </p:cNvPr>
          <p:cNvSpPr/>
          <p:nvPr/>
        </p:nvSpPr>
        <p:spPr>
          <a:xfrm>
            <a:off x="660399" y="1377387"/>
            <a:ext cx="6953249" cy="4744013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marL="342917" marR="0" lvl="0" indent="-34291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 startAt="6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kalkulację cen i stawek opłat za zaopatrzenie w wodę i odprowadzanie ścieków </a:t>
            </a: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metodą alokacji prostej,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 startAt="6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zestawienie przychodów przedsiębiorstwa wodociągowo-kanalizacyjnego według taryfowych grup odbiorców usług, z uwzględnieniem wielkości zużycia wody oraz cen i stawek opłat za zaopatrzenie w wodę i odprowadzanie ścieków w okresie obowiązywania nowych taryf,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 startAt="6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skutki finansowe zmiany cen i stawek opłat </a:t>
            </a: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za zaopatrzenie w wodę i odprowadzanie ścieków,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 startAt="6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analizy ekonomiczne związane z korzystaniem z wód, z uwzględnieniem </a:t>
            </a: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zasady zwrotu kosztów usług wodnych </a:t>
            </a: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oraz długoterminowych prognoz dotyczących możliwości zaspokojenia potrzeb w zakresie korzystania z zasobów wodnych na obszarze zlewni lub jej części.</a:t>
            </a:r>
          </a:p>
        </p:txBody>
      </p:sp>
      <p:pic>
        <p:nvPicPr>
          <p:cNvPr id="10" name="Obraz 7">
            <a:extLst>
              <a:ext uri="{FF2B5EF4-FFF2-40B4-BE49-F238E27FC236}">
                <a16:creationId xmlns="" xmlns:a16="http://schemas.microsoft.com/office/drawing/2014/main" id="{1BC948FF-ECC5-49DC-B7B4-9CAB8ED85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6" b="5698"/>
          <a:stretch/>
        </p:blipFill>
        <p:spPr>
          <a:xfrm>
            <a:off x="7856504" y="1"/>
            <a:ext cx="618711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2901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18092" r="22879" b="6250"/>
          <a:stretch/>
        </p:blipFill>
        <p:spPr bwMode="auto">
          <a:xfrm>
            <a:off x="2767263" y="328362"/>
            <a:ext cx="8037095" cy="600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13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333CE7D6-91B5-406B-B76A-9748C8E9EDAB}"/>
              </a:ext>
            </a:extLst>
          </p:cNvPr>
          <p:cNvSpPr/>
          <p:nvPr/>
        </p:nvSpPr>
        <p:spPr>
          <a:xfrm>
            <a:off x="639403" y="3872005"/>
            <a:ext cx="10624268" cy="2277839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342917" indent="-342917"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Calibri "/>
              </a:rPr>
              <a:t>Oznacza to pozbawienie rady gminy jej dotychczasowych kompetencji w zakresie zatwierdzenia taryf za zbiorowe zaopatrzenie w wodę i zbiorowe odprowadzanie ścieków.</a:t>
            </a:r>
          </a:p>
          <a:p>
            <a:pPr marL="342917" indent="-342917"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>
                <a:solidFill>
                  <a:srgbClr val="6D6E71"/>
                </a:solidFill>
                <a:latin typeface="Calibri "/>
              </a:rPr>
              <a:t>Został jedynie art. 24 ust. 6 </a:t>
            </a:r>
            <a:r>
              <a:rPr lang="pl-PL" sz="2800" b="1" kern="0" dirty="0" err="1">
                <a:solidFill>
                  <a:srgbClr val="6D6E71"/>
                </a:solidFill>
                <a:latin typeface="Calibri "/>
              </a:rPr>
              <a:t>uzzw</a:t>
            </a:r>
            <a:r>
              <a:rPr lang="pl-PL" sz="2800" b="1" kern="0" dirty="0">
                <a:solidFill>
                  <a:srgbClr val="6D6E71"/>
                </a:solidFill>
                <a:latin typeface="Calibri "/>
              </a:rPr>
              <a:t> dot. dopłat!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A1A9C36A-7D5A-4B28-9570-00F814834FFD}"/>
              </a:ext>
            </a:extLst>
          </p:cNvPr>
          <p:cNvSpPr/>
          <p:nvPr/>
        </p:nvSpPr>
        <p:spPr>
          <a:xfrm>
            <a:off x="639403" y="3409805"/>
            <a:ext cx="10624268" cy="594969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342917" indent="-342917"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Calibri "/>
              </a:rPr>
              <a:t>Nowela uzzw zakłada </a:t>
            </a:r>
            <a:r>
              <a:rPr lang="pl-PL" sz="2800" b="1" kern="0" dirty="0">
                <a:solidFill>
                  <a:srgbClr val="A43757"/>
                </a:solidFill>
                <a:latin typeface="Calibri "/>
              </a:rPr>
              <a:t>praktycznie całkowite uchylenie </a:t>
            </a:r>
            <a:br>
              <a:rPr lang="pl-PL" sz="2800" b="1" kern="0" dirty="0">
                <a:solidFill>
                  <a:srgbClr val="A43757"/>
                </a:solidFill>
                <a:latin typeface="Calibri "/>
              </a:rPr>
            </a:br>
            <a:r>
              <a:rPr lang="pl-PL" sz="2800" b="1" kern="0" dirty="0">
                <a:solidFill>
                  <a:srgbClr val="A43757"/>
                </a:solidFill>
                <a:latin typeface="Calibri "/>
              </a:rPr>
              <a:t>art. 24 uzzw</a:t>
            </a:r>
            <a:r>
              <a:rPr lang="pl-PL" sz="2800" kern="0" dirty="0">
                <a:solidFill>
                  <a:srgbClr val="6D6E71"/>
                </a:solidFill>
                <a:latin typeface="Calibri "/>
              </a:rPr>
              <a:t>, który określa tryb  zatwierdzania taryf. </a:t>
            </a:r>
          </a:p>
        </p:txBody>
      </p:sp>
      <p:pic>
        <p:nvPicPr>
          <p:cNvPr id="5" name="Obraz 3">
            <a:extLst>
              <a:ext uri="{FF2B5EF4-FFF2-40B4-BE49-F238E27FC236}">
                <a16:creationId xmlns="" xmlns:a16="http://schemas.microsoft.com/office/drawing/2014/main" id="{F6F4C2B7-6ADD-4CCE-8303-84AC022827F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85200" y="214009"/>
            <a:ext cx="2464226" cy="21312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ytuł 1">
            <a:extLst>
              <a:ext uri="{FF2B5EF4-FFF2-40B4-BE49-F238E27FC236}">
                <a16:creationId xmlns="" xmlns:a16="http://schemas.microsoft.com/office/drawing/2014/main" id="{1E03623E-965D-4AD4-8A66-B69E09FFB719}"/>
              </a:ext>
            </a:extLst>
          </p:cNvPr>
          <p:cNvSpPr txBox="1">
            <a:spLocks/>
          </p:cNvSpPr>
          <p:nvPr/>
        </p:nvSpPr>
        <p:spPr>
          <a:xfrm>
            <a:off x="1524000" y="2543866"/>
            <a:ext cx="9739671" cy="407443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667" dirty="0">
                <a:solidFill>
                  <a:srgbClr val="7F7F7F">
                    <a:lumMod val="50000"/>
                  </a:srgbClr>
                </a:solidFill>
              </a:rPr>
              <a:t>POZBAWIENIE ORGANÓW GMINY DOTYCHCZASOWYCH KOMPETENCJI </a:t>
            </a:r>
          </a:p>
        </p:txBody>
      </p:sp>
      <p:cxnSp>
        <p:nvCxnSpPr>
          <p:cNvPr id="11" name="Straight Connector 1">
            <a:extLst>
              <a:ext uri="{FF2B5EF4-FFF2-40B4-BE49-F238E27FC236}">
                <a16:creationId xmlns="" xmlns:a16="http://schemas.microsoft.com/office/drawing/2014/main" id="{A409C8CC-1FA2-416F-ABF0-BD2E38973532}"/>
              </a:ext>
            </a:extLst>
          </p:cNvPr>
          <p:cNvCxnSpPr>
            <a:cxnSpLocks/>
          </p:cNvCxnSpPr>
          <p:nvPr/>
        </p:nvCxnSpPr>
        <p:spPr>
          <a:xfrm>
            <a:off x="1344969" y="2567309"/>
            <a:ext cx="0" cy="3840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FEBA3C68-47F0-483C-A198-DA4AC7613EFA}"/>
              </a:ext>
            </a:extLst>
          </p:cNvPr>
          <p:cNvSpPr txBox="1">
            <a:spLocks/>
          </p:cNvSpPr>
          <p:nvPr/>
        </p:nvSpPr>
        <p:spPr>
          <a:xfrm>
            <a:off x="914400" y="2565400"/>
            <a:ext cx="430569" cy="385909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667" b="1" dirty="0">
                <a:solidFill>
                  <a:srgbClr val="7F7F7F">
                    <a:lumMod val="50000"/>
                  </a:srgbClr>
                </a:solidFill>
              </a:rPr>
              <a:t>1</a:t>
            </a:r>
          </a:p>
        </p:txBody>
      </p:sp>
      <p:sp>
        <p:nvSpPr>
          <p:cNvPr id="16" name="Title 7">
            <a:extLst>
              <a:ext uri="{FF2B5EF4-FFF2-40B4-BE49-F238E27FC236}">
                <a16:creationId xmlns="" xmlns:a16="http://schemas.microsoft.com/office/drawing/2014/main" id="{B73FE9D9-723D-4EB7-974F-0F665939C5BE}"/>
              </a:ext>
            </a:extLst>
          </p:cNvPr>
          <p:cNvSpPr txBox="1">
            <a:spLocks/>
          </p:cNvSpPr>
          <p:nvPr/>
        </p:nvSpPr>
        <p:spPr>
          <a:xfrm>
            <a:off x="1619799" y="889084"/>
            <a:ext cx="6018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3000" b="0" dirty="0">
                <a:solidFill>
                  <a:srgbClr val="6D6E71"/>
                </a:solidFill>
              </a:rPr>
              <a:t>ZMIANY KOMPETENCYJNE </a:t>
            </a:r>
          </a:p>
        </p:txBody>
      </p:sp>
    </p:spTree>
    <p:extLst>
      <p:ext uri="{BB962C8B-B14F-4D97-AF65-F5344CB8AC3E}">
        <p14:creationId xmlns:p14="http://schemas.microsoft.com/office/powerpoint/2010/main" val="69141573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18092" r="22879" b="6250"/>
          <a:stretch/>
        </p:blipFill>
        <p:spPr bwMode="auto">
          <a:xfrm>
            <a:off x="2767263" y="352425"/>
            <a:ext cx="8037095" cy="60017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A76BDC-CD05-44C4-A870-FBF4F8C1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556920"/>
            <a:ext cx="7874000" cy="1782026"/>
          </a:xfrm>
        </p:spPr>
        <p:txBody>
          <a:bodyPr/>
          <a:lstStyle/>
          <a:p>
            <a:r>
              <a:rPr lang="pl-PL" sz="9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JAKIE…</a:t>
            </a:r>
            <a:r>
              <a:rPr lang="pl-PL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  <a:t/>
            </a:r>
            <a:br>
              <a:rPr lang="pl-PL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</a:b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Symbol zastępczy obrazu 6" descr="Pomoc">
            <a:extLst>
              <a:ext uri="{FF2B5EF4-FFF2-40B4-BE49-F238E27FC236}">
                <a16:creationId xmlns="" xmlns:a16="http://schemas.microsoft.com/office/drawing/2014/main" id="{5D40254D-D8C7-4C0B-B31C-7FA170982B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6400" y="2692807"/>
            <a:ext cx="2133600" cy="2133600"/>
          </a:xfrm>
        </p:spPr>
      </p:pic>
      <p:sp>
        <p:nvSpPr>
          <p:cNvPr id="4" name="Tytuł 1">
            <a:extLst>
              <a:ext uri="{FF2B5EF4-FFF2-40B4-BE49-F238E27FC236}">
                <a16:creationId xmlns="" xmlns:a16="http://schemas.microsoft.com/office/drawing/2014/main" id="{4CD10FF3-DC39-4DB2-8101-D4EAA5974D84}"/>
              </a:ext>
            </a:extLst>
          </p:cNvPr>
          <p:cNvSpPr txBox="1">
            <a:spLocks/>
          </p:cNvSpPr>
          <p:nvPr/>
        </p:nvSpPr>
        <p:spPr>
          <a:xfrm>
            <a:off x="660400" y="3759607"/>
            <a:ext cx="928820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0" noProof="0" dirty="0" smtClean="0">
                <a:solidFill>
                  <a:srgbClr val="6D6E71"/>
                </a:solidFill>
                <a:latin typeface="Calibri Light" panose="020F0302020204030204"/>
              </a:rPr>
              <a:t>s</a:t>
            </a:r>
            <a:r>
              <a:rPr kumimoji="0" lang="pl-PL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ą kryteria </a:t>
            </a: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zatwierdzania taryf</a:t>
            </a:r>
          </a:p>
        </p:txBody>
      </p:sp>
    </p:spTree>
    <p:extLst>
      <p:ext uri="{BB962C8B-B14F-4D97-AF65-F5344CB8AC3E}">
        <p14:creationId xmlns:p14="http://schemas.microsoft.com/office/powerpoint/2010/main" val="12616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oliniowy 13"/>
          <p:cNvCxnSpPr/>
          <p:nvPr/>
        </p:nvCxnSpPr>
        <p:spPr>
          <a:xfrm>
            <a:off x="1242646" y="3587263"/>
            <a:ext cx="0" cy="15956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14"/>
          <p:cNvCxnSpPr/>
          <p:nvPr/>
        </p:nvCxnSpPr>
        <p:spPr>
          <a:xfrm flipH="1">
            <a:off x="1242646" y="5182884"/>
            <a:ext cx="3369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oliniowy 16"/>
          <p:cNvCxnSpPr/>
          <p:nvPr/>
        </p:nvCxnSpPr>
        <p:spPr>
          <a:xfrm flipH="1">
            <a:off x="1242646" y="4189248"/>
            <a:ext cx="3369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CE9C3B5-31C4-458B-8F4C-02BD7987182D}"/>
              </a:ext>
            </a:extLst>
          </p:cNvPr>
          <p:cNvSpPr/>
          <p:nvPr/>
        </p:nvSpPr>
        <p:spPr>
          <a:xfrm>
            <a:off x="-604806" y="508002"/>
            <a:ext cx="2336800" cy="1252994"/>
          </a:xfrm>
          <a:prstGeom prst="rect">
            <a:avLst/>
          </a:prstGeom>
          <a:solidFill>
            <a:schemeClr val="bg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09F422F8-CBAF-4930-959F-6EA2AC4138CE}"/>
              </a:ext>
            </a:extLst>
          </p:cNvPr>
          <p:cNvSpPr/>
          <p:nvPr/>
        </p:nvSpPr>
        <p:spPr>
          <a:xfrm>
            <a:off x="1066800" y="1760996"/>
            <a:ext cx="10797930" cy="620253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Organ regulacyjny</a:t>
            </a:r>
          </a:p>
        </p:txBody>
      </p:sp>
      <p:sp>
        <p:nvSpPr>
          <p:cNvPr id="4" name="Strzałka w dół 5">
            <a:extLst>
              <a:ext uri="{FF2B5EF4-FFF2-40B4-BE49-F238E27FC236}">
                <a16:creationId xmlns="" xmlns:a16="http://schemas.microsoft.com/office/drawing/2014/main" id="{E52EB0FF-B904-48DC-BF6D-7245CD9F7699}"/>
              </a:ext>
            </a:extLst>
          </p:cNvPr>
          <p:cNvSpPr/>
          <p:nvPr/>
        </p:nvSpPr>
        <p:spPr>
          <a:xfrm>
            <a:off x="3345425" y="2381249"/>
            <a:ext cx="509548" cy="448666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rostokąt 14">
            <a:extLst>
              <a:ext uri="{FF2B5EF4-FFF2-40B4-BE49-F238E27FC236}">
                <a16:creationId xmlns="" xmlns:a16="http://schemas.microsoft.com/office/drawing/2014/main" id="{42F8D89D-0859-4010-8D38-1C89133635FA}"/>
              </a:ext>
            </a:extLst>
          </p:cNvPr>
          <p:cNvSpPr/>
          <p:nvPr/>
        </p:nvSpPr>
        <p:spPr>
          <a:xfrm>
            <a:off x="1066800" y="2803961"/>
            <a:ext cx="5066799" cy="783302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467999" tIns="45720" rIns="467999" bIns="4572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ocenia projekt taryfy oraz uzasadnienie </a:t>
            </a: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pod względem zgodności z:</a:t>
            </a:r>
          </a:p>
        </p:txBody>
      </p:sp>
      <p:sp>
        <p:nvSpPr>
          <p:cNvPr id="8" name="Strzałka w dół 5">
            <a:extLst>
              <a:ext uri="{FF2B5EF4-FFF2-40B4-BE49-F238E27FC236}">
                <a16:creationId xmlns="" xmlns:a16="http://schemas.microsoft.com/office/drawing/2014/main" id="{244745DB-BEE0-4F38-ADCB-968F5991C35F}"/>
              </a:ext>
            </a:extLst>
          </p:cNvPr>
          <p:cNvSpPr/>
          <p:nvPr/>
        </p:nvSpPr>
        <p:spPr>
          <a:xfrm>
            <a:off x="9336447" y="2368272"/>
            <a:ext cx="509548" cy="448666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rostokąt 14">
            <a:extLst>
              <a:ext uri="{FF2B5EF4-FFF2-40B4-BE49-F238E27FC236}">
                <a16:creationId xmlns="" xmlns:a16="http://schemas.microsoft.com/office/drawing/2014/main" id="{BE338540-5F55-418F-B7EC-57F3D1EB46A3}"/>
              </a:ext>
            </a:extLst>
          </p:cNvPr>
          <p:cNvSpPr/>
          <p:nvPr/>
        </p:nvSpPr>
        <p:spPr>
          <a:xfrm>
            <a:off x="7219740" y="2803959"/>
            <a:ext cx="4622217" cy="3553880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467999" tIns="45720" rIns="467999" bIns="4572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analizuje zmiany warunków ekonomicznych wykonywania przez przedsiębiorstwo wodociągowo-kanalizacyjne działalności gospodarczej, w tym marżę zysku oraz weryfikuje koszty, o których mowa w art. 20 ust. 4 pkt 1, </a:t>
            </a:r>
            <a:r>
              <a:rPr kumimoji="0" lang="pl-PL" sz="1867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pod względem celowości ich ponoszenia</a:t>
            </a: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w celu zapewnienia ochrony interesów odbiorców usług przed nieuzasadnionym wzrostem cen.</a:t>
            </a:r>
          </a:p>
        </p:txBody>
      </p:sp>
      <p:cxnSp>
        <p:nvCxnSpPr>
          <p:cNvPr id="10" name="Straight Connector 1">
            <a:extLst>
              <a:ext uri="{FF2B5EF4-FFF2-40B4-BE49-F238E27FC236}">
                <a16:creationId xmlns="" xmlns:a16="http://schemas.microsoft.com/office/drawing/2014/main" id="{594CDFE1-69C0-46FB-BF9A-F8375E0BC8B6}"/>
              </a:ext>
            </a:extLst>
          </p:cNvPr>
          <p:cNvCxnSpPr/>
          <p:nvPr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="" xmlns:a16="http://schemas.microsoft.com/office/drawing/2014/main" id="{5C3376F7-09FE-4C8B-B77D-21B0910216F8}"/>
              </a:ext>
            </a:extLst>
          </p:cNvPr>
          <p:cNvSpPr txBox="1">
            <a:spLocks/>
          </p:cNvSpPr>
          <p:nvPr/>
        </p:nvSpPr>
        <p:spPr>
          <a:xfrm>
            <a:off x="600379" y="457201"/>
            <a:ext cx="9423400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KRYTERIA </a:t>
            </a:r>
            <a:br>
              <a:rPr kumimoji="0" lang="pl-PL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</a:br>
            <a:r>
              <a:rPr kumimoji="0" lang="pl-PL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+mn-cs"/>
              </a:rPr>
              <a:t>OCENY WNIOSKU TARYFOWEGO </a:t>
            </a:r>
            <a:endParaRPr kumimoji="0" lang="pl-PL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+mn-cs"/>
            </a:endParaRPr>
          </a:p>
        </p:txBody>
      </p:sp>
      <p:sp>
        <p:nvSpPr>
          <p:cNvPr id="12" name="Prostokąt 14">
            <a:extLst>
              <a:ext uri="{FF2B5EF4-FFF2-40B4-BE49-F238E27FC236}">
                <a16:creationId xmlns="" xmlns:a16="http://schemas.microsoft.com/office/drawing/2014/main" id="{42F8D89D-0859-4010-8D38-1C89133635FA}"/>
              </a:ext>
            </a:extLst>
          </p:cNvPr>
          <p:cNvSpPr/>
          <p:nvPr/>
        </p:nvSpPr>
        <p:spPr>
          <a:xfrm>
            <a:off x="1535723" y="3797597"/>
            <a:ext cx="4597875" cy="783302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180000" tIns="45720" rIns="18000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a) przepisami ustawy oraz,</a:t>
            </a:r>
          </a:p>
        </p:txBody>
      </p:sp>
      <p:sp>
        <p:nvSpPr>
          <p:cNvPr id="13" name="Prostokąt 14">
            <a:extLst>
              <a:ext uri="{FF2B5EF4-FFF2-40B4-BE49-F238E27FC236}">
                <a16:creationId xmlns="" xmlns:a16="http://schemas.microsoft.com/office/drawing/2014/main" id="{42F8D89D-0859-4010-8D38-1C89133635FA}"/>
              </a:ext>
            </a:extLst>
          </p:cNvPr>
          <p:cNvSpPr/>
          <p:nvPr/>
        </p:nvSpPr>
        <p:spPr>
          <a:xfrm>
            <a:off x="1535722" y="4791233"/>
            <a:ext cx="4597875" cy="783302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180000" tIns="45720" rIns="18000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67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b) przepisami ustawy z dnia 20 lipca 2017 r. – Prawo wodne</a:t>
            </a:r>
          </a:p>
        </p:txBody>
      </p:sp>
    </p:spTree>
    <p:extLst>
      <p:ext uri="{BB962C8B-B14F-4D97-AF65-F5344CB8AC3E}">
        <p14:creationId xmlns:p14="http://schemas.microsoft.com/office/powerpoint/2010/main" val="3408348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AAC90C-9B1C-4B79-A2AD-9A931B4D1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80941"/>
            <a:ext cx="7543800" cy="840230"/>
          </a:xfrm>
        </p:spPr>
        <p:txBody>
          <a:bodyPr/>
          <a:lstStyle/>
          <a:p>
            <a:r>
              <a:rPr lang="pl-PL" dirty="0">
                <a:latin typeface="+mj-lt"/>
              </a:rPr>
              <a:t>OBOWIĄZKOWA ZMIANA TARYF</a:t>
            </a:r>
            <a:br>
              <a:rPr lang="pl-PL" dirty="0">
                <a:latin typeface="+mj-lt"/>
              </a:rPr>
            </a:br>
            <a:r>
              <a:rPr lang="pl-PL" sz="2400" b="0" dirty="0">
                <a:latin typeface="+mj-lt"/>
              </a:rPr>
              <a:t>ANALIZA ART. 9 NOWELI UZZW</a:t>
            </a:r>
            <a:endParaRPr lang="pl-PL" dirty="0">
              <a:latin typeface="+mj-lt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A2DAEA4A-CEF6-4834-AE44-B5A4ECD0A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58477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7D409AB-2201-4E18-8A34-C31753AD9B06}" type="slidenum">
              <a:rPr sz="16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2">
            <a:extLst>
              <a:ext uri="{FF2B5EF4-FFF2-40B4-BE49-F238E27FC236}">
                <a16:creationId xmlns:a16="http://schemas.microsoft.com/office/drawing/2014/main" xmlns="" id="{E2111109-A5AB-4DC5-9DFE-10B4818B8C44}"/>
              </a:ext>
            </a:extLst>
          </p:cNvPr>
          <p:cNvSpPr/>
          <p:nvPr/>
        </p:nvSpPr>
        <p:spPr>
          <a:xfrm>
            <a:off x="0" y="2151620"/>
            <a:ext cx="10009730" cy="1080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accent2">
                <a:lumMod val="60000"/>
                <a:lumOff val="40000"/>
              </a:schemeClr>
            </a:bgClr>
          </a:pattFill>
          <a:ln w="12700" cap="flat">
            <a:solidFill>
              <a:schemeClr val="accent1"/>
            </a:solidFill>
            <a:custDash>
              <a:ds d="100000" sp="100000"/>
            </a:custDash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A4375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„STARA” TARYFA</a:t>
            </a:r>
          </a:p>
        </p:txBody>
      </p:sp>
      <p:sp>
        <p:nvSpPr>
          <p:cNvPr id="10" name="Prostokąt 48">
            <a:extLst>
              <a:ext uri="{FF2B5EF4-FFF2-40B4-BE49-F238E27FC236}">
                <a16:creationId xmlns:a16="http://schemas.microsoft.com/office/drawing/2014/main" xmlns="" id="{9CDED5B0-D967-45B8-AD77-8146D4ADF810}"/>
              </a:ext>
            </a:extLst>
          </p:cNvPr>
          <p:cNvSpPr/>
          <p:nvPr/>
        </p:nvSpPr>
        <p:spPr>
          <a:xfrm>
            <a:off x="10009730" y="2151620"/>
            <a:ext cx="2196785" cy="1080000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accent1"/>
            </a:solidFill>
            <a:custDash>
              <a:ds d="100000" sp="100000"/>
            </a:custDash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A4375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 T.</a:t>
            </a:r>
          </a:p>
        </p:txBody>
      </p:sp>
      <p:sp>
        <p:nvSpPr>
          <p:cNvPr id="22" name="Nawias klamrowy zamykający 21">
            <a:extLst>
              <a:ext uri="{FF2B5EF4-FFF2-40B4-BE49-F238E27FC236}">
                <a16:creationId xmlns:a16="http://schemas.microsoft.com/office/drawing/2014/main" xmlns="" id="{6FD6FC04-1134-4219-A06E-ADA0381A2562}"/>
              </a:ext>
            </a:extLst>
          </p:cNvPr>
          <p:cNvSpPr/>
          <p:nvPr/>
        </p:nvSpPr>
        <p:spPr>
          <a:xfrm rot="16200000" flipH="1">
            <a:off x="3535480" y="3048426"/>
            <a:ext cx="701440" cy="4216400"/>
          </a:xfrm>
          <a:prstGeom prst="rightBrace">
            <a:avLst>
              <a:gd name="adj1" fmla="val 13921"/>
              <a:gd name="adj2" fmla="val 49842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100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5">
            <a:extLst>
              <a:ext uri="{FF2B5EF4-FFF2-40B4-BE49-F238E27FC236}">
                <a16:creationId xmlns:a16="http://schemas.microsoft.com/office/drawing/2014/main" xmlns="" id="{4DD3BE1D-F014-4443-92A8-E188DD6CE41F}"/>
              </a:ext>
            </a:extLst>
          </p:cNvPr>
          <p:cNvCxnSpPr/>
          <p:nvPr/>
        </p:nvCxnSpPr>
        <p:spPr>
          <a:xfrm>
            <a:off x="1778000" y="3231620"/>
            <a:ext cx="0" cy="663409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sp>
        <p:nvSpPr>
          <p:cNvPr id="14" name="Prostokąt zaokrąglony 43">
            <a:extLst>
              <a:ext uri="{FF2B5EF4-FFF2-40B4-BE49-F238E27FC236}">
                <a16:creationId xmlns:a16="http://schemas.microsoft.com/office/drawing/2014/main" xmlns="" id="{0B2942C9-DAED-4739-979A-33E0DC97BE2F}"/>
              </a:ext>
            </a:extLst>
          </p:cNvPr>
          <p:cNvSpPr/>
          <p:nvPr/>
        </p:nvSpPr>
        <p:spPr>
          <a:xfrm>
            <a:off x="2184400" y="5697652"/>
            <a:ext cx="3454400" cy="62694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 przygotowanie nowej taryfy</a:t>
            </a:r>
            <a:b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złożenie wniosku do organu regulacyjnego</a:t>
            </a:r>
          </a:p>
        </p:txBody>
      </p:sp>
      <p:sp>
        <p:nvSpPr>
          <p:cNvPr id="15" name="Prostokąt zaokrąglony 44">
            <a:extLst>
              <a:ext uri="{FF2B5EF4-FFF2-40B4-BE49-F238E27FC236}">
                <a16:creationId xmlns:a16="http://schemas.microsoft.com/office/drawing/2014/main" xmlns="" id="{6424B7CB-CCFE-48CD-91E1-CFC7E6319FC6}"/>
              </a:ext>
            </a:extLst>
          </p:cNvPr>
          <p:cNvSpPr/>
          <p:nvPr/>
        </p:nvSpPr>
        <p:spPr>
          <a:xfrm>
            <a:off x="829022" y="3728440"/>
            <a:ext cx="1897858" cy="11917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grudnia 2017 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</a:t>
            </a:r>
            <a:r>
              <a:rPr lang="pl-PL" sz="140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ejście</a:t>
            </a: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życie ustawy</a:t>
            </a:r>
          </a:p>
        </p:txBody>
      </p:sp>
      <p:cxnSp>
        <p:nvCxnSpPr>
          <p:cNvPr id="17" name="Łącznik prosty 5">
            <a:extLst>
              <a:ext uri="{FF2B5EF4-FFF2-40B4-BE49-F238E27FC236}">
                <a16:creationId xmlns:a16="http://schemas.microsoft.com/office/drawing/2014/main" xmlns="" id="{EB09704E-8F74-42B7-BEDD-501424ED2B18}"/>
              </a:ext>
            </a:extLst>
          </p:cNvPr>
          <p:cNvCxnSpPr>
            <a:cxnSpLocks/>
          </p:cNvCxnSpPr>
          <p:nvPr/>
        </p:nvCxnSpPr>
        <p:spPr>
          <a:xfrm>
            <a:off x="5994400" y="3231620"/>
            <a:ext cx="0" cy="635984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cxnSp>
        <p:nvCxnSpPr>
          <p:cNvPr id="23" name="Łącznik prosty 5">
            <a:extLst>
              <a:ext uri="{FF2B5EF4-FFF2-40B4-BE49-F238E27FC236}">
                <a16:creationId xmlns:a16="http://schemas.microsoft.com/office/drawing/2014/main" xmlns="" id="{113AEE90-0365-4F62-8808-FB2B9D26964B}"/>
              </a:ext>
            </a:extLst>
          </p:cNvPr>
          <p:cNvCxnSpPr/>
          <p:nvPr/>
        </p:nvCxnSpPr>
        <p:spPr>
          <a:xfrm>
            <a:off x="10009730" y="3204195"/>
            <a:ext cx="0" cy="663409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sp>
        <p:nvSpPr>
          <p:cNvPr id="24" name="Prostokąt zaokrąglony 44">
            <a:extLst>
              <a:ext uri="{FF2B5EF4-FFF2-40B4-BE49-F238E27FC236}">
                <a16:creationId xmlns:a16="http://schemas.microsoft.com/office/drawing/2014/main" xmlns="" id="{04E94866-9ECF-4DC9-8DD7-6FFE1130B6C9}"/>
              </a:ext>
            </a:extLst>
          </p:cNvPr>
          <p:cNvSpPr/>
          <p:nvPr/>
        </p:nvSpPr>
        <p:spPr>
          <a:xfrm>
            <a:off x="8813962" y="3728440"/>
            <a:ext cx="2391536" cy="46440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dni od dnia wejścia </a:t>
            </a:r>
            <a:b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życie ustawy</a:t>
            </a:r>
          </a:p>
        </p:txBody>
      </p:sp>
      <p:sp>
        <p:nvSpPr>
          <p:cNvPr id="26" name="Prostokąt zaokrąglony 44">
            <a:extLst>
              <a:ext uri="{FF2B5EF4-FFF2-40B4-BE49-F238E27FC236}">
                <a16:creationId xmlns:a16="http://schemas.microsoft.com/office/drawing/2014/main" xmlns="" id="{9E693BCE-2CD4-41A5-A41E-A7E5471F643D}"/>
              </a:ext>
            </a:extLst>
          </p:cNvPr>
          <p:cNvSpPr/>
          <p:nvPr/>
        </p:nvSpPr>
        <p:spPr>
          <a:xfrm>
            <a:off x="4836484" y="4192847"/>
            <a:ext cx="2391536" cy="7273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marca </a:t>
            </a:r>
            <a:r>
              <a:rPr lang="pl-PL" sz="1200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1200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stateczny 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 przekazanie do zatwierdzenia  wniosku taryfowego</a:t>
            </a:r>
          </a:p>
        </p:txBody>
      </p:sp>
      <p:sp>
        <p:nvSpPr>
          <p:cNvPr id="18" name="Prostokąt zaokrąglony 44">
            <a:extLst>
              <a:ext uri="{FF2B5EF4-FFF2-40B4-BE49-F238E27FC236}">
                <a16:creationId xmlns:a16="http://schemas.microsoft.com/office/drawing/2014/main" xmlns="" id="{EC7D0138-1947-4103-BE24-D2B1B8974D52}"/>
              </a:ext>
            </a:extLst>
          </p:cNvPr>
          <p:cNvSpPr/>
          <p:nvPr/>
        </p:nvSpPr>
        <p:spPr>
          <a:xfrm>
            <a:off x="4836484" y="3728440"/>
            <a:ext cx="2391536" cy="46440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dni przed dniem wygaśnięciem taryfy</a:t>
            </a:r>
          </a:p>
        </p:txBody>
      </p:sp>
      <p:sp>
        <p:nvSpPr>
          <p:cNvPr id="32" name="Prostokąt zaokrąglony 44">
            <a:extLst>
              <a:ext uri="{FF2B5EF4-FFF2-40B4-BE49-F238E27FC236}">
                <a16:creationId xmlns:a16="http://schemas.microsoft.com/office/drawing/2014/main" xmlns="" id="{E210376C-965A-4ECF-8FD6-6C62CF478FB4}"/>
              </a:ext>
            </a:extLst>
          </p:cNvPr>
          <p:cNvSpPr/>
          <p:nvPr/>
        </p:nvSpPr>
        <p:spPr>
          <a:xfrm>
            <a:off x="8813962" y="4192847"/>
            <a:ext cx="2391536" cy="7273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wygaśnięcie </a:t>
            </a:r>
            <a:r>
              <a:rPr lang="pl-PL" sz="1200" b="1" i="1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lege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taryf obowiązujących w dniu wejścia w życie ustawy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2157043"/>
            <a:ext cx="12206515" cy="1074578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 NA PEWNO?</a:t>
            </a:r>
          </a:p>
        </p:txBody>
      </p:sp>
    </p:spTree>
    <p:extLst>
      <p:ext uri="{BB962C8B-B14F-4D97-AF65-F5344CB8AC3E}">
        <p14:creationId xmlns:p14="http://schemas.microsoft.com/office/powerpoint/2010/main" val="2802251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AAC90C-9B1C-4B79-A2AD-9A931B4D1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80941"/>
            <a:ext cx="7543800" cy="840230"/>
          </a:xfrm>
        </p:spPr>
        <p:txBody>
          <a:bodyPr/>
          <a:lstStyle/>
          <a:p>
            <a:r>
              <a:rPr lang="pl-PL" dirty="0">
                <a:latin typeface="+mj-lt"/>
              </a:rPr>
              <a:t>OBOWIĄZKOWA ZMIANA TARYF</a:t>
            </a:r>
            <a:br>
              <a:rPr lang="pl-PL" dirty="0">
                <a:latin typeface="+mj-lt"/>
              </a:rPr>
            </a:br>
            <a:r>
              <a:rPr lang="pl-PL" sz="2400" b="0" dirty="0">
                <a:latin typeface="+mj-lt"/>
              </a:rPr>
              <a:t>ANALIZA ART. 9 NOWELI UZZW</a:t>
            </a:r>
            <a:endParaRPr lang="pl-PL" dirty="0">
              <a:latin typeface="+mj-lt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A2DAEA4A-CEF6-4834-AE44-B5A4ECD0A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58477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7D409AB-2201-4E18-8A34-C31753AD9B06}" type="slidenum">
              <a:rPr sz="16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2">
            <a:extLst>
              <a:ext uri="{FF2B5EF4-FFF2-40B4-BE49-F238E27FC236}">
                <a16:creationId xmlns:a16="http://schemas.microsoft.com/office/drawing/2014/main" xmlns="" id="{E2111109-A5AB-4DC5-9DFE-10B4818B8C44}"/>
              </a:ext>
            </a:extLst>
          </p:cNvPr>
          <p:cNvSpPr/>
          <p:nvPr/>
        </p:nvSpPr>
        <p:spPr>
          <a:xfrm>
            <a:off x="0" y="2151620"/>
            <a:ext cx="10009730" cy="1080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accent2">
                <a:lumMod val="60000"/>
                <a:lumOff val="40000"/>
              </a:schemeClr>
            </a:bgClr>
          </a:pattFill>
          <a:ln w="12700" cap="flat">
            <a:solidFill>
              <a:schemeClr val="accent1"/>
            </a:solidFill>
            <a:custDash>
              <a:ds d="100000" sp="100000"/>
            </a:custDash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„STARA” TARYFA</a:t>
            </a:r>
          </a:p>
        </p:txBody>
      </p:sp>
      <p:sp>
        <p:nvSpPr>
          <p:cNvPr id="22" name="Nawias klamrowy zamykający 21">
            <a:extLst>
              <a:ext uri="{FF2B5EF4-FFF2-40B4-BE49-F238E27FC236}">
                <a16:creationId xmlns:a16="http://schemas.microsoft.com/office/drawing/2014/main" xmlns="" id="{6FD6FC04-1134-4219-A06E-ADA0381A2562}"/>
              </a:ext>
            </a:extLst>
          </p:cNvPr>
          <p:cNvSpPr/>
          <p:nvPr/>
        </p:nvSpPr>
        <p:spPr>
          <a:xfrm rot="16200000" flipH="1">
            <a:off x="3535480" y="3048426"/>
            <a:ext cx="701440" cy="4216400"/>
          </a:xfrm>
          <a:prstGeom prst="rightBrace">
            <a:avLst>
              <a:gd name="adj1" fmla="val 13921"/>
              <a:gd name="adj2" fmla="val 49842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100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5">
            <a:extLst>
              <a:ext uri="{FF2B5EF4-FFF2-40B4-BE49-F238E27FC236}">
                <a16:creationId xmlns:a16="http://schemas.microsoft.com/office/drawing/2014/main" xmlns="" id="{4DD3BE1D-F014-4443-92A8-E188DD6CE41F}"/>
              </a:ext>
            </a:extLst>
          </p:cNvPr>
          <p:cNvCxnSpPr/>
          <p:nvPr/>
        </p:nvCxnSpPr>
        <p:spPr>
          <a:xfrm>
            <a:off x="1778000" y="3231620"/>
            <a:ext cx="0" cy="663409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sp>
        <p:nvSpPr>
          <p:cNvPr id="14" name="Prostokąt zaokrąglony 43">
            <a:extLst>
              <a:ext uri="{FF2B5EF4-FFF2-40B4-BE49-F238E27FC236}">
                <a16:creationId xmlns:a16="http://schemas.microsoft.com/office/drawing/2014/main" xmlns="" id="{0B2942C9-DAED-4739-979A-33E0DC97BE2F}"/>
              </a:ext>
            </a:extLst>
          </p:cNvPr>
          <p:cNvSpPr/>
          <p:nvPr/>
        </p:nvSpPr>
        <p:spPr>
          <a:xfrm>
            <a:off x="2184400" y="5697652"/>
            <a:ext cx="3454400" cy="62694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 przygotowanie nowej taryfy</a:t>
            </a:r>
            <a:b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złożenie wniosku do organu regulacyjnego</a:t>
            </a:r>
          </a:p>
        </p:txBody>
      </p:sp>
      <p:sp>
        <p:nvSpPr>
          <p:cNvPr id="15" name="Prostokąt zaokrąglony 44">
            <a:extLst>
              <a:ext uri="{FF2B5EF4-FFF2-40B4-BE49-F238E27FC236}">
                <a16:creationId xmlns:a16="http://schemas.microsoft.com/office/drawing/2014/main" xmlns="" id="{6424B7CB-CCFE-48CD-91E1-CFC7E6319FC6}"/>
              </a:ext>
            </a:extLst>
          </p:cNvPr>
          <p:cNvSpPr/>
          <p:nvPr/>
        </p:nvSpPr>
        <p:spPr>
          <a:xfrm>
            <a:off x="829022" y="3728440"/>
            <a:ext cx="1897858" cy="11917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grudnia 2017 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</a:t>
            </a:r>
            <a:r>
              <a:rPr lang="pl-PL" sz="140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ejście</a:t>
            </a: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życie ustawy</a:t>
            </a:r>
          </a:p>
        </p:txBody>
      </p:sp>
      <p:cxnSp>
        <p:nvCxnSpPr>
          <p:cNvPr id="17" name="Łącznik prosty 5">
            <a:extLst>
              <a:ext uri="{FF2B5EF4-FFF2-40B4-BE49-F238E27FC236}">
                <a16:creationId xmlns:a16="http://schemas.microsoft.com/office/drawing/2014/main" xmlns="" id="{EB09704E-8F74-42B7-BEDD-501424ED2B18}"/>
              </a:ext>
            </a:extLst>
          </p:cNvPr>
          <p:cNvCxnSpPr>
            <a:cxnSpLocks/>
          </p:cNvCxnSpPr>
          <p:nvPr/>
        </p:nvCxnSpPr>
        <p:spPr>
          <a:xfrm>
            <a:off x="5994400" y="3231620"/>
            <a:ext cx="0" cy="635984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cxnSp>
        <p:nvCxnSpPr>
          <p:cNvPr id="23" name="Łącznik prosty 5">
            <a:extLst>
              <a:ext uri="{FF2B5EF4-FFF2-40B4-BE49-F238E27FC236}">
                <a16:creationId xmlns:a16="http://schemas.microsoft.com/office/drawing/2014/main" xmlns="" id="{113AEE90-0365-4F62-8808-FB2B9D26964B}"/>
              </a:ext>
            </a:extLst>
          </p:cNvPr>
          <p:cNvCxnSpPr/>
          <p:nvPr/>
        </p:nvCxnSpPr>
        <p:spPr>
          <a:xfrm>
            <a:off x="10009730" y="3204195"/>
            <a:ext cx="0" cy="663409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sp>
        <p:nvSpPr>
          <p:cNvPr id="24" name="Prostokąt zaokrąglony 44">
            <a:extLst>
              <a:ext uri="{FF2B5EF4-FFF2-40B4-BE49-F238E27FC236}">
                <a16:creationId xmlns:a16="http://schemas.microsoft.com/office/drawing/2014/main" xmlns="" id="{04E94866-9ECF-4DC9-8DD7-6FFE1130B6C9}"/>
              </a:ext>
            </a:extLst>
          </p:cNvPr>
          <p:cNvSpPr/>
          <p:nvPr/>
        </p:nvSpPr>
        <p:spPr>
          <a:xfrm>
            <a:off x="8813962" y="3728440"/>
            <a:ext cx="2391536" cy="46440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dni od dnia wejścia </a:t>
            </a:r>
            <a:b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życie ustawy</a:t>
            </a:r>
          </a:p>
        </p:txBody>
      </p:sp>
      <p:sp>
        <p:nvSpPr>
          <p:cNvPr id="26" name="Prostokąt zaokrąglony 44">
            <a:extLst>
              <a:ext uri="{FF2B5EF4-FFF2-40B4-BE49-F238E27FC236}">
                <a16:creationId xmlns:a16="http://schemas.microsoft.com/office/drawing/2014/main" xmlns="" id="{9E693BCE-2CD4-41A5-A41E-A7E5471F643D}"/>
              </a:ext>
            </a:extLst>
          </p:cNvPr>
          <p:cNvSpPr/>
          <p:nvPr/>
        </p:nvSpPr>
        <p:spPr>
          <a:xfrm>
            <a:off x="4836484" y="4192847"/>
            <a:ext cx="2391536" cy="7273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marca </a:t>
            </a:r>
            <a:r>
              <a:rPr lang="pl-PL" sz="1200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1200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stateczny 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 przekazanie do zatwierdzenia  wniosku taryfowego</a:t>
            </a:r>
          </a:p>
        </p:txBody>
      </p:sp>
      <p:sp>
        <p:nvSpPr>
          <p:cNvPr id="18" name="Prostokąt zaokrąglony 44">
            <a:extLst>
              <a:ext uri="{FF2B5EF4-FFF2-40B4-BE49-F238E27FC236}">
                <a16:creationId xmlns:a16="http://schemas.microsoft.com/office/drawing/2014/main" xmlns="" id="{EC7D0138-1947-4103-BE24-D2B1B8974D52}"/>
              </a:ext>
            </a:extLst>
          </p:cNvPr>
          <p:cNvSpPr/>
          <p:nvPr/>
        </p:nvSpPr>
        <p:spPr>
          <a:xfrm>
            <a:off x="4836484" y="3728440"/>
            <a:ext cx="2391536" cy="46440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dni przed dniem wygaśnięciem taryfy</a:t>
            </a:r>
          </a:p>
        </p:txBody>
      </p:sp>
      <p:sp>
        <p:nvSpPr>
          <p:cNvPr id="32" name="Prostokąt zaokrąglony 44">
            <a:extLst>
              <a:ext uri="{FF2B5EF4-FFF2-40B4-BE49-F238E27FC236}">
                <a16:creationId xmlns:a16="http://schemas.microsoft.com/office/drawing/2014/main" xmlns="" id="{E210376C-965A-4ECF-8FD6-6C62CF478FB4}"/>
              </a:ext>
            </a:extLst>
          </p:cNvPr>
          <p:cNvSpPr/>
          <p:nvPr/>
        </p:nvSpPr>
        <p:spPr>
          <a:xfrm>
            <a:off x="8813962" y="4192847"/>
            <a:ext cx="2391536" cy="7273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wygaśnięcie </a:t>
            </a:r>
            <a:r>
              <a:rPr lang="pl-PL" sz="1200" b="1" i="1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lege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taryf obowiązujących w dniu wejścia w życie ustawy</a:t>
            </a:r>
          </a:p>
        </p:txBody>
      </p:sp>
      <p:sp>
        <p:nvSpPr>
          <p:cNvPr id="20" name="Prostokąt 48">
            <a:extLst>
              <a:ext uri="{FF2B5EF4-FFF2-40B4-BE49-F238E27FC236}">
                <a16:creationId xmlns:a16="http://schemas.microsoft.com/office/drawing/2014/main" xmlns="" id="{9CDED5B0-D967-45B8-AD77-8146D4ADF810}"/>
              </a:ext>
            </a:extLst>
          </p:cNvPr>
          <p:cNvSpPr/>
          <p:nvPr/>
        </p:nvSpPr>
        <p:spPr>
          <a:xfrm>
            <a:off x="8701548" y="2151620"/>
            <a:ext cx="3504967" cy="1080000"/>
          </a:xfrm>
          <a:prstGeom prst="rect">
            <a:avLst/>
          </a:prstGeom>
          <a:pattFill prst="wdUpDiag">
            <a:fgClr>
              <a:srgbClr val="A43757"/>
            </a:fgClr>
            <a:bgClr>
              <a:schemeClr val="bg1">
                <a:lumMod val="65000"/>
              </a:schemeClr>
            </a:bgClr>
          </a:pattFill>
          <a:ln w="12700" cap="flat">
            <a:solidFill>
              <a:schemeClr val="accent1"/>
            </a:solidFill>
            <a:custDash>
              <a:ds d="100000" sp="100000"/>
            </a:custDash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 T.</a:t>
            </a:r>
          </a:p>
        </p:txBody>
      </p:sp>
      <p:sp>
        <p:nvSpPr>
          <p:cNvPr id="21" name="Prostokąt zaokrąglony 44">
            <a:extLst>
              <a:ext uri="{FF2B5EF4-FFF2-40B4-BE49-F238E27FC236}">
                <a16:creationId xmlns:a16="http://schemas.microsoft.com/office/drawing/2014/main" xmlns="" id="{04E94866-9ECF-4DC9-8DD7-6FFE1130B6C9}"/>
              </a:ext>
            </a:extLst>
          </p:cNvPr>
          <p:cNvSpPr/>
          <p:nvPr/>
        </p:nvSpPr>
        <p:spPr>
          <a:xfrm>
            <a:off x="8838139" y="756640"/>
            <a:ext cx="2391536" cy="46440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Wejście taryfy przed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czerwca 2018 r.</a:t>
            </a:r>
            <a:endParaRPr lang="pl-PL" sz="14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ostokąt zaokrąglony 44">
            <a:extLst>
              <a:ext uri="{FF2B5EF4-FFF2-40B4-BE49-F238E27FC236}">
                <a16:creationId xmlns:a16="http://schemas.microsoft.com/office/drawing/2014/main" xmlns="" id="{E210376C-965A-4ECF-8FD6-6C62CF478FB4}"/>
              </a:ext>
            </a:extLst>
          </p:cNvPr>
          <p:cNvSpPr/>
          <p:nvPr/>
        </p:nvSpPr>
        <p:spPr>
          <a:xfrm>
            <a:off x="8838139" y="1221047"/>
            <a:ext cx="2391536" cy="7273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zatwierdzenia taryfy w terminie 45 dni przez regulatora i braku odwołania </a:t>
            </a:r>
            <a:endParaRPr lang="pl-PL" sz="1200" kern="0" dirty="0">
              <a:solidFill>
                <a:srgbClr val="424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23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9">
            <a:extLst>
              <a:ext uri="{FF2B5EF4-FFF2-40B4-BE49-F238E27FC236}">
                <a16:creationId xmlns:a16="http://schemas.microsoft.com/office/drawing/2014/main" xmlns="" id="{E007320B-B44A-447B-9380-5FF500BC1192}"/>
              </a:ext>
            </a:extLst>
          </p:cNvPr>
          <p:cNvSpPr/>
          <p:nvPr/>
        </p:nvSpPr>
        <p:spPr>
          <a:xfrm>
            <a:off x="-169864" y="308770"/>
            <a:ext cx="2779713" cy="1206500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kern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6" name="Symbol zastępczy obrazu 5" descr="Obraz zawierający książka&#10;&#10;Opis wygenerowany przy wysokim poziomie pewności">
            <a:extLst>
              <a:ext uri="{FF2B5EF4-FFF2-40B4-BE49-F238E27FC236}">
                <a16:creationId xmlns:a16="http://schemas.microsoft.com/office/drawing/2014/main" xmlns="" id="{80980C5C-794D-4ECF-99DF-320D1542B3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5549" b="5549"/>
          <a:stretch>
            <a:fillRect/>
          </a:stretch>
        </p:blipFill>
        <p:spPr>
          <a:xfrm>
            <a:off x="5468548" y="0"/>
            <a:ext cx="6875852" cy="687890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E5E830-88C0-4708-B6F7-71ECA604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7" y="-1742598"/>
            <a:ext cx="4208656" cy="3034857"/>
          </a:xfrm>
        </p:spPr>
        <p:txBody>
          <a:bodyPr vert="horz" wrap="square" lIns="60960" tIns="30480" rIns="60960" bIns="30480" rtlCol="0" anchor="b">
            <a:normAutofit/>
          </a:bodyPr>
          <a:lstStyle/>
          <a:p>
            <a:pPr algn="r" defTabSz="609630"/>
            <a:r>
              <a:rPr lang="pl-PL" sz="44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Art. 57 § 7 KPA</a:t>
            </a: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CE08EEBE-46E4-4A12-ABF0-C55F3B088B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737" y="6341668"/>
            <a:ext cx="862263" cy="365125"/>
          </a:xfrm>
        </p:spPr>
        <p:txBody>
          <a:bodyPr vert="horz" wrap="square" lIns="60960" tIns="30480" rIns="60960" bIns="30480" rtlCol="0" anchor="ctr">
            <a:normAutofit/>
          </a:bodyPr>
          <a:lstStyle/>
          <a:p>
            <a:pPr algn="r" defTabSz="609630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strona</a:t>
            </a:r>
          </a:p>
          <a:p>
            <a:pPr algn="r" defTabSz="609630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</a:t>
            </a:r>
            <a:fld id="{37D409AB-2201-4E18-8A34-C31753AD9B06}" type="slidenum">
              <a:rPr lang="en-US" sz="8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09630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t>45</a:t>
            </a:fld>
            <a:endParaRPr lang="en-US" sz="8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Strzałka: w dół 13">
            <a:extLst>
              <a:ext uri="{FF2B5EF4-FFF2-40B4-BE49-F238E27FC236}">
                <a16:creationId xmlns:a16="http://schemas.microsoft.com/office/drawing/2014/main" xmlns="" id="{0950012E-B29E-455D-8DAA-36F90D458E08}"/>
              </a:ext>
            </a:extLst>
          </p:cNvPr>
          <p:cNvSpPr/>
          <p:nvPr/>
        </p:nvSpPr>
        <p:spPr>
          <a:xfrm>
            <a:off x="2292573" y="950669"/>
            <a:ext cx="851619" cy="832286"/>
          </a:xfrm>
          <a:prstGeom prst="down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1A9C36A-7D5A-4B28-9570-00F814834FFD}"/>
              </a:ext>
            </a:extLst>
          </p:cNvPr>
          <p:cNvSpPr/>
          <p:nvPr/>
        </p:nvSpPr>
        <p:spPr>
          <a:xfrm>
            <a:off x="302876" y="1797703"/>
            <a:ext cx="4831016" cy="1682916"/>
          </a:xfrm>
          <a:prstGeom prst="rect">
            <a:avLst/>
          </a:prstGeom>
          <a:solidFill>
            <a:schemeClr val="bg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Do 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postępowania przed organem regulacyjnym stosuje się przepisy </a:t>
            </a: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ustawy z dnia </a:t>
            </a:r>
            <a: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czerwca 1960 r</a:t>
            </a:r>
            <a: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Kodeks postępowania </a:t>
            </a:r>
            <a:r>
              <a:rPr lang="pl-PL" sz="2000" b="1" kern="0" dirty="0" err="1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adminI-stracyjnego</a:t>
            </a:r>
            <a: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000" b="1" kern="0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9326A3E1-2672-4DF0-A32B-3ECBA34F7479}"/>
              </a:ext>
            </a:extLst>
          </p:cNvPr>
          <p:cNvSpPr/>
          <p:nvPr/>
        </p:nvSpPr>
        <p:spPr>
          <a:xfrm>
            <a:off x="302875" y="308770"/>
            <a:ext cx="4831016" cy="824795"/>
          </a:xfrm>
          <a:prstGeom prst="rect">
            <a:avLst/>
          </a:prstGeom>
          <a:solidFill>
            <a:srgbClr val="A43757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288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27c ust. 1 </a:t>
            </a:r>
            <a:r>
              <a:rPr lang="pl-PL" sz="2000" b="1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uzzw</a:t>
            </a:r>
            <a:endParaRPr lang="pl-PL" sz="20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A1A9C36A-7D5A-4B28-9570-00F814834FFD}"/>
              </a:ext>
            </a:extLst>
          </p:cNvPr>
          <p:cNvSpPr/>
          <p:nvPr/>
        </p:nvSpPr>
        <p:spPr>
          <a:xfrm>
            <a:off x="302876" y="3760838"/>
            <a:ext cx="4831016" cy="2800299"/>
          </a:xfrm>
          <a:prstGeom prst="rect">
            <a:avLst/>
          </a:prstGeom>
          <a:solidFill>
            <a:schemeClr val="bg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Organem 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wyższego stopnia </a:t>
            </a: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sprawach decyzji wydawanych na podstawie przepisów ustawy </a:t>
            </a: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stosunku do organu regulacyjnego jest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Prezes </a:t>
            </a:r>
            <a: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PGW Wody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Polskie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wyłączeniem decyzji, o której mowa w art. 27e ust. 1.</a:t>
            </a:r>
            <a:endParaRPr lang="pl-PL" sz="2000" b="1" kern="0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91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zawierający książka&#10;&#10;Opis wygenerowany przy wysokim poziomie pewności">
            <a:extLst>
              <a:ext uri="{FF2B5EF4-FFF2-40B4-BE49-F238E27FC236}">
                <a16:creationId xmlns:a16="http://schemas.microsoft.com/office/drawing/2014/main" xmlns="" id="{80980C5C-794D-4ECF-99DF-320D1542B3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r="-79533" b="11097"/>
          <a:stretch/>
        </p:blipFill>
        <p:spPr>
          <a:xfrm>
            <a:off x="0" y="0"/>
            <a:ext cx="12344400" cy="6878903"/>
          </a:xfrm>
          <a:prstGeom prst="rect">
            <a:avLst/>
          </a:prstGeom>
        </p:spPr>
      </p:pic>
      <p:sp>
        <p:nvSpPr>
          <p:cNvPr id="18" name="Prostokąt 16">
            <a:extLst>
              <a:ext uri="{FF2B5EF4-FFF2-40B4-BE49-F238E27FC236}">
                <a16:creationId xmlns:a16="http://schemas.microsoft.com/office/drawing/2014/main" xmlns="" id="{1CB6C20C-2B88-41B9-B6C6-98D0F3279BCC}"/>
              </a:ext>
            </a:extLst>
          </p:cNvPr>
          <p:cNvSpPr/>
          <p:nvPr/>
        </p:nvSpPr>
        <p:spPr>
          <a:xfrm>
            <a:off x="6792295" y="-1"/>
            <a:ext cx="5468548" cy="6857999"/>
          </a:xfrm>
          <a:prstGeom prst="rect">
            <a:avLst/>
          </a:prstGeom>
          <a:solidFill>
            <a:schemeClr val="accent1"/>
          </a:solidFill>
          <a:ln w="38103" cap="flat">
            <a:solidFill>
              <a:schemeClr val="accent1"/>
            </a:solidFill>
            <a:prstDash val="solid"/>
            <a:miter/>
          </a:ln>
        </p:spPr>
        <p:txBody>
          <a:bodyPr vert="horz" wrap="square" lIns="48000" tIns="31199" rIns="24000" bIns="30480" anchor="ctr" anchorCtr="0" compatLnSpc="1">
            <a:noAutofit/>
          </a:bodyPr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67" kern="0" dirty="0">
              <a:solidFill>
                <a:srgbClr val="E7E6E6"/>
              </a:solidFill>
              <a:latin typeface="Calibri" panose="020F0502020204030204"/>
              <a:cs typeface="Arial" pitchFamily="34"/>
            </a:endParaRPr>
          </a:p>
        </p:txBody>
      </p:sp>
      <p:sp>
        <p:nvSpPr>
          <p:cNvPr id="19" name="Prostokąt 16">
            <a:extLst>
              <a:ext uri="{FF2B5EF4-FFF2-40B4-BE49-F238E27FC236}">
                <a16:creationId xmlns:a16="http://schemas.microsoft.com/office/drawing/2014/main" xmlns="" id="{8EE09409-CBEB-497F-AA44-B0087498099F}"/>
              </a:ext>
            </a:extLst>
          </p:cNvPr>
          <p:cNvSpPr/>
          <p:nvPr/>
        </p:nvSpPr>
        <p:spPr>
          <a:xfrm>
            <a:off x="7179711" y="3238498"/>
            <a:ext cx="4712624" cy="2369457"/>
          </a:xfrm>
          <a:prstGeom prst="rect">
            <a:avLst/>
          </a:prstGeom>
          <a:solidFill>
            <a:schemeClr val="accent1"/>
          </a:solidFill>
          <a:ln w="38103" cap="flat">
            <a:solidFill>
              <a:schemeClr val="accent1"/>
            </a:solidFill>
            <a:prstDash val="solid"/>
            <a:miter/>
          </a:ln>
        </p:spPr>
        <p:txBody>
          <a:bodyPr vert="horz" wrap="square" lIns="48000" tIns="31199" rIns="24000" bIns="30480" anchor="ctr" anchorCtr="0" compatLnSpc="1">
            <a:noAutofit/>
          </a:bodyPr>
          <a:lstStyle/>
          <a:p>
            <a:pPr marL="342900" indent="-342900" defTabSz="60963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wysłane </a:t>
            </a:r>
            <a:r>
              <a:rPr lang="pl-PL" sz="1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formie dokumentu elektronicznego do organu administracji publicznej, a nadawca otrzymał urzędowe poświadczenie odbioru;</a:t>
            </a:r>
          </a:p>
          <a:p>
            <a:pPr marL="342900" indent="-342900" defTabSz="60963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nadane </a:t>
            </a:r>
            <a:r>
              <a:rPr lang="pl-PL" sz="1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polskiej placówce pocztowej operatora wyznaczonego w rozumieniu ustawy z dnia 23 listopada 2012 r. - Prawo pocztowe;</a:t>
            </a:r>
          </a:p>
          <a:p>
            <a:pPr marL="342900" indent="-342900" defTabSz="60963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złożone </a:t>
            </a:r>
            <a:r>
              <a:rPr lang="pl-PL" sz="1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polskim urzędzie konsularnym;</a:t>
            </a:r>
          </a:p>
          <a:p>
            <a:pPr marL="342900" indent="-342900" defTabSz="60963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złożone </a:t>
            </a:r>
            <a:r>
              <a:rPr lang="pl-PL" sz="1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 żołnierza w dowództwie jednostki wojskowej;</a:t>
            </a:r>
          </a:p>
          <a:p>
            <a:pPr marL="342900" indent="-342900" defTabSz="60963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złożone </a:t>
            </a:r>
            <a:r>
              <a:rPr lang="pl-PL" sz="1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 członka załogi statku morskiego kapitanowi statku;</a:t>
            </a:r>
          </a:p>
          <a:p>
            <a:pPr marL="342900" indent="-342900" defTabSz="60963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złożone </a:t>
            </a:r>
            <a:r>
              <a:rPr lang="pl-PL" sz="1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 osobę pozbawioną wolności w administracji zakładu karnego.</a:t>
            </a:r>
          </a:p>
        </p:txBody>
      </p:sp>
      <p:cxnSp>
        <p:nvCxnSpPr>
          <p:cNvPr id="20" name="Łącznik prosty 4">
            <a:extLst>
              <a:ext uri="{FF2B5EF4-FFF2-40B4-BE49-F238E27FC236}">
                <a16:creationId xmlns:a16="http://schemas.microsoft.com/office/drawing/2014/main" xmlns="" id="{0C81D162-8431-43E9-9377-9E8BD681C794}"/>
              </a:ext>
            </a:extLst>
          </p:cNvPr>
          <p:cNvCxnSpPr>
            <a:cxnSpLocks/>
          </p:cNvCxnSpPr>
          <p:nvPr/>
        </p:nvCxnSpPr>
        <p:spPr>
          <a:xfrm>
            <a:off x="7154311" y="1438667"/>
            <a:ext cx="51065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ytuł 1">
            <a:extLst>
              <a:ext uri="{FF2B5EF4-FFF2-40B4-BE49-F238E27FC236}">
                <a16:creationId xmlns:a16="http://schemas.microsoft.com/office/drawing/2014/main" xmlns="" id="{4CE5E830-88C0-4708-B6F7-71ECA60485AE}"/>
              </a:ext>
            </a:extLst>
          </p:cNvPr>
          <p:cNvSpPr txBox="1">
            <a:spLocks/>
          </p:cNvSpPr>
          <p:nvPr/>
        </p:nvSpPr>
        <p:spPr>
          <a:xfrm>
            <a:off x="7154311" y="-383562"/>
            <a:ext cx="4768784" cy="3034857"/>
          </a:xfrm>
          <a:prstGeom prst="rect">
            <a:avLst/>
          </a:prstGeom>
          <a:noFill/>
        </p:spPr>
        <p:txBody>
          <a:bodyPr vert="horz" wrap="square" lIns="60960" tIns="30480" rIns="60960" bIns="304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3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defTabSz="609630" fontAlgn="auto">
              <a:spcAft>
                <a:spcPts val="0"/>
              </a:spcAft>
            </a:pPr>
            <a:r>
              <a:rPr lang="pl-PL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</a:t>
            </a:r>
            <a:r>
              <a:rPr lang="pl-P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uważa się za zachowany, jeżeli przed jego upływem pismo zostało: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xmlns="" id="{4CE5E830-88C0-4708-B6F7-71ECA604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078" y="-1669930"/>
            <a:ext cx="4208656" cy="3034857"/>
          </a:xfrm>
        </p:spPr>
        <p:txBody>
          <a:bodyPr vert="horz" wrap="square" lIns="60960" tIns="30480" rIns="60960" bIns="30480" rtlCol="0" anchor="b">
            <a:normAutofit/>
          </a:bodyPr>
          <a:lstStyle/>
          <a:p>
            <a:pPr algn="r" defTabSz="609630"/>
            <a:r>
              <a:rPr lang="pl-PL" sz="44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Art. 57 § 7 KPA</a:t>
            </a: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358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7C39F457-4BFA-43E6-B356-792E15D21355}"/>
              </a:ext>
            </a:extLst>
          </p:cNvPr>
          <p:cNvSpPr/>
          <p:nvPr/>
        </p:nvSpPr>
        <p:spPr>
          <a:xfrm>
            <a:off x="5092700" y="840248"/>
            <a:ext cx="6451601" cy="391652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vert="horz" wrap="square" lIns="0" tIns="45720" rIns="0" bIns="45720" anchor="t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Zrzeczenie </a:t>
            </a:r>
            <a:r>
              <a:rPr lang="pl-PL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 prawa do wniesienia </a:t>
            </a:r>
            <a:r>
              <a:rPr lang="pl-PL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odwołania</a:t>
            </a:r>
            <a:endParaRPr lang="pl-PL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5CE9C3B5-31C4-458B-8F4C-02BD7987182D}"/>
              </a:ext>
            </a:extLst>
          </p:cNvPr>
          <p:cNvSpPr/>
          <p:nvPr/>
        </p:nvSpPr>
        <p:spPr>
          <a:xfrm>
            <a:off x="-604806" y="508002"/>
            <a:ext cx="2336800" cy="1252994"/>
          </a:xfrm>
          <a:prstGeom prst="rect">
            <a:avLst/>
          </a:prstGeom>
          <a:solidFill>
            <a:schemeClr val="bg1"/>
          </a:solidFill>
          <a:ln w="57150" cap="flat">
            <a:noFill/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Obraz 6" descr="Obraz zawierający obiekt, zegar&#10;&#10;Opis wygenerowany przy bardzo wysokim poziomie pewności">
            <a:extLst>
              <a:ext uri="{FF2B5EF4-FFF2-40B4-BE49-F238E27FC236}">
                <a16:creationId xmlns:a16="http://schemas.microsoft.com/office/drawing/2014/main" xmlns="" id="{8512F350-E030-4E13-83B4-C3D379D44E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5849"/>
            <a:ext cx="1670050" cy="209232"/>
          </a:xfrm>
          <a:prstGeom prst="rect">
            <a:avLst/>
          </a:prstGeom>
        </p:spPr>
      </p:pic>
      <p:pic>
        <p:nvPicPr>
          <p:cNvPr id="10" name="Obraz 7">
            <a:extLst>
              <a:ext uri="{FF2B5EF4-FFF2-40B4-BE49-F238E27FC236}">
                <a16:creationId xmlns:a16="http://schemas.microsoft.com/office/drawing/2014/main" xmlns="" id="{1BC948FF-ECC5-49DC-B7B4-9CAB8ED851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t="-1017" r="41276" b="1017"/>
          <a:stretch/>
        </p:blipFill>
        <p:spPr>
          <a:xfrm>
            <a:off x="0" y="-124241"/>
            <a:ext cx="4419600" cy="69822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7C39F457-4BFA-43E6-B356-792E15D21355}"/>
              </a:ext>
            </a:extLst>
          </p:cNvPr>
          <p:cNvSpPr/>
          <p:nvPr/>
        </p:nvSpPr>
        <p:spPr>
          <a:xfrm>
            <a:off x="5092700" y="516397"/>
            <a:ext cx="6451601" cy="410703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vert="horz" wrap="square" lIns="0" tIns="45720" rIns="0" bIns="4572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 127a. </a:t>
            </a:r>
            <a:r>
              <a:rPr lang="pl-PL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Kodeksu Postępowania Administracyjnego</a:t>
            </a:r>
            <a:endParaRPr lang="pl-PL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4">
            <a:extLst>
              <a:ext uri="{FF2B5EF4-FFF2-40B4-BE49-F238E27FC236}">
                <a16:creationId xmlns:a16="http://schemas.microsoft.com/office/drawing/2014/main" xmlns="" id="{A3EF06C3-822A-4A80-BA30-52184F906B62}"/>
              </a:ext>
            </a:extLst>
          </p:cNvPr>
          <p:cNvSpPr/>
          <p:nvPr/>
        </p:nvSpPr>
        <p:spPr>
          <a:xfrm>
            <a:off x="5092698" y="1717779"/>
            <a:ext cx="6451601" cy="164910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 1. W trakcie biegu terminu do wniesienia odwołania strona może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zrzec się prawa do wniesienia odwołania 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wobec organu administracji publicznej, który wydał decyzję</a:t>
            </a: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000" kern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4">
            <a:extLst>
              <a:ext uri="{FF2B5EF4-FFF2-40B4-BE49-F238E27FC236}">
                <a16:creationId xmlns:a16="http://schemas.microsoft.com/office/drawing/2014/main" xmlns="" id="{5EE867DB-F157-403E-A86C-E11F405BAC03}"/>
              </a:ext>
            </a:extLst>
          </p:cNvPr>
          <p:cNvSpPr/>
          <p:nvPr/>
        </p:nvSpPr>
        <p:spPr>
          <a:xfrm>
            <a:off x="5092700" y="3825507"/>
            <a:ext cx="6451601" cy="173709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2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dniem doręczenia organowi administracji publicznej oświadczenia o zrzeczeniu się prawa do wniesienia odwołania przez ostatnią ze stron postępowania, decyzja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staje się ostateczna </a:t>
            </a:r>
            <a: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kern="0" dirty="0" smtClean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prawomocna.</a:t>
            </a:r>
          </a:p>
        </p:txBody>
      </p:sp>
      <p:sp>
        <p:nvSpPr>
          <p:cNvPr id="13" name="Strzałka: w dół 13">
            <a:extLst>
              <a:ext uri="{FF2B5EF4-FFF2-40B4-BE49-F238E27FC236}">
                <a16:creationId xmlns:a16="http://schemas.microsoft.com/office/drawing/2014/main" xmlns="" id="{0950012E-B29E-455D-8DAA-36F90D458E08}"/>
              </a:ext>
            </a:extLst>
          </p:cNvPr>
          <p:cNvSpPr/>
          <p:nvPr/>
        </p:nvSpPr>
        <p:spPr>
          <a:xfrm>
            <a:off x="8051798" y="1231900"/>
            <a:ext cx="533400" cy="416143"/>
          </a:xfrm>
          <a:prstGeom prst="down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97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82C79E0C-232D-4E11-9B8D-0944563B9803}"/>
              </a:ext>
            </a:extLst>
          </p:cNvPr>
          <p:cNvSpPr txBox="1"/>
          <p:nvPr/>
        </p:nvSpPr>
        <p:spPr>
          <a:xfrm>
            <a:off x="1641933" y="841824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AAE4A641-7920-4CD7-BC11-564C63635724}"/>
              </a:ext>
            </a:extLst>
          </p:cNvPr>
          <p:cNvSpPr/>
          <p:nvPr/>
        </p:nvSpPr>
        <p:spPr>
          <a:xfrm>
            <a:off x="824594" y="2259165"/>
            <a:ext cx="9141823" cy="3739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9600" b="1" dirty="0" smtClean="0">
                <a:solidFill>
                  <a:srgbClr val="6D6E71"/>
                </a:solidFill>
                <a:latin typeface="Arial"/>
              </a:rPr>
              <a:t>Co…</a:t>
            </a:r>
            <a:endParaRPr lang="pl-PL" sz="9600" b="1" dirty="0">
              <a:solidFill>
                <a:srgbClr val="6D6E71"/>
              </a:solidFill>
              <a:latin typeface="Arial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600" kern="0" dirty="0" smtClean="0">
                <a:solidFill>
                  <a:srgbClr val="6D6E71"/>
                </a:solidFill>
                <a:latin typeface="Arial"/>
              </a:rPr>
              <a:t>w przypadku odwołania</a:t>
            </a:r>
            <a:endParaRPr lang="pl-PL" sz="5400" b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E3F4678-7513-4B1B-B657-593EDE29BFD1}"/>
              </a:ext>
            </a:extLst>
          </p:cNvPr>
          <p:cNvSpPr/>
          <p:nvPr/>
        </p:nvSpPr>
        <p:spPr>
          <a:xfrm>
            <a:off x="8637654" y="81888"/>
            <a:ext cx="341952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1300" b="1" kern="0" dirty="0">
                <a:solidFill>
                  <a:srgbClr val="A43757"/>
                </a:solidFill>
                <a:latin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90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9">
            <a:extLst>
              <a:ext uri="{FF2B5EF4-FFF2-40B4-BE49-F238E27FC236}">
                <a16:creationId xmlns:a16="http://schemas.microsoft.com/office/drawing/2014/main" xmlns="" id="{0EB40552-88BE-4EB5-8B3F-FD97693CBB1C}"/>
              </a:ext>
            </a:extLst>
          </p:cNvPr>
          <p:cNvSpPr/>
          <p:nvPr/>
        </p:nvSpPr>
        <p:spPr>
          <a:xfrm>
            <a:off x="1284634" y="2371262"/>
            <a:ext cx="10470126" cy="3318338"/>
          </a:xfrm>
          <a:prstGeom prst="rect">
            <a:avLst/>
          </a:prstGeom>
          <a:solidFill>
            <a:srgbClr val="FFFFFF">
              <a:alpha val="47000"/>
            </a:srgbClr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16000" tIns="45720" rIns="2844000" bIns="45720" anchor="ctr" anchorCtr="1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Stronami postępowań </a:t>
            </a:r>
            <a:r>
              <a:rPr lang="pl-PL" sz="2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w sprawach wydania decyzji, o których mowa w ust. 2–4, są </a:t>
            </a:r>
            <a:r>
              <a:rPr lang="pl-PL" sz="24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przedsiębiorstwo wodociągowo-kanalizacyjne </a:t>
            </a:r>
            <a:r>
              <a:rPr lang="pl-PL" sz="2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oraz </a:t>
            </a:r>
            <a:r>
              <a:rPr lang="pl-PL" sz="24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właściwy wójt (burmistrz, prezydent miasta)</a:t>
            </a:r>
            <a:r>
              <a:rPr lang="pl-PL" sz="2400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. </a:t>
            </a:r>
            <a:r>
              <a:rPr lang="pl-PL" sz="2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Jeżeli przedsiębiorstwo wodociągowo-kanalizacyjne jest gminną jednostką organizacyjną nieposiadającą osobowości prawnej, stroną postępowania jest wyłącznie to przedsiębiorstwo.</a:t>
            </a:r>
            <a:endParaRPr lang="pl-PL" sz="2400" kern="0" dirty="0">
              <a:solidFill>
                <a:srgbClr val="A43757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Prostokąt 8">
            <a:extLst>
              <a:ext uri="{FF2B5EF4-FFF2-40B4-BE49-F238E27FC236}">
                <a16:creationId xmlns:a16="http://schemas.microsoft.com/office/drawing/2014/main" xmlns="" id="{D206351D-A808-4FDD-988B-E16C6C400CCD}"/>
              </a:ext>
            </a:extLst>
          </p:cNvPr>
          <p:cNvSpPr/>
          <p:nvPr/>
        </p:nvSpPr>
        <p:spPr>
          <a:xfrm>
            <a:off x="1284634" y="1959430"/>
            <a:ext cx="3997050" cy="411833"/>
          </a:xfrm>
          <a:prstGeom prst="rect">
            <a:avLst/>
          </a:prstGeom>
          <a:solidFill>
            <a:schemeClr val="accent1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0" tIns="45720" rIns="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prstClr val="white"/>
                </a:solidFill>
                <a:latin typeface="Arial"/>
              </a:rPr>
              <a:t>Art. 24c ust. 6 uzzw </a:t>
            </a: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500" y="2614627"/>
            <a:ext cx="2831609" cy="28316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xmlns="" id="{1866C3FD-3193-481D-AB4A-A5F52651A2FD}"/>
              </a:ext>
            </a:extLst>
          </p:cNvPr>
          <p:cNvSpPr txBox="1">
            <a:spLocks/>
          </p:cNvSpPr>
          <p:nvPr/>
        </p:nvSpPr>
        <p:spPr>
          <a:xfrm>
            <a:off x="1491672" y="863294"/>
            <a:ext cx="9423400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667" b="0" dirty="0">
                <a:solidFill>
                  <a:prstClr val="black"/>
                </a:solidFill>
                <a:latin typeface="Calibri Light" panose="020F0302020204030204"/>
              </a:rPr>
              <a:t>POSTĘPOWANIE O ZATWIERDZENIE TARYFY</a:t>
            </a:r>
            <a:endParaRPr lang="pl-PL" sz="2133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03C88B4-4411-4607-B15F-F57101166D23}"/>
              </a:ext>
            </a:extLst>
          </p:cNvPr>
          <p:cNvSpPr txBox="1"/>
          <p:nvPr/>
        </p:nvSpPr>
        <p:spPr>
          <a:xfrm rot="16200000">
            <a:off x="10006856" y="4639325"/>
            <a:ext cx="421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44546A"/>
                </a:solidFill>
                <a:latin typeface="Calibri" panose="020F0502020204030204"/>
              </a:rPr>
              <a:t>Icon</a:t>
            </a:r>
            <a:r>
              <a:rPr lang="pl-PL" sz="600" dirty="0">
                <a:solidFill>
                  <a:srgbClr val="44546A"/>
                </a:solidFill>
                <a:latin typeface="Calibri" panose="020F0502020204030204"/>
              </a:rPr>
              <a:t> </a:t>
            </a:r>
            <a:r>
              <a:rPr lang="en-US" sz="600" dirty="0">
                <a:solidFill>
                  <a:srgbClr val="44546A"/>
                </a:solidFill>
                <a:latin typeface="Calibri" panose="020F0502020204030204"/>
              </a:rPr>
              <a:t>from www.flaticon.com </a:t>
            </a:r>
            <a:endParaRPr lang="pl-PL" sz="600" dirty="0">
              <a:solidFill>
                <a:srgbClr val="44546A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8299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333CE7D6-91B5-406B-B76A-9748C8E9EDAB}"/>
              </a:ext>
            </a:extLst>
          </p:cNvPr>
          <p:cNvSpPr/>
          <p:nvPr/>
        </p:nvSpPr>
        <p:spPr>
          <a:xfrm>
            <a:off x="639403" y="3872005"/>
            <a:ext cx="10624268" cy="2277839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342917" indent="-342917"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Calibri "/>
              </a:rPr>
              <a:t>Organem regulacyjnym ma być </a:t>
            </a:r>
            <a:r>
              <a:rPr lang="pl-PL" sz="2800" b="1" kern="0" dirty="0">
                <a:solidFill>
                  <a:srgbClr val="A43757"/>
                </a:solidFill>
                <a:latin typeface="Calibri "/>
              </a:rPr>
              <a:t>dyrektor regionalnego zarządu gospodarki wodnej Państwowego Gospodarstwa Wodnego Wody Polskie</a:t>
            </a:r>
            <a:r>
              <a:rPr lang="pl-PL" sz="2800" kern="0" dirty="0">
                <a:solidFill>
                  <a:srgbClr val="A43757"/>
                </a:solidFill>
                <a:latin typeface="Calibri "/>
              </a:rPr>
              <a:t>.</a:t>
            </a:r>
            <a:endParaRPr lang="pl-PL" sz="2800" b="1" kern="0" dirty="0">
              <a:solidFill>
                <a:srgbClr val="A43757"/>
              </a:solidFill>
              <a:latin typeface="Calibri 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A1A9C36A-7D5A-4B28-9570-00F814834FFD}"/>
              </a:ext>
            </a:extLst>
          </p:cNvPr>
          <p:cNvSpPr/>
          <p:nvPr/>
        </p:nvSpPr>
        <p:spPr>
          <a:xfrm>
            <a:off x="595294" y="3409805"/>
            <a:ext cx="10624268" cy="594969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342917" indent="-342917"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Calibri "/>
              </a:rPr>
              <a:t>Taryfy mają być zatwierdzane przez tzw. „</a:t>
            </a:r>
            <a:r>
              <a:rPr lang="pl-PL" sz="2800" b="1" kern="0" dirty="0">
                <a:solidFill>
                  <a:srgbClr val="A43757"/>
                </a:solidFill>
                <a:latin typeface="Calibri "/>
              </a:rPr>
              <a:t>organ regulacyjny</a:t>
            </a:r>
            <a:r>
              <a:rPr lang="pl-PL" sz="2800" kern="0" dirty="0">
                <a:solidFill>
                  <a:srgbClr val="6D6E71"/>
                </a:solidFill>
                <a:latin typeface="Calibri "/>
              </a:rPr>
              <a:t>”.  </a:t>
            </a:r>
          </a:p>
        </p:txBody>
      </p:sp>
      <p:pic>
        <p:nvPicPr>
          <p:cNvPr id="5" name="Obraz 3">
            <a:extLst>
              <a:ext uri="{FF2B5EF4-FFF2-40B4-BE49-F238E27FC236}">
                <a16:creationId xmlns="" xmlns:a16="http://schemas.microsoft.com/office/drawing/2014/main" id="{F6F4C2B7-6ADD-4CCE-8303-84AC022827F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85200" y="214009"/>
            <a:ext cx="2464226" cy="21312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ytuł 1">
            <a:extLst>
              <a:ext uri="{FF2B5EF4-FFF2-40B4-BE49-F238E27FC236}">
                <a16:creationId xmlns="" xmlns:a16="http://schemas.microsoft.com/office/drawing/2014/main" id="{1E03623E-965D-4AD4-8A66-B69E09FFB719}"/>
              </a:ext>
            </a:extLst>
          </p:cNvPr>
          <p:cNvSpPr txBox="1">
            <a:spLocks/>
          </p:cNvSpPr>
          <p:nvPr/>
        </p:nvSpPr>
        <p:spPr>
          <a:xfrm>
            <a:off x="1524000" y="2543866"/>
            <a:ext cx="9739671" cy="407443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667" dirty="0">
                <a:solidFill>
                  <a:srgbClr val="7F7F7F">
                    <a:lumMod val="50000"/>
                  </a:srgbClr>
                </a:solidFill>
              </a:rPr>
              <a:t>POWOŁANIE ORGANU REGULACYJNEGO</a:t>
            </a:r>
          </a:p>
        </p:txBody>
      </p:sp>
      <p:cxnSp>
        <p:nvCxnSpPr>
          <p:cNvPr id="11" name="Straight Connector 1">
            <a:extLst>
              <a:ext uri="{FF2B5EF4-FFF2-40B4-BE49-F238E27FC236}">
                <a16:creationId xmlns="" xmlns:a16="http://schemas.microsoft.com/office/drawing/2014/main" id="{A409C8CC-1FA2-416F-ABF0-BD2E38973532}"/>
              </a:ext>
            </a:extLst>
          </p:cNvPr>
          <p:cNvCxnSpPr>
            <a:cxnSpLocks/>
          </p:cNvCxnSpPr>
          <p:nvPr/>
        </p:nvCxnSpPr>
        <p:spPr>
          <a:xfrm>
            <a:off x="1344969" y="2567309"/>
            <a:ext cx="0" cy="3840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FEBA3C68-47F0-483C-A198-DA4AC7613EFA}"/>
              </a:ext>
            </a:extLst>
          </p:cNvPr>
          <p:cNvSpPr txBox="1">
            <a:spLocks/>
          </p:cNvSpPr>
          <p:nvPr/>
        </p:nvSpPr>
        <p:spPr>
          <a:xfrm>
            <a:off x="914400" y="2565400"/>
            <a:ext cx="430569" cy="385909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667" b="1" dirty="0">
                <a:solidFill>
                  <a:srgbClr val="7F7F7F">
                    <a:lumMod val="50000"/>
                  </a:srgbClr>
                </a:solidFill>
              </a:rPr>
              <a:t>2</a:t>
            </a:r>
          </a:p>
        </p:txBody>
      </p:sp>
      <p:sp>
        <p:nvSpPr>
          <p:cNvPr id="16" name="Title 7">
            <a:extLst>
              <a:ext uri="{FF2B5EF4-FFF2-40B4-BE49-F238E27FC236}">
                <a16:creationId xmlns="" xmlns:a16="http://schemas.microsoft.com/office/drawing/2014/main" id="{B73FE9D9-723D-4EB7-974F-0F665939C5BE}"/>
              </a:ext>
            </a:extLst>
          </p:cNvPr>
          <p:cNvSpPr txBox="1">
            <a:spLocks/>
          </p:cNvSpPr>
          <p:nvPr/>
        </p:nvSpPr>
        <p:spPr>
          <a:xfrm>
            <a:off x="1518213" y="869388"/>
            <a:ext cx="6018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3000" b="0" dirty="0">
                <a:solidFill>
                  <a:srgbClr val="6D6E71"/>
                </a:solidFill>
              </a:rPr>
              <a:t>ZMIANY KOMPETENCYJNE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321C6C9A-41CA-4433-95D5-36F0F218C168}"/>
              </a:ext>
            </a:extLst>
          </p:cNvPr>
          <p:cNvSpPr txBox="1"/>
          <p:nvPr/>
        </p:nvSpPr>
        <p:spPr>
          <a:xfrm>
            <a:off x="8921269" y="6488933"/>
            <a:ext cx="4256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Proponowany przepis: art. 24b ust. 1 uzzw</a:t>
            </a:r>
          </a:p>
        </p:txBody>
      </p:sp>
    </p:spTree>
    <p:extLst>
      <p:ext uri="{BB962C8B-B14F-4D97-AF65-F5344CB8AC3E}">
        <p14:creationId xmlns:p14="http://schemas.microsoft.com/office/powerpoint/2010/main" val="3916291720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AAC90C-9B1C-4B79-A2AD-9A931B4D1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80941"/>
            <a:ext cx="7543800" cy="840230"/>
          </a:xfrm>
        </p:spPr>
        <p:txBody>
          <a:bodyPr/>
          <a:lstStyle/>
          <a:p>
            <a:r>
              <a:rPr lang="pl-PL" dirty="0">
                <a:latin typeface="+mj-lt"/>
              </a:rPr>
              <a:t>OBOWIĄZKOWA ZMIANA TARYF</a:t>
            </a:r>
            <a:br>
              <a:rPr lang="pl-PL" dirty="0">
                <a:latin typeface="+mj-lt"/>
              </a:rPr>
            </a:br>
            <a:r>
              <a:rPr lang="pl-PL" sz="2400" b="0" dirty="0">
                <a:latin typeface="+mj-lt"/>
              </a:rPr>
              <a:t>ANALIZA ART. 9 NOWELI UZZW</a:t>
            </a:r>
            <a:endParaRPr lang="pl-PL" dirty="0">
              <a:latin typeface="+mj-lt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A2DAEA4A-CEF6-4834-AE44-B5A4ECD0A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58477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7D409AB-2201-4E18-8A34-C31753AD9B06}" type="slidenum">
              <a:rPr sz="16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2">
            <a:extLst>
              <a:ext uri="{FF2B5EF4-FFF2-40B4-BE49-F238E27FC236}">
                <a16:creationId xmlns:a16="http://schemas.microsoft.com/office/drawing/2014/main" xmlns="" id="{E2111109-A5AB-4DC5-9DFE-10B4818B8C44}"/>
              </a:ext>
            </a:extLst>
          </p:cNvPr>
          <p:cNvSpPr/>
          <p:nvPr/>
        </p:nvSpPr>
        <p:spPr>
          <a:xfrm>
            <a:off x="-1" y="2151620"/>
            <a:ext cx="10618839" cy="1080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accent2">
                <a:lumMod val="60000"/>
                <a:lumOff val="40000"/>
              </a:schemeClr>
            </a:bgClr>
          </a:pattFill>
          <a:ln w="12700" cap="flat">
            <a:solidFill>
              <a:schemeClr val="accent1"/>
            </a:solidFill>
            <a:custDash>
              <a:ds d="100000" sp="100000"/>
            </a:custDash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„STARA” TARYFA</a:t>
            </a:r>
          </a:p>
        </p:txBody>
      </p:sp>
      <p:sp>
        <p:nvSpPr>
          <p:cNvPr id="22" name="Nawias klamrowy zamykający 21">
            <a:extLst>
              <a:ext uri="{FF2B5EF4-FFF2-40B4-BE49-F238E27FC236}">
                <a16:creationId xmlns:a16="http://schemas.microsoft.com/office/drawing/2014/main" xmlns="" id="{6FD6FC04-1134-4219-A06E-ADA0381A2562}"/>
              </a:ext>
            </a:extLst>
          </p:cNvPr>
          <p:cNvSpPr/>
          <p:nvPr/>
        </p:nvSpPr>
        <p:spPr>
          <a:xfrm rot="16200000" flipH="1">
            <a:off x="3535480" y="3048426"/>
            <a:ext cx="701440" cy="4216400"/>
          </a:xfrm>
          <a:prstGeom prst="rightBrace">
            <a:avLst>
              <a:gd name="adj1" fmla="val 13921"/>
              <a:gd name="adj2" fmla="val 49842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100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5">
            <a:extLst>
              <a:ext uri="{FF2B5EF4-FFF2-40B4-BE49-F238E27FC236}">
                <a16:creationId xmlns:a16="http://schemas.microsoft.com/office/drawing/2014/main" xmlns="" id="{4DD3BE1D-F014-4443-92A8-E188DD6CE41F}"/>
              </a:ext>
            </a:extLst>
          </p:cNvPr>
          <p:cNvCxnSpPr/>
          <p:nvPr/>
        </p:nvCxnSpPr>
        <p:spPr>
          <a:xfrm>
            <a:off x="1778000" y="3231620"/>
            <a:ext cx="0" cy="663409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sp>
        <p:nvSpPr>
          <p:cNvPr id="14" name="Prostokąt zaokrąglony 43">
            <a:extLst>
              <a:ext uri="{FF2B5EF4-FFF2-40B4-BE49-F238E27FC236}">
                <a16:creationId xmlns:a16="http://schemas.microsoft.com/office/drawing/2014/main" xmlns="" id="{0B2942C9-DAED-4739-979A-33E0DC97BE2F}"/>
              </a:ext>
            </a:extLst>
          </p:cNvPr>
          <p:cNvSpPr/>
          <p:nvPr/>
        </p:nvSpPr>
        <p:spPr>
          <a:xfrm>
            <a:off x="2184400" y="5697652"/>
            <a:ext cx="3454400" cy="62694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 przygotowanie nowej taryfy</a:t>
            </a:r>
            <a:b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złożenie wniosku do organu regulacyjnego</a:t>
            </a:r>
          </a:p>
        </p:txBody>
      </p:sp>
      <p:sp>
        <p:nvSpPr>
          <p:cNvPr id="15" name="Prostokąt zaokrąglony 44">
            <a:extLst>
              <a:ext uri="{FF2B5EF4-FFF2-40B4-BE49-F238E27FC236}">
                <a16:creationId xmlns:a16="http://schemas.microsoft.com/office/drawing/2014/main" xmlns="" id="{6424B7CB-CCFE-48CD-91E1-CFC7E6319FC6}"/>
              </a:ext>
            </a:extLst>
          </p:cNvPr>
          <p:cNvSpPr/>
          <p:nvPr/>
        </p:nvSpPr>
        <p:spPr>
          <a:xfrm>
            <a:off x="829022" y="3728440"/>
            <a:ext cx="1897858" cy="11917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grudnia 2017 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</a:t>
            </a:r>
            <a:r>
              <a:rPr lang="pl-PL" sz="140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ejście</a:t>
            </a: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życie ustawy</a:t>
            </a:r>
          </a:p>
        </p:txBody>
      </p:sp>
      <p:cxnSp>
        <p:nvCxnSpPr>
          <p:cNvPr id="17" name="Łącznik prosty 5">
            <a:extLst>
              <a:ext uri="{FF2B5EF4-FFF2-40B4-BE49-F238E27FC236}">
                <a16:creationId xmlns:a16="http://schemas.microsoft.com/office/drawing/2014/main" xmlns="" id="{EB09704E-8F74-42B7-BEDD-501424ED2B18}"/>
              </a:ext>
            </a:extLst>
          </p:cNvPr>
          <p:cNvCxnSpPr>
            <a:cxnSpLocks/>
          </p:cNvCxnSpPr>
          <p:nvPr/>
        </p:nvCxnSpPr>
        <p:spPr>
          <a:xfrm>
            <a:off x="5994400" y="3231620"/>
            <a:ext cx="0" cy="635984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cxnSp>
        <p:nvCxnSpPr>
          <p:cNvPr id="23" name="Łącznik prosty 5">
            <a:extLst>
              <a:ext uri="{FF2B5EF4-FFF2-40B4-BE49-F238E27FC236}">
                <a16:creationId xmlns:a16="http://schemas.microsoft.com/office/drawing/2014/main" xmlns="" id="{113AEE90-0365-4F62-8808-FB2B9D26964B}"/>
              </a:ext>
            </a:extLst>
          </p:cNvPr>
          <p:cNvCxnSpPr/>
          <p:nvPr/>
        </p:nvCxnSpPr>
        <p:spPr>
          <a:xfrm>
            <a:off x="10009730" y="3204195"/>
            <a:ext cx="0" cy="663409"/>
          </a:xfrm>
          <a:prstGeom prst="straightConnector1">
            <a:avLst/>
          </a:prstGeom>
          <a:noFill/>
          <a:ln w="19046" cap="flat">
            <a:solidFill>
              <a:schemeClr val="accent1"/>
            </a:solidFill>
            <a:prstDash val="solid"/>
            <a:miter/>
          </a:ln>
        </p:spPr>
      </p:cxnSp>
      <p:sp>
        <p:nvSpPr>
          <p:cNvPr id="24" name="Prostokąt zaokrąglony 44">
            <a:extLst>
              <a:ext uri="{FF2B5EF4-FFF2-40B4-BE49-F238E27FC236}">
                <a16:creationId xmlns:a16="http://schemas.microsoft.com/office/drawing/2014/main" xmlns="" id="{04E94866-9ECF-4DC9-8DD7-6FFE1130B6C9}"/>
              </a:ext>
            </a:extLst>
          </p:cNvPr>
          <p:cNvSpPr/>
          <p:nvPr/>
        </p:nvSpPr>
        <p:spPr>
          <a:xfrm>
            <a:off x="8813962" y="3728440"/>
            <a:ext cx="2391536" cy="46440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dni od dnia wejścia </a:t>
            </a:r>
            <a:b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życie ustawy</a:t>
            </a:r>
          </a:p>
        </p:txBody>
      </p:sp>
      <p:sp>
        <p:nvSpPr>
          <p:cNvPr id="26" name="Prostokąt zaokrąglony 44">
            <a:extLst>
              <a:ext uri="{FF2B5EF4-FFF2-40B4-BE49-F238E27FC236}">
                <a16:creationId xmlns:a16="http://schemas.microsoft.com/office/drawing/2014/main" xmlns="" id="{9E693BCE-2CD4-41A5-A41E-A7E5471F643D}"/>
              </a:ext>
            </a:extLst>
          </p:cNvPr>
          <p:cNvSpPr/>
          <p:nvPr/>
        </p:nvSpPr>
        <p:spPr>
          <a:xfrm>
            <a:off x="4836484" y="4192847"/>
            <a:ext cx="2391536" cy="7273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b="1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marca </a:t>
            </a:r>
            <a:r>
              <a:rPr lang="pl-PL" sz="1200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1200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stateczny 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 przekazanie do zatwierdzenia  wniosku taryfowego</a:t>
            </a:r>
          </a:p>
        </p:txBody>
      </p:sp>
      <p:sp>
        <p:nvSpPr>
          <p:cNvPr id="18" name="Prostokąt zaokrąglony 44">
            <a:extLst>
              <a:ext uri="{FF2B5EF4-FFF2-40B4-BE49-F238E27FC236}">
                <a16:creationId xmlns:a16="http://schemas.microsoft.com/office/drawing/2014/main" xmlns="" id="{EC7D0138-1947-4103-BE24-D2B1B8974D52}"/>
              </a:ext>
            </a:extLst>
          </p:cNvPr>
          <p:cNvSpPr/>
          <p:nvPr/>
        </p:nvSpPr>
        <p:spPr>
          <a:xfrm>
            <a:off x="4836484" y="3728440"/>
            <a:ext cx="2391536" cy="46440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dni przed dniem wygaśnięciem taryfy</a:t>
            </a:r>
          </a:p>
        </p:txBody>
      </p:sp>
      <p:sp>
        <p:nvSpPr>
          <p:cNvPr id="32" name="Prostokąt zaokrąglony 44">
            <a:extLst>
              <a:ext uri="{FF2B5EF4-FFF2-40B4-BE49-F238E27FC236}">
                <a16:creationId xmlns:a16="http://schemas.microsoft.com/office/drawing/2014/main" xmlns="" id="{E210376C-965A-4ECF-8FD6-6C62CF478FB4}"/>
              </a:ext>
            </a:extLst>
          </p:cNvPr>
          <p:cNvSpPr/>
          <p:nvPr/>
        </p:nvSpPr>
        <p:spPr>
          <a:xfrm>
            <a:off x="8813962" y="4192847"/>
            <a:ext cx="2391536" cy="7273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wygaśnięcie </a:t>
            </a:r>
            <a:r>
              <a:rPr lang="pl-PL" sz="1200" b="1" i="1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lege</a:t>
            </a:r>
            <a:r>
              <a:rPr lang="pl-PL" sz="1200" kern="0" dirty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taryf obowiązujących w dniu wejścia w życie ustawy</a:t>
            </a:r>
          </a:p>
        </p:txBody>
      </p:sp>
      <p:sp>
        <p:nvSpPr>
          <p:cNvPr id="20" name="Prostokąt 48">
            <a:extLst>
              <a:ext uri="{FF2B5EF4-FFF2-40B4-BE49-F238E27FC236}">
                <a16:creationId xmlns:a16="http://schemas.microsoft.com/office/drawing/2014/main" xmlns="" id="{9CDED5B0-D967-45B8-AD77-8146D4ADF810}"/>
              </a:ext>
            </a:extLst>
          </p:cNvPr>
          <p:cNvSpPr/>
          <p:nvPr/>
        </p:nvSpPr>
        <p:spPr>
          <a:xfrm>
            <a:off x="10618839" y="2151620"/>
            <a:ext cx="1587676" cy="1080000"/>
          </a:xfrm>
          <a:prstGeom prst="rect">
            <a:avLst/>
          </a:prstGeom>
          <a:pattFill prst="wdUpDiag">
            <a:fgClr>
              <a:srgbClr val="A43757"/>
            </a:fgClr>
            <a:bgClr>
              <a:schemeClr val="bg1">
                <a:lumMod val="65000"/>
              </a:schemeClr>
            </a:bgClr>
          </a:pattFill>
          <a:ln w="12700" cap="flat">
            <a:solidFill>
              <a:schemeClr val="accent1"/>
            </a:solidFill>
            <a:custDash>
              <a:ds d="100000" sp="100000"/>
            </a:custDash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 T.</a:t>
            </a:r>
          </a:p>
        </p:txBody>
      </p:sp>
      <p:sp>
        <p:nvSpPr>
          <p:cNvPr id="21" name="Prostokąt zaokrąglony 44">
            <a:extLst>
              <a:ext uri="{FF2B5EF4-FFF2-40B4-BE49-F238E27FC236}">
                <a16:creationId xmlns:a16="http://schemas.microsoft.com/office/drawing/2014/main" xmlns="" id="{04E94866-9ECF-4DC9-8DD7-6FFE1130B6C9}"/>
              </a:ext>
            </a:extLst>
          </p:cNvPr>
          <p:cNvSpPr/>
          <p:nvPr/>
        </p:nvSpPr>
        <p:spPr>
          <a:xfrm>
            <a:off x="8838139" y="756640"/>
            <a:ext cx="2391536" cy="46440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Wejście taryfy po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czerwca 2018 r.</a:t>
            </a:r>
            <a:endParaRPr lang="pl-PL" sz="14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ostokąt zaokrąglony 44">
            <a:extLst>
              <a:ext uri="{FF2B5EF4-FFF2-40B4-BE49-F238E27FC236}">
                <a16:creationId xmlns:a16="http://schemas.microsoft.com/office/drawing/2014/main" xmlns="" id="{E210376C-965A-4ECF-8FD6-6C62CF478FB4}"/>
              </a:ext>
            </a:extLst>
          </p:cNvPr>
          <p:cNvSpPr/>
          <p:nvPr/>
        </p:nvSpPr>
        <p:spPr>
          <a:xfrm>
            <a:off x="8838139" y="1221047"/>
            <a:ext cx="2391536" cy="7273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chemeClr val="bg2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60960" tIns="30480" rIns="60960" bIns="30480" anchor="ctr" anchorCtr="1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 smtClean="0">
                <a:solidFill>
                  <a:srgbClr val="424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Wątpliwości prawne, aczkolwiek wydaje się prawnie dopuszczalne</a:t>
            </a:r>
            <a:endParaRPr lang="pl-PL" sz="1200" kern="0" dirty="0">
              <a:solidFill>
                <a:srgbClr val="424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14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9">
            <a:extLst>
              <a:ext uri="{FF2B5EF4-FFF2-40B4-BE49-F238E27FC236}">
                <a16:creationId xmlns:a16="http://schemas.microsoft.com/office/drawing/2014/main" xmlns="" id="{E007320B-B44A-447B-9380-5FF500BC1192}"/>
              </a:ext>
            </a:extLst>
          </p:cNvPr>
          <p:cNvSpPr/>
          <p:nvPr/>
        </p:nvSpPr>
        <p:spPr>
          <a:xfrm>
            <a:off x="-169864" y="308770"/>
            <a:ext cx="2779713" cy="1206500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kern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6" name="Symbol zastępczy obrazu 5" descr="Obraz zawierający książka&#10;&#10;Opis wygenerowany przy wysokim poziomie pewności">
            <a:extLst>
              <a:ext uri="{FF2B5EF4-FFF2-40B4-BE49-F238E27FC236}">
                <a16:creationId xmlns:a16="http://schemas.microsoft.com/office/drawing/2014/main" xmlns="" id="{80980C5C-794D-4ECF-99DF-320D1542B3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5549" b="5549"/>
          <a:stretch>
            <a:fillRect/>
          </a:stretch>
        </p:blipFill>
        <p:spPr>
          <a:xfrm>
            <a:off x="5468548" y="0"/>
            <a:ext cx="6875852" cy="687890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E5E830-88C0-4708-B6F7-71ECA604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7" y="-1742598"/>
            <a:ext cx="4208656" cy="3034857"/>
          </a:xfrm>
        </p:spPr>
        <p:txBody>
          <a:bodyPr vert="horz" wrap="square" lIns="60960" tIns="30480" rIns="60960" bIns="30480" rtlCol="0" anchor="b">
            <a:normAutofit/>
          </a:bodyPr>
          <a:lstStyle/>
          <a:p>
            <a:pPr algn="r" defTabSz="609630"/>
            <a:r>
              <a:rPr lang="pl-PL" sz="44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Art. 57 § 7 KPA</a:t>
            </a: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CE08EEBE-46E4-4A12-ABF0-C55F3B088B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737" y="6341668"/>
            <a:ext cx="862263" cy="365125"/>
          </a:xfrm>
        </p:spPr>
        <p:txBody>
          <a:bodyPr vert="horz" wrap="square" lIns="60960" tIns="30480" rIns="60960" bIns="30480" rtlCol="0" anchor="ctr">
            <a:normAutofit/>
          </a:bodyPr>
          <a:lstStyle/>
          <a:p>
            <a:pPr algn="r" defTabSz="609630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strona</a:t>
            </a:r>
          </a:p>
          <a:p>
            <a:pPr algn="r" defTabSz="609630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</a:t>
            </a:r>
            <a:fld id="{37D409AB-2201-4E18-8A34-C31753AD9B06}" type="slidenum">
              <a:rPr lang="en-US" sz="8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09630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t>51</a:t>
            </a:fld>
            <a:endParaRPr lang="en-US" sz="8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1A9C36A-7D5A-4B28-9570-00F814834FFD}"/>
              </a:ext>
            </a:extLst>
          </p:cNvPr>
          <p:cNvSpPr/>
          <p:nvPr/>
        </p:nvSpPr>
        <p:spPr>
          <a:xfrm>
            <a:off x="302876" y="721167"/>
            <a:ext cx="4831016" cy="1361633"/>
          </a:xfrm>
          <a:prstGeom prst="rect">
            <a:avLst/>
          </a:prstGeom>
          <a:solidFill>
            <a:schemeClr val="bg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Dotychczasową </a:t>
            </a: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taryfę stosuje się do dnia wejścia w życie nowej taryfy albo tymczasowej taryfy.</a:t>
            </a:r>
            <a:endParaRPr lang="pl-PL" sz="2000" b="1" kern="0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9326A3E1-2672-4DF0-A32B-3ECBA34F7479}"/>
              </a:ext>
            </a:extLst>
          </p:cNvPr>
          <p:cNvSpPr/>
          <p:nvPr/>
        </p:nvSpPr>
        <p:spPr>
          <a:xfrm>
            <a:off x="302875" y="190500"/>
            <a:ext cx="4831016" cy="530667"/>
          </a:xfrm>
          <a:prstGeom prst="rect">
            <a:avLst/>
          </a:prstGeom>
          <a:solidFill>
            <a:srgbClr val="A43757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288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pl-PL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24g. </a:t>
            </a:r>
            <a:r>
              <a:rPr lang="pl-PL" b="1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Uzzw</a:t>
            </a:r>
            <a:r>
              <a:rPr lang="pl-PL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b="1" i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 </a:t>
            </a:r>
            <a:r>
              <a:rPr lang="pl-PL" sz="1200" b="1" i="1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</a:t>
            </a:r>
            <a:endParaRPr lang="pl-PL" sz="1200" b="1" i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1A9C36A-7D5A-4B28-9570-00F814834FFD}"/>
              </a:ext>
            </a:extLst>
          </p:cNvPr>
          <p:cNvSpPr/>
          <p:nvPr/>
        </p:nvSpPr>
        <p:spPr>
          <a:xfrm>
            <a:off x="302876" y="3016290"/>
            <a:ext cx="4831016" cy="1682916"/>
          </a:xfrm>
          <a:prstGeom prst="rect">
            <a:avLst/>
          </a:prstGeom>
          <a:solidFill>
            <a:schemeClr val="bg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Taryfy obowiązujące w dniu wejścia w życie niniejszej ustawy zachowują moc przez okres 180 dni od dnia wejścia w życie niniejszej ustawy.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9326A3E1-2672-4DF0-A32B-3ECBA34F7479}"/>
              </a:ext>
            </a:extLst>
          </p:cNvPr>
          <p:cNvSpPr/>
          <p:nvPr/>
        </p:nvSpPr>
        <p:spPr>
          <a:xfrm>
            <a:off x="302876" y="2489201"/>
            <a:ext cx="4831016" cy="527090"/>
          </a:xfrm>
          <a:prstGeom prst="rect">
            <a:avLst/>
          </a:prstGeom>
          <a:solidFill>
            <a:srgbClr val="A43757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288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pl-PL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pl-PL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ust. 1 noweli </a:t>
            </a:r>
            <a:r>
              <a:rPr lang="pl-PL" b="1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uzzw</a:t>
            </a:r>
            <a:r>
              <a:rPr lang="pl-PL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b="1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1200" b="1" i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rzepis </a:t>
            </a:r>
            <a:r>
              <a:rPr lang="pl-PL" sz="1200" b="1" i="1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przejśćiowy</a:t>
            </a:r>
            <a:endParaRPr lang="pl-PL" sz="1200" b="1" i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4">
            <a:extLst>
              <a:ext uri="{FF2B5EF4-FFF2-40B4-BE49-F238E27FC236}">
                <a16:creationId xmlns:a16="http://schemas.microsoft.com/office/drawing/2014/main" xmlns="" id="{A3EF06C3-822A-4A80-BA30-52184F906B62}"/>
              </a:ext>
            </a:extLst>
          </p:cNvPr>
          <p:cNvSpPr/>
          <p:nvPr/>
        </p:nvSpPr>
        <p:spPr>
          <a:xfrm>
            <a:off x="302875" y="5185085"/>
            <a:ext cx="4831017" cy="118555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ysDash"/>
            <a:miter/>
          </a:ln>
        </p:spPr>
        <p:txBody>
          <a:bodyPr vert="horz" wrap="square" lIns="96000" tIns="0" rIns="96000" bIns="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Przepis ten nie stanowi podstawy do uznania, że taryfy wygasają z mocy prawa. W związku z art. 24g wydaje się, że taryfy będę mogły wejść w życie także po 10 czerwca 2018 r.</a:t>
            </a:r>
            <a:endParaRPr lang="pl-PL" sz="1600" kern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trzałka: w dół 13">
            <a:extLst>
              <a:ext uri="{FF2B5EF4-FFF2-40B4-BE49-F238E27FC236}">
                <a16:creationId xmlns:a16="http://schemas.microsoft.com/office/drawing/2014/main" xmlns="" id="{0950012E-B29E-455D-8DAA-36F90D458E08}"/>
              </a:ext>
            </a:extLst>
          </p:cNvPr>
          <p:cNvSpPr/>
          <p:nvPr/>
        </p:nvSpPr>
        <p:spPr>
          <a:xfrm>
            <a:off x="2284155" y="4699206"/>
            <a:ext cx="533400" cy="416143"/>
          </a:xfrm>
          <a:prstGeom prst="down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4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9" t="12213" r="30075"/>
          <a:stretch/>
        </p:blipFill>
        <p:spPr>
          <a:xfrm>
            <a:off x="0" y="0"/>
            <a:ext cx="4419600" cy="6858000"/>
          </a:xfrm>
          <a:prstGeom prst="rect">
            <a:avLst/>
          </a:prstGeom>
        </p:spPr>
      </p:pic>
      <p:sp>
        <p:nvSpPr>
          <p:cNvPr id="6" name="Strzałka: w dół 13">
            <a:extLst>
              <a:ext uri="{FF2B5EF4-FFF2-40B4-BE49-F238E27FC236}">
                <a16:creationId xmlns:a16="http://schemas.microsoft.com/office/drawing/2014/main" xmlns="" id="{0950012E-B29E-455D-8DAA-36F90D458E08}"/>
              </a:ext>
            </a:extLst>
          </p:cNvPr>
          <p:cNvSpPr/>
          <p:nvPr/>
        </p:nvSpPr>
        <p:spPr>
          <a:xfrm>
            <a:off x="7676264" y="1545767"/>
            <a:ext cx="1066800" cy="832286"/>
          </a:xfrm>
          <a:prstGeom prst="down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1A9C36A-7D5A-4B28-9570-00F814834FFD}"/>
              </a:ext>
            </a:extLst>
          </p:cNvPr>
          <p:cNvSpPr/>
          <p:nvPr/>
        </p:nvSpPr>
        <p:spPr>
          <a:xfrm>
            <a:off x="5183824" y="2378053"/>
            <a:ext cx="6051682" cy="2013729"/>
          </a:xfrm>
          <a:prstGeom prst="rect">
            <a:avLst/>
          </a:prstGeom>
          <a:solidFill>
            <a:schemeClr val="bg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Dokładny </a:t>
            </a:r>
            <a:r>
              <a:rPr lang="pl-PL" sz="28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dzień wejścia w życie nowej taryfy jest w praktyce niemożliwy do przewidzenia. </a:t>
            </a:r>
            <a:endParaRPr lang="pl-PL" sz="2800" b="1" kern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326A3E1-2672-4DF0-A32B-3ECBA34F7479}"/>
              </a:ext>
            </a:extLst>
          </p:cNvPr>
          <p:cNvSpPr/>
          <p:nvPr/>
        </p:nvSpPr>
        <p:spPr>
          <a:xfrm>
            <a:off x="5183823" y="903868"/>
            <a:ext cx="6051682" cy="824795"/>
          </a:xfrm>
          <a:prstGeom prst="rect">
            <a:avLst/>
          </a:prstGeom>
          <a:solidFill>
            <a:srgbClr val="A43757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WNIOSEK</a:t>
            </a:r>
            <a:endParaRPr lang="pl-PL" sz="20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Obraz 27">
            <a:extLst>
              <a:ext uri="{FF2B5EF4-FFF2-40B4-BE49-F238E27FC236}">
                <a16:creationId xmlns="" xmlns:a16="http://schemas.microsoft.com/office/drawing/2014/main" id="{2465B023-32D9-4B53-BA77-5F208360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7">
            <a:extLst>
              <a:ext uri="{FF2B5EF4-FFF2-40B4-BE49-F238E27FC236}">
                <a16:creationId xmlns="" xmlns:a16="http://schemas.microsoft.com/office/drawing/2014/main" id="{6393C2FB-7FDE-4B1E-8501-F9ABB8633F67}"/>
              </a:ext>
            </a:extLst>
          </p:cNvPr>
          <p:cNvSpPr/>
          <p:nvPr/>
        </p:nvSpPr>
        <p:spPr>
          <a:xfrm>
            <a:off x="0" y="4549776"/>
            <a:ext cx="10998200" cy="96837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" b="1" kern="0" dirty="0">
                <a:solidFill>
                  <a:srgbClr val="FFFFFF"/>
                </a:solidFill>
                <a:latin typeface="Arial"/>
              </a:rPr>
              <a:t>NOWE ROZPORZĄDZENIE TARYFOWE</a:t>
            </a:r>
            <a:endParaRPr lang="pl-PL" sz="36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ostokąt 7">
            <a:extLst>
              <a:ext uri="{FF2B5EF4-FFF2-40B4-BE49-F238E27FC236}">
                <a16:creationId xmlns="" xmlns:a16="http://schemas.microsoft.com/office/drawing/2014/main" id="{0132E1B3-B6B8-4251-97B6-372979F7577A}"/>
              </a:ext>
            </a:extLst>
          </p:cNvPr>
          <p:cNvSpPr/>
          <p:nvPr/>
        </p:nvSpPr>
        <p:spPr>
          <a:xfrm>
            <a:off x="8382000" y="5792788"/>
            <a:ext cx="3810000" cy="503237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FFFFFF"/>
                </a:solidFill>
                <a:latin typeface="Arial"/>
              </a:rPr>
              <a:t>WĄTPLIWOŚCI PRAWNE</a:t>
            </a: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829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9E29D19-E755-4877-A4DC-4E8B1A12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42866"/>
            <a:ext cx="11849100" cy="507831"/>
          </a:xfrm>
        </p:spPr>
        <p:txBody>
          <a:bodyPr/>
          <a:lstStyle/>
          <a:p>
            <a:r>
              <a:rPr lang="pl-PL" dirty="0">
                <a:solidFill>
                  <a:srgbClr val="0A091B"/>
                </a:solidFill>
                <a:latin typeface="Calibri Light" panose="020F0302020204030204"/>
              </a:rPr>
              <a:t>CENA STAŁA CZY </a:t>
            </a:r>
            <a:r>
              <a:rPr lang="pl-PL" dirty="0" smtClean="0">
                <a:solidFill>
                  <a:srgbClr val="0A091B"/>
                </a:solidFill>
                <a:latin typeface="Calibri Light" panose="020F0302020204030204"/>
              </a:rPr>
              <a:t>SKOKOWA?</a:t>
            </a:r>
            <a:endParaRPr lang="pl-PL" sz="2400" b="0" dirty="0">
              <a:solidFill>
                <a:srgbClr val="0A091B"/>
              </a:solidFill>
              <a:latin typeface="Calibri Light" panose="020F0302020204030204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28360D7-834F-442C-BF50-F484952F3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strona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dirty="0">
              <a:solidFill>
                <a:srgbClr val="7F7F7F"/>
              </a:solidFill>
              <a:latin typeface="Calibri" panose="020F0502020204030204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="" xmlns:a16="http://schemas.microsoft.com/office/drawing/2014/main" id="{A65B96D2-6FFB-4965-B139-6DDB2F1A4CF1}"/>
              </a:ext>
            </a:extLst>
          </p:cNvPr>
          <p:cNvSpPr txBox="1">
            <a:spLocks/>
          </p:cNvSpPr>
          <p:nvPr/>
        </p:nvSpPr>
        <p:spPr>
          <a:xfrm>
            <a:off x="660400" y="2556920"/>
            <a:ext cx="7874000" cy="178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3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l-PL" sz="9200" dirty="0">
                <a:solidFill>
                  <a:srgbClr val="44546A">
                    <a:lumMod val="50000"/>
                  </a:srgbClr>
                </a:solidFill>
                <a:latin typeface="Calibri Light" panose="020F0302020204030204"/>
              </a:rPr>
              <a:t>Czy…</a:t>
            </a:r>
            <a:r>
              <a:rPr lang="pl-PL" sz="3200" dirty="0">
                <a:solidFill>
                  <a:srgbClr val="44546A">
                    <a:lumMod val="50000"/>
                  </a:srgbClr>
                </a:solidFill>
                <a:latin typeface="Arial"/>
              </a:rPr>
              <a:t/>
            </a:r>
            <a:br>
              <a:rPr lang="pl-PL" sz="3200" dirty="0">
                <a:solidFill>
                  <a:srgbClr val="44546A">
                    <a:lumMod val="50000"/>
                  </a:srgbClr>
                </a:solidFill>
                <a:latin typeface="Arial"/>
              </a:rPr>
            </a:br>
            <a:endParaRPr lang="pl-PL" dirty="0">
              <a:solidFill>
                <a:srgbClr val="44546A">
                  <a:lumMod val="50000"/>
                </a:srgbClr>
              </a:solidFill>
            </a:endParaRPr>
          </a:p>
        </p:txBody>
      </p:sp>
      <p:pic>
        <p:nvPicPr>
          <p:cNvPr id="9" name="Symbol zastępczy obrazu 6" descr="Pomoc">
            <a:extLst>
              <a:ext uri="{FF2B5EF4-FFF2-40B4-BE49-F238E27FC236}">
                <a16:creationId xmlns="" xmlns:a16="http://schemas.microsoft.com/office/drawing/2014/main" id="{EC4BCFF4-BE8F-43B1-86C8-2572F79976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950" y="987921"/>
            <a:ext cx="3314700" cy="3314700"/>
          </a:xfrm>
        </p:spPr>
      </p:pic>
      <p:sp>
        <p:nvSpPr>
          <p:cNvPr id="10" name="Tytuł 1">
            <a:extLst>
              <a:ext uri="{FF2B5EF4-FFF2-40B4-BE49-F238E27FC236}">
                <a16:creationId xmlns="" xmlns:a16="http://schemas.microsoft.com/office/drawing/2014/main" id="{F5BDC12E-D08A-44B1-852D-16846483D057}"/>
              </a:ext>
            </a:extLst>
          </p:cNvPr>
          <p:cNvSpPr txBox="1">
            <a:spLocks/>
          </p:cNvSpPr>
          <p:nvPr/>
        </p:nvSpPr>
        <p:spPr>
          <a:xfrm>
            <a:off x="660400" y="3759607"/>
            <a:ext cx="928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4000" b="0" dirty="0">
                <a:solidFill>
                  <a:srgbClr val="6D6E71"/>
                </a:solidFill>
                <a:latin typeface="Calibri Light" panose="020F0302020204030204"/>
              </a:rPr>
              <a:t>można ustalić różną stawkę opłaty dla każdego z trzech lat obowiązywania taryfy?</a:t>
            </a:r>
          </a:p>
        </p:txBody>
      </p:sp>
    </p:spTree>
    <p:extLst>
      <p:ext uri="{BB962C8B-B14F-4D97-AF65-F5344CB8AC3E}">
        <p14:creationId xmlns:p14="http://schemas.microsoft.com/office/powerpoint/2010/main" val="442350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28360D7-834F-442C-BF50-F484952F3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strona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dirty="0">
              <a:solidFill>
                <a:srgbClr val="7F7F7F"/>
              </a:solidFill>
              <a:latin typeface="Calibri" panose="020F0502020204030204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4FCEA92C-4F5B-444B-A59E-BF3393378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4" t="18286" r="17214" b="11804"/>
          <a:stretch/>
        </p:blipFill>
        <p:spPr>
          <a:xfrm>
            <a:off x="1009423" y="188976"/>
            <a:ext cx="9884229" cy="631284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="" xmlns:a16="http://schemas.microsoft.com/office/drawing/2014/main" id="{AA6E8ABF-DE67-4F0F-BF24-48EB44C2A743}"/>
              </a:ext>
            </a:extLst>
          </p:cNvPr>
          <p:cNvSpPr/>
          <p:nvPr/>
        </p:nvSpPr>
        <p:spPr>
          <a:xfrm>
            <a:off x="4241073" y="1832950"/>
            <a:ext cx="1602377" cy="1046117"/>
          </a:xfrm>
          <a:prstGeom prst="rect">
            <a:avLst/>
          </a:prstGeom>
          <a:solidFill>
            <a:srgbClr val="A43757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A0115446-AB70-4286-AC94-4475950FB05E}"/>
              </a:ext>
            </a:extLst>
          </p:cNvPr>
          <p:cNvSpPr/>
          <p:nvPr/>
        </p:nvSpPr>
        <p:spPr>
          <a:xfrm>
            <a:off x="6348551" y="1785939"/>
            <a:ext cx="1671499" cy="1082990"/>
          </a:xfrm>
          <a:prstGeom prst="rect">
            <a:avLst/>
          </a:prstGeom>
          <a:solidFill>
            <a:srgbClr val="A43757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FF7C73DE-F9CA-499D-B39E-6BB0382DB55B}"/>
              </a:ext>
            </a:extLst>
          </p:cNvPr>
          <p:cNvSpPr/>
          <p:nvPr/>
        </p:nvSpPr>
        <p:spPr>
          <a:xfrm>
            <a:off x="8543925" y="1785939"/>
            <a:ext cx="1633674" cy="1082990"/>
          </a:xfrm>
          <a:prstGeom prst="rect">
            <a:avLst/>
          </a:prstGeom>
          <a:solidFill>
            <a:srgbClr val="A43757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FF2757A-E83E-402D-93A0-BF05C145D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7" t="41806" r="8932" b="42402"/>
          <a:stretch/>
        </p:blipFill>
        <p:spPr>
          <a:xfrm>
            <a:off x="1073288" y="6197703"/>
            <a:ext cx="5684699" cy="6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36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9E29D19-E755-4877-A4DC-4E8B1A12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42866"/>
            <a:ext cx="11849100" cy="424732"/>
          </a:xfrm>
        </p:spPr>
        <p:txBody>
          <a:bodyPr/>
          <a:lstStyle/>
          <a:p>
            <a:r>
              <a:rPr lang="pl-PL" sz="2400" b="0" dirty="0">
                <a:solidFill>
                  <a:srgbClr val="0A091B"/>
                </a:solidFill>
                <a:latin typeface="Calibri Light" panose="020F0302020204030204"/>
              </a:rPr>
              <a:t>ANALIZY EKONOMICZNE DOTYCZĄCE USŁUG WODNYCH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28360D7-834F-442C-BF50-F484952F3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strona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dirty="0">
              <a:solidFill>
                <a:srgbClr val="7F7F7F"/>
              </a:solidFill>
              <a:latin typeface="Calibri" panose="020F0502020204030204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="" xmlns:a16="http://schemas.microsoft.com/office/drawing/2014/main" id="{A65B96D2-6FFB-4965-B139-6DDB2F1A4CF1}"/>
              </a:ext>
            </a:extLst>
          </p:cNvPr>
          <p:cNvSpPr txBox="1">
            <a:spLocks/>
          </p:cNvSpPr>
          <p:nvPr/>
        </p:nvSpPr>
        <p:spPr>
          <a:xfrm>
            <a:off x="660400" y="2956970"/>
            <a:ext cx="7874000" cy="178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3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l-PL" sz="9200" dirty="0">
                <a:solidFill>
                  <a:srgbClr val="44546A">
                    <a:lumMod val="50000"/>
                  </a:srgbClr>
                </a:solidFill>
                <a:latin typeface="Calibri Light" panose="020F0302020204030204"/>
              </a:rPr>
              <a:t>CZY…</a:t>
            </a:r>
            <a:r>
              <a:rPr lang="pl-PL" sz="3200" dirty="0">
                <a:solidFill>
                  <a:srgbClr val="44546A">
                    <a:lumMod val="50000"/>
                  </a:srgbClr>
                </a:solidFill>
                <a:latin typeface="Arial"/>
              </a:rPr>
              <a:t/>
            </a:r>
            <a:br>
              <a:rPr lang="pl-PL" sz="3200" dirty="0">
                <a:solidFill>
                  <a:srgbClr val="44546A">
                    <a:lumMod val="50000"/>
                  </a:srgbClr>
                </a:solidFill>
                <a:latin typeface="Arial"/>
              </a:rPr>
            </a:br>
            <a:endParaRPr lang="pl-PL" dirty="0">
              <a:solidFill>
                <a:srgbClr val="44546A">
                  <a:lumMod val="50000"/>
                </a:srgbClr>
              </a:solidFill>
            </a:endParaRPr>
          </a:p>
        </p:txBody>
      </p:sp>
      <p:pic>
        <p:nvPicPr>
          <p:cNvPr id="9" name="Symbol zastępczy obrazu 6" descr="Pomoc">
            <a:extLst>
              <a:ext uri="{FF2B5EF4-FFF2-40B4-BE49-F238E27FC236}">
                <a16:creationId xmlns="" xmlns:a16="http://schemas.microsoft.com/office/drawing/2014/main" id="{EC4BCFF4-BE8F-43B1-86C8-2572F79976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950" y="987921"/>
            <a:ext cx="3314700" cy="3314700"/>
          </a:xfrm>
        </p:spPr>
      </p:pic>
      <p:sp>
        <p:nvSpPr>
          <p:cNvPr id="10" name="Tytuł 1">
            <a:extLst>
              <a:ext uri="{FF2B5EF4-FFF2-40B4-BE49-F238E27FC236}">
                <a16:creationId xmlns="" xmlns:a16="http://schemas.microsoft.com/office/drawing/2014/main" id="{F5BDC12E-D08A-44B1-852D-16846483D057}"/>
              </a:ext>
            </a:extLst>
          </p:cNvPr>
          <p:cNvSpPr txBox="1">
            <a:spLocks/>
          </p:cNvSpPr>
          <p:nvPr/>
        </p:nvSpPr>
        <p:spPr>
          <a:xfrm>
            <a:off x="660400" y="4173942"/>
            <a:ext cx="9331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400" b="0" dirty="0">
                <a:solidFill>
                  <a:srgbClr val="6D6E71"/>
                </a:solidFill>
                <a:latin typeface="Calibri Light" panose="020F0302020204030204"/>
              </a:rPr>
              <a:t>projekt rozporządzenia przewiduje tabelę zawierająca analizy ekonomiczne związane z korzystaniem z wód, z uwzględnieniem zasady zwrotu kosztów usług wodnych oraz długoterminowych prognoz dotyczących możliwości zaspokojenia potrzeb w zakresie korzystania z zasobów wodnych na obszarze zlewni lub jej części?</a:t>
            </a:r>
          </a:p>
        </p:txBody>
      </p:sp>
    </p:spTree>
    <p:extLst>
      <p:ext uri="{BB962C8B-B14F-4D97-AF65-F5344CB8AC3E}">
        <p14:creationId xmlns:p14="http://schemas.microsoft.com/office/powerpoint/2010/main" val="531804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28360D7-834F-442C-BF50-F484952F3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strona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dirty="0">
              <a:solidFill>
                <a:srgbClr val="7F7F7F"/>
              </a:solidFill>
              <a:latin typeface="Calibri" panose="020F0502020204030204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93203B3-AC6B-4802-B71F-252E0D2F8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57" t="19444" r="22865" b="13888"/>
          <a:stretch/>
        </p:blipFill>
        <p:spPr>
          <a:xfrm>
            <a:off x="1219200" y="245238"/>
            <a:ext cx="9753600" cy="635241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98E1C89C-12CC-477A-BC5E-2723BA2E6F9A}"/>
              </a:ext>
            </a:extLst>
          </p:cNvPr>
          <p:cNvSpPr/>
          <p:nvPr/>
        </p:nvSpPr>
        <p:spPr>
          <a:xfrm>
            <a:off x="1628774" y="4250034"/>
            <a:ext cx="3705225" cy="1179216"/>
          </a:xfrm>
          <a:prstGeom prst="rect">
            <a:avLst/>
          </a:prstGeom>
          <a:solidFill>
            <a:srgbClr val="A43757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Objaśnienie: strzałka w prawo 3">
            <a:extLst>
              <a:ext uri="{FF2B5EF4-FFF2-40B4-BE49-F238E27FC236}">
                <a16:creationId xmlns="" xmlns:a16="http://schemas.microsoft.com/office/drawing/2014/main" id="{A9B474AD-ADF2-4077-8483-3082B510118F}"/>
              </a:ext>
            </a:extLst>
          </p:cNvPr>
          <p:cNvSpPr/>
          <p:nvPr/>
        </p:nvSpPr>
        <p:spPr>
          <a:xfrm flipH="1">
            <a:off x="5333999" y="4250034"/>
            <a:ext cx="4991100" cy="1179216"/>
          </a:xfrm>
          <a:prstGeom prst="rightArrowCallout">
            <a:avLst>
              <a:gd name="adj1" fmla="val 16247"/>
              <a:gd name="adj2" fmla="val 25000"/>
              <a:gd name="adj3" fmla="val 25000"/>
              <a:gd name="adj4" fmla="val 90275"/>
            </a:avLst>
          </a:prstGeom>
          <a:solidFill>
            <a:srgbClr val="A43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prstClr val="white"/>
                </a:solidFill>
              </a:rPr>
              <a:t>Gdzie można uzyskać te dane?</a:t>
            </a:r>
          </a:p>
        </p:txBody>
      </p:sp>
    </p:spTree>
    <p:extLst>
      <p:ext uri="{BB962C8B-B14F-4D97-AF65-F5344CB8AC3E}">
        <p14:creationId xmlns:p14="http://schemas.microsoft.com/office/powerpoint/2010/main" val="4059508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9">
            <a:extLst>
              <a:ext uri="{FF2B5EF4-FFF2-40B4-BE49-F238E27FC236}">
                <a16:creationId xmlns="" xmlns:a16="http://schemas.microsoft.com/office/drawing/2014/main" id="{0EB40552-88BE-4EB5-8B3F-FD97693CBB1C}"/>
              </a:ext>
            </a:extLst>
          </p:cNvPr>
          <p:cNvSpPr/>
          <p:nvPr/>
        </p:nvSpPr>
        <p:spPr>
          <a:xfrm>
            <a:off x="1208208" y="2161588"/>
            <a:ext cx="10470126" cy="3478800"/>
          </a:xfrm>
          <a:prstGeom prst="rect">
            <a:avLst/>
          </a:prstGeom>
          <a:solidFill>
            <a:srgbClr val="FFFFFF">
              <a:alpha val="47000"/>
            </a:srgbClr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16000" tIns="45720" rIns="2844000" bIns="45720" anchor="ctr" anchorCtr="1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133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Niezbędny zakres informacji wymaganych w zakresie analiz ekonomicznych związanych z korzystaniem z wód, o których mowa w art. 24b ust. 6 pkt 4i, powinien uwzględniać długoterminowe prognozy możliwości zaspokajania potrzeb w zakresie korzystania z zasobów wodnych na obszarze zlewni lub jej części </a:t>
            </a:r>
            <a:r>
              <a:rPr lang="pl-PL" sz="2133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w oparciu w szczególności o ustalenia zawarte w pozwoleniu wodnoprawnym lub pozwoleniu zintegrowanym.</a:t>
            </a:r>
            <a:r>
              <a:rPr lang="pl-PL" sz="2133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 W prognozie należy w formie opisowej uwzględnić w szczególności koszty związane z opłatami za usługi wodne.</a:t>
            </a:r>
          </a:p>
        </p:txBody>
      </p:sp>
      <p:sp>
        <p:nvSpPr>
          <p:cNvPr id="10" name="Prostokąt 8">
            <a:extLst>
              <a:ext uri="{FF2B5EF4-FFF2-40B4-BE49-F238E27FC236}">
                <a16:creationId xmlns="" xmlns:a16="http://schemas.microsoft.com/office/drawing/2014/main" id="{D206351D-A808-4FDD-988B-E16C6C400CCD}"/>
              </a:ext>
            </a:extLst>
          </p:cNvPr>
          <p:cNvSpPr/>
          <p:nvPr/>
        </p:nvSpPr>
        <p:spPr>
          <a:xfrm>
            <a:off x="1208208" y="1749755"/>
            <a:ext cx="4630738" cy="411833"/>
          </a:xfrm>
          <a:prstGeom prst="rect">
            <a:avLst/>
          </a:prstGeom>
          <a:solidFill>
            <a:schemeClr val="accent1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vert="horz" wrap="square" lIns="0" tIns="45720" rIns="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prstClr val="white"/>
                </a:solidFill>
                <a:latin typeface="Arial"/>
              </a:rPr>
              <a:t>§ 19 ust. 3 projektu Rozporządzenia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103C88B4-4411-4607-B15F-F57101166D23}"/>
              </a:ext>
            </a:extLst>
          </p:cNvPr>
          <p:cNvSpPr txBox="1"/>
          <p:nvPr/>
        </p:nvSpPr>
        <p:spPr>
          <a:xfrm rot="16200000">
            <a:off x="10006856" y="4639325"/>
            <a:ext cx="421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44546A"/>
                </a:solidFill>
                <a:latin typeface="Calibri" panose="020F0502020204030204"/>
              </a:rPr>
              <a:t>Icon</a:t>
            </a:r>
            <a:r>
              <a:rPr lang="pl-PL" sz="600" dirty="0">
                <a:solidFill>
                  <a:srgbClr val="44546A"/>
                </a:solidFill>
                <a:latin typeface="Calibri" panose="020F0502020204030204"/>
              </a:rPr>
              <a:t> </a:t>
            </a:r>
            <a:r>
              <a:rPr lang="en-US" sz="600" dirty="0">
                <a:solidFill>
                  <a:srgbClr val="44546A"/>
                </a:solidFill>
                <a:latin typeface="Calibri" panose="020F0502020204030204"/>
              </a:rPr>
              <a:t>from www.flaticon.com </a:t>
            </a:r>
            <a:endParaRPr lang="pl-PL" sz="600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13" name="Prostokąt 9">
            <a:extLst>
              <a:ext uri="{FF2B5EF4-FFF2-40B4-BE49-F238E27FC236}">
                <a16:creationId xmlns="" xmlns:a16="http://schemas.microsoft.com/office/drawing/2014/main" id="{7EA9878F-4E94-4689-AE5E-D954AEE8F221}"/>
              </a:ext>
            </a:extLst>
          </p:cNvPr>
          <p:cNvSpPr/>
          <p:nvPr/>
        </p:nvSpPr>
        <p:spPr>
          <a:xfrm>
            <a:off x="1214763" y="5859463"/>
            <a:ext cx="10470126" cy="619592"/>
          </a:xfrm>
          <a:prstGeom prst="rect">
            <a:avLst/>
          </a:prstGeom>
          <a:solidFill>
            <a:srgbClr val="A43757">
              <a:alpha val="47000"/>
            </a:srgbClr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16000" tIns="45720" rIns="216000" bIns="45720" anchor="ctr" anchorCtr="1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133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Wyżej wymienione informacje stanowią nowy element wniosków taryfowych.</a:t>
            </a:r>
            <a:endParaRPr lang="pl-PL" sz="2133" b="1" kern="0" dirty="0">
              <a:solidFill>
                <a:srgbClr val="A43757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082F6760-6815-489B-96AE-73E211888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85" y="2756220"/>
            <a:ext cx="2463479" cy="24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71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9E29D19-E755-4877-A4DC-4E8B1A12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42866"/>
            <a:ext cx="11849100" cy="424732"/>
          </a:xfrm>
        </p:spPr>
        <p:txBody>
          <a:bodyPr/>
          <a:lstStyle/>
          <a:p>
            <a:r>
              <a:rPr lang="pl-PL" sz="2400" b="0" dirty="0">
                <a:solidFill>
                  <a:srgbClr val="0A091B"/>
                </a:solidFill>
                <a:latin typeface="Calibri Light" panose="020F0302020204030204"/>
              </a:rPr>
              <a:t>ANALIZY EKONOMICZNE DOTYCZĄCE USŁUG WODNYCH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28360D7-834F-442C-BF50-F484952F3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strona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7F7F7F"/>
                </a:solidFill>
                <a:latin typeface="Calibri" panose="020F0502020204030204"/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dirty="0">
              <a:solidFill>
                <a:srgbClr val="7F7F7F"/>
              </a:solidFill>
              <a:latin typeface="Calibri" panose="020F0502020204030204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="" xmlns:a16="http://schemas.microsoft.com/office/drawing/2014/main" id="{A65B96D2-6FFB-4965-B139-6DDB2F1A4CF1}"/>
              </a:ext>
            </a:extLst>
          </p:cNvPr>
          <p:cNvSpPr txBox="1">
            <a:spLocks/>
          </p:cNvSpPr>
          <p:nvPr/>
        </p:nvSpPr>
        <p:spPr>
          <a:xfrm>
            <a:off x="660400" y="2956970"/>
            <a:ext cx="7874000" cy="178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3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l-PL" sz="9200" dirty="0">
                <a:solidFill>
                  <a:srgbClr val="44546A">
                    <a:lumMod val="50000"/>
                  </a:srgbClr>
                </a:solidFill>
                <a:latin typeface="Calibri Light" panose="020F0302020204030204"/>
              </a:rPr>
              <a:t>CO…</a:t>
            </a:r>
            <a:r>
              <a:rPr lang="pl-PL" sz="3200" dirty="0">
                <a:solidFill>
                  <a:srgbClr val="44546A">
                    <a:lumMod val="50000"/>
                  </a:srgbClr>
                </a:solidFill>
                <a:latin typeface="Arial"/>
              </a:rPr>
              <a:t/>
            </a:r>
            <a:br>
              <a:rPr lang="pl-PL" sz="3200" dirty="0">
                <a:solidFill>
                  <a:srgbClr val="44546A">
                    <a:lumMod val="50000"/>
                  </a:srgbClr>
                </a:solidFill>
                <a:latin typeface="Arial"/>
              </a:rPr>
            </a:br>
            <a:endParaRPr lang="pl-PL" dirty="0">
              <a:solidFill>
                <a:srgbClr val="44546A">
                  <a:lumMod val="50000"/>
                </a:srgbClr>
              </a:solidFill>
            </a:endParaRPr>
          </a:p>
        </p:txBody>
      </p:sp>
      <p:pic>
        <p:nvPicPr>
          <p:cNvPr id="9" name="Symbol zastępczy obrazu 6" descr="Pomoc">
            <a:extLst>
              <a:ext uri="{FF2B5EF4-FFF2-40B4-BE49-F238E27FC236}">
                <a16:creationId xmlns="" xmlns:a16="http://schemas.microsoft.com/office/drawing/2014/main" id="{EC4BCFF4-BE8F-43B1-86C8-2572F79976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950" y="987921"/>
            <a:ext cx="3314700" cy="3314700"/>
          </a:xfrm>
        </p:spPr>
      </p:pic>
      <p:sp>
        <p:nvSpPr>
          <p:cNvPr id="10" name="Tytuł 1">
            <a:extLst>
              <a:ext uri="{FF2B5EF4-FFF2-40B4-BE49-F238E27FC236}">
                <a16:creationId xmlns="" xmlns:a16="http://schemas.microsoft.com/office/drawing/2014/main" id="{F5BDC12E-D08A-44B1-852D-16846483D057}"/>
              </a:ext>
            </a:extLst>
          </p:cNvPr>
          <p:cNvSpPr txBox="1">
            <a:spLocks/>
          </p:cNvSpPr>
          <p:nvPr/>
        </p:nvSpPr>
        <p:spPr>
          <a:xfrm>
            <a:off x="660400" y="4173942"/>
            <a:ext cx="933132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3600" b="0" dirty="0">
                <a:solidFill>
                  <a:srgbClr val="6D6E71"/>
                </a:solidFill>
                <a:latin typeface="Calibri Light" panose="020F0302020204030204"/>
              </a:rPr>
              <a:t>w przypadku jeżeli nie mam danych potrzebnych do Tabeli I w pozwoleniu wodnoprawnym lub</a:t>
            </a:r>
            <a:br>
              <a:rPr lang="pl-PL" sz="3600" b="0" dirty="0">
                <a:solidFill>
                  <a:srgbClr val="6D6E71"/>
                </a:solidFill>
                <a:latin typeface="Calibri Light" panose="020F0302020204030204"/>
              </a:rPr>
            </a:br>
            <a:r>
              <a:rPr lang="pl-PL" sz="3600" b="0" dirty="0">
                <a:solidFill>
                  <a:srgbClr val="6D6E71"/>
                </a:solidFill>
                <a:latin typeface="Calibri Light" panose="020F0302020204030204"/>
              </a:rPr>
              <a:t>w pozwoleniu zintegrowanym? </a:t>
            </a:r>
          </a:p>
        </p:txBody>
      </p:sp>
    </p:spTree>
    <p:extLst>
      <p:ext uri="{BB962C8B-B14F-4D97-AF65-F5344CB8AC3E}">
        <p14:creationId xmlns:p14="http://schemas.microsoft.com/office/powerpoint/2010/main" val="826318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C2995EE-36CB-4C3C-B55A-96C306E33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690" y="1"/>
            <a:ext cx="10796530" cy="68434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727F2EA9-1D6D-43BB-97C6-64C83C1EAE78}"/>
              </a:ext>
            </a:extLst>
          </p:cNvPr>
          <p:cNvSpPr/>
          <p:nvPr/>
        </p:nvSpPr>
        <p:spPr>
          <a:xfrm>
            <a:off x="5495111" y="725403"/>
            <a:ext cx="6087292" cy="1029476"/>
          </a:xfrm>
          <a:prstGeom prst="rect">
            <a:avLst/>
          </a:prstGeom>
          <a:solidFill>
            <a:srgbClr val="A43757"/>
          </a:solidFill>
          <a:ln>
            <a:solidFill>
              <a:schemeClr val="accent1"/>
            </a:solidFill>
          </a:ln>
        </p:spPr>
        <p:txBody>
          <a:bodyPr wrap="square" lIns="216000" tIns="144000" rIns="216000" bIns="144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E7E6E6"/>
                </a:solidFill>
                <a:latin typeface="Calibri" panose="020F0502020204030204"/>
                <a:cs typeface="Arial" panose="020B0604020202020204" pitchFamily="34" charset="0"/>
              </a:rPr>
              <a:t>3 letnie taryfy</a:t>
            </a:r>
          </a:p>
        </p:txBody>
      </p:sp>
      <p:sp>
        <p:nvSpPr>
          <p:cNvPr id="2" name="Strzałka: w dół 1">
            <a:extLst>
              <a:ext uri="{FF2B5EF4-FFF2-40B4-BE49-F238E27FC236}">
                <a16:creationId xmlns:a16="http://schemas.microsoft.com/office/drawing/2014/main" xmlns="" id="{BCEE7F46-3E7F-4E22-B7B5-5CACA7536362}"/>
              </a:ext>
            </a:extLst>
          </p:cNvPr>
          <p:cNvSpPr/>
          <p:nvPr/>
        </p:nvSpPr>
        <p:spPr>
          <a:xfrm>
            <a:off x="8005357" y="1763345"/>
            <a:ext cx="1066800" cy="832286"/>
          </a:xfrm>
          <a:prstGeom prst="down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867" dirty="0">
              <a:solidFill>
                <a:prstClr val="black"/>
              </a:solidFill>
            </a:endParaRPr>
          </a:p>
        </p:txBody>
      </p:sp>
      <p:sp>
        <p:nvSpPr>
          <p:cNvPr id="6" name="Prostokąt 14">
            <a:extLst>
              <a:ext uri="{FF2B5EF4-FFF2-40B4-BE49-F238E27FC236}">
                <a16:creationId xmlns:a16="http://schemas.microsoft.com/office/drawing/2014/main" xmlns="" id="{0BFCA5ED-E92A-4A4F-9A83-99018F6AADEE}"/>
              </a:ext>
            </a:extLst>
          </p:cNvPr>
          <p:cNvSpPr/>
          <p:nvPr/>
        </p:nvSpPr>
        <p:spPr>
          <a:xfrm>
            <a:off x="5478178" y="2604097"/>
            <a:ext cx="6104225" cy="2472267"/>
          </a:xfrm>
          <a:prstGeom prst="rect">
            <a:avLst/>
          </a:prstGeom>
          <a:solidFill>
            <a:schemeClr val="bg2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240000" tIns="45720" rIns="240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933" kern="0" dirty="0">
                <a:solidFill>
                  <a:srgbClr val="6D6E71"/>
                </a:solidFill>
                <a:latin typeface="Calibri" panose="020F0502020204030204"/>
              </a:rPr>
              <a:t>Możliwość złożenia wniosku </a:t>
            </a:r>
            <a:br>
              <a:rPr lang="pl-PL" sz="2933" kern="0" dirty="0">
                <a:solidFill>
                  <a:srgbClr val="6D6E71"/>
                </a:solidFill>
                <a:latin typeface="Calibri" panose="020F0502020204030204"/>
              </a:rPr>
            </a:br>
            <a:r>
              <a:rPr lang="pl-PL" sz="2933" kern="0" dirty="0">
                <a:solidFill>
                  <a:srgbClr val="6D6E71"/>
                </a:solidFill>
                <a:latin typeface="Calibri" panose="020F0502020204030204"/>
              </a:rPr>
              <a:t>o skrócenie okresu obowiązywania taryfy w trybie art. </a:t>
            </a:r>
            <a:r>
              <a:rPr lang="pl-PL" sz="2933" kern="0" dirty="0" smtClean="0">
                <a:solidFill>
                  <a:srgbClr val="6D6E71"/>
                </a:solidFill>
                <a:latin typeface="Calibri" panose="020F0502020204030204"/>
              </a:rPr>
              <a:t>24j </a:t>
            </a:r>
            <a:r>
              <a:rPr lang="pl-PL" sz="2933" kern="0" dirty="0" err="1" smtClean="0">
                <a:solidFill>
                  <a:srgbClr val="6D6E71"/>
                </a:solidFill>
                <a:latin typeface="Calibri" panose="020F0502020204030204"/>
              </a:rPr>
              <a:t>uzzw</a:t>
            </a:r>
            <a:r>
              <a:rPr lang="pl-PL" sz="2933" kern="0" dirty="0" smtClean="0">
                <a:solidFill>
                  <a:srgbClr val="6D6E71"/>
                </a:solidFill>
                <a:latin typeface="Calibri" panose="020F0502020204030204"/>
              </a:rPr>
              <a:t>. </a:t>
            </a:r>
            <a:endParaRPr lang="pl-PL" sz="2933" kern="0" dirty="0">
              <a:solidFill>
                <a:srgbClr val="6D6E7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1091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A292DD4D-8659-43C1-BE01-254F0C0D78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350"/>
          <a:stretch/>
        </p:blipFill>
        <p:spPr>
          <a:xfrm>
            <a:off x="-1949837" y="-59662"/>
            <a:ext cx="5963037" cy="691766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157928C7-BCA6-4C56-A14B-2580F023A6CB}"/>
              </a:ext>
            </a:extLst>
          </p:cNvPr>
          <p:cNvSpPr/>
          <p:nvPr/>
        </p:nvSpPr>
        <p:spPr>
          <a:xfrm>
            <a:off x="2609850" y="342755"/>
            <a:ext cx="9899836" cy="628796"/>
          </a:xfrm>
          <a:prstGeom prst="rect">
            <a:avLst/>
          </a:prstGeom>
          <a:solidFill>
            <a:srgbClr val="A43757"/>
          </a:solidFill>
          <a:ln w="57150" cap="flat">
            <a:solidFill>
              <a:srgbClr val="FFFFFF"/>
            </a:solidFill>
            <a:prstDash val="solid"/>
            <a:miter/>
          </a:ln>
        </p:spPr>
        <p:txBody>
          <a:bodyPr vert="horz" wrap="square" lIns="683907" tIns="45720" rIns="251962" bIns="45720" anchor="ctr" anchorCtr="0" compatLnSpc="1">
            <a:no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FFFFFF"/>
                </a:solidFill>
                <a:latin typeface="Arial"/>
              </a:rPr>
              <a:t>DANE DOTYCZĄCE ZASOBÓW WODNYCH </a:t>
            </a:r>
          </a:p>
        </p:txBody>
      </p:sp>
      <p:sp>
        <p:nvSpPr>
          <p:cNvPr id="8" name="Prostokąt 14">
            <a:extLst>
              <a:ext uri="{FF2B5EF4-FFF2-40B4-BE49-F238E27FC236}">
                <a16:creationId xmlns="" xmlns:a16="http://schemas.microsoft.com/office/drawing/2014/main" id="{2D68A4DE-86B0-4CA5-8A38-55F782C6CEB4}"/>
              </a:ext>
            </a:extLst>
          </p:cNvPr>
          <p:cNvSpPr/>
          <p:nvPr/>
        </p:nvSpPr>
        <p:spPr>
          <a:xfrm>
            <a:off x="4323628" y="1228725"/>
            <a:ext cx="7611197" cy="2733675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179981" tIns="45720" rIns="468000" bIns="4572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/>
              </a:rPr>
              <a:t>Dane dotyczące m.in.: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/>
              </a:rPr>
              <a:t>jakości wód podziemnych jako źródła zaopatrzenia ludności </a:t>
            </a:r>
            <a:br>
              <a:rPr lang="pl-PL" kern="0" dirty="0">
                <a:solidFill>
                  <a:srgbClr val="6D6E71"/>
                </a:solidFill>
                <a:latin typeface="Arial"/>
              </a:rPr>
            </a:br>
            <a:r>
              <a:rPr lang="pl-PL" kern="0" dirty="0">
                <a:solidFill>
                  <a:srgbClr val="6D6E71"/>
                </a:solidFill>
                <a:latin typeface="Arial"/>
              </a:rPr>
              <a:t>w wodę do spożycia,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/>
              </a:rPr>
              <a:t>wielkości dyspozycyjnych zasobów wód podziemnych oraz ograniczeń wynikających z konieczności zachowania tych zasobów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/>
              </a:rPr>
              <a:t>wielkości dostępnych zasobów wód podziemnych lub średniego niskiego przepływu z </a:t>
            </a:r>
            <a:r>
              <a:rPr lang="pl-PL" kern="0" dirty="0" err="1">
                <a:solidFill>
                  <a:srgbClr val="6D6E71"/>
                </a:solidFill>
                <a:latin typeface="Arial"/>
              </a:rPr>
              <a:t>wielolecia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(SNQ), na potrzeby ustalenia wysokości opłaty za pobór wody od 2020 r.  </a:t>
            </a:r>
          </a:p>
        </p:txBody>
      </p:sp>
      <p:sp>
        <p:nvSpPr>
          <p:cNvPr id="5" name="Prostokąt 14">
            <a:extLst>
              <a:ext uri="{FF2B5EF4-FFF2-40B4-BE49-F238E27FC236}">
                <a16:creationId xmlns="" xmlns:a16="http://schemas.microsoft.com/office/drawing/2014/main" id="{C61F1266-64CE-44D5-9526-9F81F67515AA}"/>
              </a:ext>
            </a:extLst>
          </p:cNvPr>
          <p:cNvSpPr/>
          <p:nvPr/>
        </p:nvSpPr>
        <p:spPr>
          <a:xfrm>
            <a:off x="4323628" y="4370665"/>
            <a:ext cx="7611197" cy="48708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179981" tIns="45720" rIns="468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FFFFFF"/>
                </a:solidFill>
                <a:latin typeface="Arial"/>
              </a:rPr>
              <a:t>udziela Państwowa Służba Hydrogeologiczna </a:t>
            </a:r>
          </a:p>
        </p:txBody>
      </p:sp>
      <p:pic>
        <p:nvPicPr>
          <p:cNvPr id="1026" name="Picture 2" descr="Państwowy Instytut Geologiczny - PIB">
            <a:extLst>
              <a:ext uri="{FF2B5EF4-FFF2-40B4-BE49-F238E27FC236}">
                <a16:creationId xmlns="" xmlns:a16="http://schemas.microsoft.com/office/drawing/2014/main" id="{5D7F17B4-F14A-432E-9B57-47B2FC64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943" y="5357813"/>
            <a:ext cx="952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01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14">
            <a:extLst>
              <a:ext uri="{FF2B5EF4-FFF2-40B4-BE49-F238E27FC236}">
                <a16:creationId xmlns="" xmlns:a16="http://schemas.microsoft.com/office/drawing/2014/main" id="{42F8D89D-0859-4010-8D38-1C89133635FA}"/>
              </a:ext>
            </a:extLst>
          </p:cNvPr>
          <p:cNvSpPr/>
          <p:nvPr/>
        </p:nvSpPr>
        <p:spPr>
          <a:xfrm>
            <a:off x="4676775" y="1023743"/>
            <a:ext cx="7243301" cy="4491232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180000" tIns="45720" rIns="180000" bIns="45720" anchor="ctr" anchorCtr="0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kern="0" dirty="0">
                <a:solidFill>
                  <a:srgbClr val="6D6E71"/>
                </a:solidFill>
                <a:latin typeface="Arial"/>
              </a:rPr>
              <a:t>Ważne!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000" b="1" kern="0" dirty="0">
              <a:solidFill>
                <a:srgbClr val="6D6E71"/>
              </a:solidFill>
              <a:latin typeface="Arial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6D6E71"/>
                </a:solidFill>
                <a:latin typeface="Arial"/>
              </a:rPr>
              <a:t>Udostępnianie danych odbywa się na wniosek. 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Co istotne, w przypadku wykorzystania danych </a:t>
            </a:r>
            <a:br>
              <a:rPr lang="pl-PL" sz="2400" kern="0" dirty="0">
                <a:solidFill>
                  <a:srgbClr val="6D6E71"/>
                </a:solidFill>
                <a:latin typeface="Arial"/>
              </a:rPr>
            </a:br>
            <a:r>
              <a:rPr lang="pl-PL" sz="2400" kern="0" dirty="0">
                <a:solidFill>
                  <a:srgbClr val="6D6E71"/>
                </a:solidFill>
                <a:latin typeface="Arial"/>
              </a:rPr>
              <a:t>na cele publiczne realizowane jest bezpłatnie.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srgbClr val="6D6E71"/>
                </a:solidFill>
                <a:latin typeface="Arial"/>
              </a:rPr>
              <a:t>W związku z powyższym o nieodpłatne pozyskanie danych może zwrócić się m.in. przedsiębiorstwo wod-kan jako podmiot realizujący zadania własne gminy.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676775" y="6135985"/>
            <a:ext cx="772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</a:rPr>
              <a:t>*Źródło: http://www.pgi.gov.pl/narodowe-archiwum-geologiczne/udostepnianie-informacji-hydrogeologicznej.html#zasady-zwolnienia-z-oplat</a:t>
            </a:r>
            <a:endParaRPr lang="pl-PL" sz="1200" i="1" dirty="0">
              <a:solidFill>
                <a:prstClr val="black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9" t="12213" r="30075"/>
          <a:stretch/>
        </p:blipFill>
        <p:spPr>
          <a:xfrm>
            <a:off x="0" y="0"/>
            <a:ext cx="441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CA15506F-47BB-4C41-A63B-073EED2AC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4" t="10972" r="12473" b="23889"/>
          <a:stretch/>
        </p:blipFill>
        <p:spPr>
          <a:xfrm>
            <a:off x="1561596" y="323850"/>
            <a:ext cx="10449430" cy="504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6DA5C6B-FB8A-4892-9759-4D7AA8BF66AE}"/>
              </a:ext>
            </a:extLst>
          </p:cNvPr>
          <p:cNvSpPr/>
          <p:nvPr/>
        </p:nvSpPr>
        <p:spPr>
          <a:xfrm>
            <a:off x="447423" y="5960070"/>
            <a:ext cx="12677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prstClr val="black"/>
                </a:solidFill>
              </a:rPr>
              <a:t>http://www.pgi.gov.pl/narodowe-archiwum-geologiczne/udostepnianie-informacji-hydrogeologicznej.html#zasady-zwolnienia-z-oplat</a:t>
            </a:r>
          </a:p>
        </p:txBody>
      </p:sp>
    </p:spTree>
    <p:extLst>
      <p:ext uri="{BB962C8B-B14F-4D97-AF65-F5344CB8AC3E}">
        <p14:creationId xmlns:p14="http://schemas.microsoft.com/office/powerpoint/2010/main" val="37710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6DA5C6B-FB8A-4892-9759-4D7AA8BF66AE}"/>
              </a:ext>
            </a:extLst>
          </p:cNvPr>
          <p:cNvSpPr/>
          <p:nvPr/>
        </p:nvSpPr>
        <p:spPr>
          <a:xfrm>
            <a:off x="2093660" y="6268195"/>
            <a:ext cx="12523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6D6E71"/>
                </a:solidFill>
              </a:rPr>
              <a:t>http://epsh.pgi.gov.pl/epsh/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767558E-D4A6-4977-B618-C22A78148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50" t="2778" r="-1" b="9629"/>
          <a:stretch/>
        </p:blipFill>
        <p:spPr>
          <a:xfrm>
            <a:off x="2093660" y="898296"/>
            <a:ext cx="9461500" cy="460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9C2D3D73-EF26-4899-BD8D-80CDB8CACE41}"/>
              </a:ext>
            </a:extLst>
          </p:cNvPr>
          <p:cNvSpPr/>
          <p:nvPr/>
        </p:nvSpPr>
        <p:spPr>
          <a:xfrm>
            <a:off x="2093660" y="5728871"/>
            <a:ext cx="12523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6D6E71"/>
                </a:solidFill>
              </a:rPr>
              <a:t>Przykładowe dane dostępne on-line.</a:t>
            </a:r>
          </a:p>
        </p:txBody>
      </p:sp>
    </p:spTree>
    <p:extLst>
      <p:ext uri="{BB962C8B-B14F-4D97-AF65-F5344CB8AC3E}">
        <p14:creationId xmlns:p14="http://schemas.microsoft.com/office/powerpoint/2010/main" val="4728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A695D49-A519-4F7F-9CDE-353EAB95D6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673271" cy="6858000"/>
          </a:xfrm>
          <a:prstGeom prst="rect">
            <a:avLst/>
          </a:prstGeom>
        </p:spPr>
      </p:pic>
      <p:sp>
        <p:nvSpPr>
          <p:cNvPr id="3" name="Prostokąt 18">
            <a:extLst>
              <a:ext uri="{FF2B5EF4-FFF2-40B4-BE49-F238E27FC236}">
                <a16:creationId xmlns:a16="http://schemas.microsoft.com/office/drawing/2014/main" xmlns="" id="{8C35C3F3-FE1B-4A29-ADCD-EBA3096AECFC}"/>
              </a:ext>
            </a:extLst>
          </p:cNvPr>
          <p:cNvSpPr/>
          <p:nvPr/>
        </p:nvSpPr>
        <p:spPr>
          <a:xfrm>
            <a:off x="1669143" y="5342456"/>
            <a:ext cx="10857498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" b="1" dirty="0" smtClean="0">
                <a:solidFill>
                  <a:srgbClr val="FFFFFF"/>
                </a:solidFill>
                <a:latin typeface="Arial"/>
              </a:rPr>
              <a:t>PALETA AKTUALNYCH  </a:t>
            </a:r>
            <a:r>
              <a:rPr lang="pl-PL" sz="4000" b="1" dirty="0">
                <a:solidFill>
                  <a:srgbClr val="FFFFFF"/>
                </a:solidFill>
                <a:latin typeface="Arial"/>
              </a:rPr>
              <a:t>PROBLEMÓW </a:t>
            </a:r>
            <a:endParaRPr lang="pl-PL" sz="40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2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7"/>
          <p:cNvSpPr/>
          <p:nvPr/>
        </p:nvSpPr>
        <p:spPr>
          <a:xfrm>
            <a:off x="1616699" y="2436828"/>
            <a:ext cx="9141824" cy="3739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1500" b="1" dirty="0">
                <a:solidFill>
                  <a:srgbClr val="6D6E71"/>
                </a:solidFill>
                <a:latin typeface="Arial"/>
              </a:rPr>
              <a:t>Czy…</a:t>
            </a:r>
          </a:p>
          <a:p>
            <a:pPr lvl="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 dirty="0">
                <a:solidFill>
                  <a:srgbClr val="6D6E71"/>
                </a:solidFill>
                <a:latin typeface="Arial"/>
              </a:rPr>
              <a:t>publikacja cen i stawek (a nie pełniej taryfy) oznacza, że taryfa </a:t>
            </a:r>
            <a:r>
              <a:rPr lang="pl-PL" sz="3200" kern="0" dirty="0" smtClean="0">
                <a:solidFill>
                  <a:srgbClr val="6D6E71"/>
                </a:solidFill>
                <a:latin typeface="Arial"/>
              </a:rPr>
              <a:t>została </a:t>
            </a:r>
            <a:r>
              <a:rPr lang="pl-PL" sz="3200" kern="0" dirty="0">
                <a:solidFill>
                  <a:srgbClr val="6D6E71"/>
                </a:solidFill>
                <a:latin typeface="Arial"/>
              </a:rPr>
              <a:t>opublikowana</a:t>
            </a:r>
            <a:endParaRPr lang="pl-PL" sz="3600" b="1" i="0" u="none" strike="noStrike" kern="1200" cap="none" spc="0" baseline="0" dirty="0">
              <a:solidFill>
                <a:srgbClr val="A43757"/>
              </a:solidFill>
              <a:uFillTx/>
              <a:latin typeface="Arial"/>
            </a:endParaRPr>
          </a:p>
        </p:txBody>
      </p:sp>
      <p:sp>
        <p:nvSpPr>
          <p:cNvPr id="4" name="pole tekstowe 8"/>
          <p:cNvSpPr txBox="1"/>
          <p:nvPr/>
        </p:nvSpPr>
        <p:spPr>
          <a:xfrm>
            <a:off x="8217818" y="-437503"/>
            <a:ext cx="1473198" cy="75405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8400" b="1" i="0" u="none" strike="noStrike" kern="0" cap="none" spc="0" baseline="0" dirty="0">
                <a:solidFill>
                  <a:srgbClr val="A43757"/>
                </a:solidFill>
                <a:uFillTx/>
                <a:latin typeface="Arial"/>
              </a:rPr>
              <a:t>?</a:t>
            </a:r>
            <a:endParaRPr lang="pl-PL" sz="48400" b="1" i="0" u="none" strike="noStrike" kern="1200" cap="none" spc="0" baseline="0" dirty="0">
              <a:solidFill>
                <a:srgbClr val="A43757"/>
              </a:solidFill>
              <a:uFillTx/>
              <a:latin typeface="Arial"/>
            </a:endParaRPr>
          </a:p>
        </p:txBody>
      </p:sp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47D46ED9-C2B6-4187-8C83-0C0923EB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04645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:a16="http://schemas.microsoft.com/office/drawing/2014/main" xmlns="" id="{86316D79-2D18-4F53-BC5F-0BF6B58C9CC0}"/>
              </a:ext>
            </a:extLst>
          </p:cNvPr>
          <p:cNvSpPr txBox="1"/>
          <p:nvPr/>
        </p:nvSpPr>
        <p:spPr>
          <a:xfrm>
            <a:off x="10265568" y="3648394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b="0" i="0" u="none" strike="noStrike" kern="1200" cap="none" spc="0" baseline="0" dirty="0">
                <a:solidFill>
                  <a:srgbClr val="A43757"/>
                </a:solidFill>
                <a:uFillTx/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:a16="http://schemas.microsoft.com/office/drawing/2014/main" xmlns="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3"/>
          <a:stretch/>
        </p:blipFill>
        <p:spPr>
          <a:xfrm>
            <a:off x="-3468923" y="-232394"/>
            <a:ext cx="944585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:a16="http://schemas.microsoft.com/office/drawing/2014/main" xmlns="" id="{97AF8EF3-F962-4A62-AF79-8B63D6ABAED1}"/>
              </a:ext>
            </a:extLst>
          </p:cNvPr>
          <p:cNvSpPr/>
          <p:nvPr/>
        </p:nvSpPr>
        <p:spPr>
          <a:xfrm>
            <a:off x="3991429" y="2054162"/>
            <a:ext cx="7758224" cy="3577382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611998" bIns="323999" anchor="ctr" anchorCtr="0" compatLnSpc="1">
            <a:no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dirty="0">
                <a:solidFill>
                  <a:srgbClr val="6D6E71"/>
                </a:solidFill>
                <a:latin typeface="Arial"/>
              </a:rPr>
              <a:t>Zgodnie bowiem z art. 2 pkt 12 uzzw przez taryfę należy rozumieć zestawienie ogłoszonych publicznie cen i stawek opłat za zbiorowe zaopatrzenie w wodę i zbiorowe odprowadzanie ścieków </a:t>
            </a:r>
            <a:r>
              <a:rPr lang="pl-PL" sz="2400" b="1" dirty="0">
                <a:solidFill>
                  <a:srgbClr val="A43757"/>
                </a:solidFill>
                <a:latin typeface="Arial"/>
              </a:rPr>
              <a:t>oraz warunki ich stosowania</a:t>
            </a:r>
            <a:r>
              <a:rPr lang="pl-PL" sz="2400" dirty="0">
                <a:solidFill>
                  <a:srgbClr val="A43757"/>
                </a:solidFill>
                <a:latin typeface="Arial"/>
              </a:rPr>
              <a:t>. </a:t>
            </a: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dirty="0">
              <a:solidFill>
                <a:srgbClr val="6D6E71"/>
              </a:solidFill>
              <a:latin typeface="Arial"/>
            </a:endParaRP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dirty="0">
                <a:solidFill>
                  <a:srgbClr val="6D6E71"/>
                </a:solidFill>
                <a:latin typeface="Arial"/>
              </a:rPr>
              <a:t>Co więcej niezbędne elementy taryfy określa również § 4 ust. 1 Rozporządzenia taryfowego.</a:t>
            </a:r>
            <a:endParaRPr lang="pl-PL" sz="2400" b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:a16="http://schemas.microsoft.com/office/drawing/2014/main" xmlns="" id="{01FC476E-CFE6-41B1-B6DB-9F92E4477DA2}"/>
              </a:ext>
            </a:extLst>
          </p:cNvPr>
          <p:cNvSpPr/>
          <p:nvPr/>
        </p:nvSpPr>
        <p:spPr>
          <a:xfrm>
            <a:off x="2971794" y="880265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dirty="0">
                <a:solidFill>
                  <a:srgbClr val="FFFFFF"/>
                </a:solidFill>
                <a:latin typeface="Arial"/>
              </a:rPr>
              <a:t>Należy przyjąć, iż taryfa nie została opublikowana.</a:t>
            </a:r>
            <a:endParaRPr lang="pl-PL" sz="28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32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7"/>
          <p:cNvSpPr/>
          <p:nvPr/>
        </p:nvSpPr>
        <p:spPr>
          <a:xfrm>
            <a:off x="1819899" y="2596485"/>
            <a:ext cx="9141824" cy="3739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1500" b="1" dirty="0">
                <a:solidFill>
                  <a:srgbClr val="6D6E71"/>
                </a:solidFill>
                <a:latin typeface="Arial"/>
              </a:rPr>
              <a:t>Czy…</a:t>
            </a:r>
          </a:p>
          <a:p>
            <a:pPr lvl="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kern="0" dirty="0">
                <a:solidFill>
                  <a:srgbClr val="6D6E71"/>
                </a:solidFill>
                <a:latin typeface="Arial"/>
              </a:rPr>
              <a:t>Termin 45 dni jest zawity</a:t>
            </a:r>
            <a:endParaRPr lang="pl-PL" sz="6000" i="0" u="none" strike="noStrike" kern="1200" cap="none" spc="0" baseline="0" dirty="0">
              <a:solidFill>
                <a:srgbClr val="A43757"/>
              </a:solidFill>
              <a:uFillTx/>
              <a:latin typeface="Arial"/>
            </a:endParaRPr>
          </a:p>
        </p:txBody>
      </p:sp>
      <p:sp>
        <p:nvSpPr>
          <p:cNvPr id="4" name="pole tekstowe 8"/>
          <p:cNvSpPr txBox="1"/>
          <p:nvPr/>
        </p:nvSpPr>
        <p:spPr>
          <a:xfrm>
            <a:off x="8217818" y="-437503"/>
            <a:ext cx="1473198" cy="75405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8400" b="1" i="0" u="none" strike="noStrike" kern="0" cap="none" spc="0" baseline="0" dirty="0">
                <a:solidFill>
                  <a:srgbClr val="A43757"/>
                </a:solidFill>
                <a:uFillTx/>
                <a:latin typeface="Arial"/>
              </a:rPr>
              <a:t>?</a:t>
            </a:r>
            <a:endParaRPr lang="pl-PL" sz="48400" b="1" i="0" u="none" strike="noStrike" kern="1200" cap="none" spc="0" baseline="0" dirty="0">
              <a:solidFill>
                <a:srgbClr val="A43757"/>
              </a:solidFill>
              <a:uFillTx/>
              <a:latin typeface="Arial"/>
            </a:endParaRPr>
          </a:p>
        </p:txBody>
      </p:sp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47D46ED9-C2B6-4187-8C83-0C0923EB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1321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C2995EE-36CB-4C3C-B55A-96C306E33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690" y="0"/>
            <a:ext cx="10796530" cy="68434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8D70EECB-BEA4-4144-A908-B61CD6CA066E}"/>
              </a:ext>
            </a:extLst>
          </p:cNvPr>
          <p:cNvSpPr/>
          <p:nvPr/>
        </p:nvSpPr>
        <p:spPr>
          <a:xfrm>
            <a:off x="5495111" y="1844170"/>
            <a:ext cx="6087292" cy="36147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A43757"/>
            </a:solidFill>
          </a:ln>
        </p:spPr>
        <p:txBody>
          <a:bodyPr wrap="square" lIns="216000" tIns="144000" rIns="216000" bIns="14400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Wydaje się, że termin 45 dni, o którym mowa w art. 24c ust 1 uzzw jest terminem zawitym i </a:t>
            </a:r>
            <a:r>
              <a:rPr lang="pl-PL" sz="3600" b="1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ma możliwości jego przedłużenia. 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AA2A1C6D-5074-46CE-8851-0C3E47C756D1}"/>
              </a:ext>
            </a:extLst>
          </p:cNvPr>
          <p:cNvSpPr/>
          <p:nvPr/>
        </p:nvSpPr>
        <p:spPr>
          <a:xfrm>
            <a:off x="5495111" y="477620"/>
            <a:ext cx="6087292" cy="906366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txBody>
          <a:bodyPr wrap="square" lIns="216000" tIns="144000" rIns="216000" bIns="14400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 wezwanie do uzupełnienia wniosku przedłuża termin 45 dni?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trzałka: w dół 8">
            <a:extLst>
              <a:ext uri="{FF2B5EF4-FFF2-40B4-BE49-F238E27FC236}">
                <a16:creationId xmlns:a16="http://schemas.microsoft.com/office/drawing/2014/main" xmlns="" id="{AA20C3F2-2A90-4DE3-B9DE-D48E4C98745F}"/>
              </a:ext>
            </a:extLst>
          </p:cNvPr>
          <p:cNvSpPr/>
          <p:nvPr/>
        </p:nvSpPr>
        <p:spPr>
          <a:xfrm>
            <a:off x="8267537" y="1311861"/>
            <a:ext cx="542440" cy="488189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32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89B0852-EEC4-473A-85EB-B70D0255C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907"/>
          <a:stretch/>
        </p:blipFill>
        <p:spPr>
          <a:xfrm>
            <a:off x="-144515" y="1"/>
            <a:ext cx="12336515" cy="6858000"/>
          </a:xfrm>
          <a:prstGeom prst="rect">
            <a:avLst/>
          </a:prstGeom>
        </p:spPr>
      </p:pic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6393C2FB-7FDE-4B1E-8501-F9ABB8633F67}"/>
              </a:ext>
            </a:extLst>
          </p:cNvPr>
          <p:cNvSpPr/>
          <p:nvPr/>
        </p:nvSpPr>
        <p:spPr>
          <a:xfrm>
            <a:off x="4152900" y="5105400"/>
            <a:ext cx="8039099" cy="915957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800" b="1" kern="0" dirty="0" smtClean="0">
                <a:solidFill>
                  <a:srgbClr val="FFFFFF"/>
                </a:solidFill>
                <a:latin typeface="Arial"/>
              </a:rPr>
              <a:t>Wnioski na przyszłość</a:t>
            </a:r>
            <a:endParaRPr lang="pl-PL" sz="4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xmlns="" id="{F98BE0D7-9FEF-4AA1-84BA-0AFC1DF93172}"/>
              </a:ext>
            </a:extLst>
          </p:cNvPr>
          <p:cNvSpPr/>
          <p:nvPr/>
        </p:nvSpPr>
        <p:spPr>
          <a:xfrm>
            <a:off x="0" y="777875"/>
            <a:ext cx="2781300" cy="669926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>
                <a:solidFill>
                  <a:srgbClr val="FFFFFF"/>
                </a:solidFill>
                <a:latin typeface="Arial"/>
              </a:rPr>
              <a:t>CZĘŚĆ 2 </a:t>
            </a:r>
            <a:endParaRPr lang="pl-PL" sz="2400" b="1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03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4A40DBCA-3509-41E9-A8D9-74BD8DF84615}"/>
              </a:ext>
            </a:extLst>
          </p:cNvPr>
          <p:cNvSpPr/>
          <p:nvPr/>
        </p:nvSpPr>
        <p:spPr>
          <a:xfrm>
            <a:off x="0" y="-444500"/>
            <a:ext cx="5880100" cy="730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l-PL" sz="16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pl-PL" sz="1862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4CD43311-9235-4FC7-807E-0A35EDCB2AE9}"/>
              </a:ext>
            </a:extLst>
          </p:cNvPr>
          <p:cNvSpPr/>
          <p:nvPr/>
        </p:nvSpPr>
        <p:spPr>
          <a:xfrm>
            <a:off x="488950" y="501445"/>
            <a:ext cx="4902200" cy="5889180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jakim etapie są postępowania taryfowe*?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5400" b="1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*Dane na 30.06.2018</a:t>
            </a:r>
            <a:endParaRPr lang="pl-PL" sz="32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730BE991-BDC8-4265-A52F-0B5B60E2A450}"/>
              </a:ext>
            </a:extLst>
          </p:cNvPr>
          <p:cNvSpPr/>
          <p:nvPr/>
        </p:nvSpPr>
        <p:spPr>
          <a:xfrm>
            <a:off x="9132887" y="292676"/>
            <a:ext cx="2565400" cy="869374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481</a:t>
            </a:r>
            <a:r>
              <a:rPr lang="pl-PL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wniosków </a:t>
            </a:r>
            <a:r>
              <a: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 w toku </a:t>
            </a:r>
            <a:endParaRPr lang="pl-PL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">
            <a:extLst>
              <a:ext uri="{FF2B5EF4-FFF2-40B4-BE49-F238E27FC236}">
                <a16:creationId xmlns:a16="http://schemas.microsoft.com/office/drawing/2014/main" xmlns="" id="{0DA9BC95-4A6B-4603-8871-C8590D0068D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167358" y="3759859"/>
            <a:ext cx="1591083" cy="159108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18E133CC-DE75-4021-B996-BAA52CA9433D}"/>
              </a:ext>
            </a:extLst>
          </p:cNvPr>
          <p:cNvCxnSpPr>
            <a:cxnSpLocks/>
          </p:cNvCxnSpPr>
          <p:nvPr/>
        </p:nvCxnSpPr>
        <p:spPr>
          <a:xfrm>
            <a:off x="8294738" y="658330"/>
            <a:ext cx="0" cy="285703"/>
          </a:xfrm>
          <a:prstGeom prst="line">
            <a:avLst/>
          </a:prstGeom>
          <a:ln w="5715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64D4BEE2-C41C-408E-B245-9BC42ED017D6}"/>
              </a:ext>
            </a:extLst>
          </p:cNvPr>
          <p:cNvCxnSpPr>
            <a:cxnSpLocks/>
          </p:cNvCxnSpPr>
          <p:nvPr/>
        </p:nvCxnSpPr>
        <p:spPr>
          <a:xfrm flipH="1">
            <a:off x="8265242" y="658330"/>
            <a:ext cx="867645" cy="0"/>
          </a:xfrm>
          <a:prstGeom prst="line">
            <a:avLst/>
          </a:prstGeom>
          <a:ln w="5715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B2F63D02-ECDA-4224-B71B-2366C28A9B00}"/>
              </a:ext>
            </a:extLst>
          </p:cNvPr>
          <p:cNvSpPr/>
          <p:nvPr/>
        </p:nvSpPr>
        <p:spPr>
          <a:xfrm>
            <a:off x="9132887" y="5246744"/>
            <a:ext cx="2565400" cy="970182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2091 </a:t>
            </a:r>
            <a:r>
              <a:rPr lang="pl-PL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decyzji </a:t>
            </a:r>
            <a:r>
              <a: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zatwierdzających </a:t>
            </a:r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xmlns="" id="{D56A33E8-96E8-4BED-9813-651EF9002FBE}"/>
              </a:ext>
            </a:extLst>
          </p:cNvPr>
          <p:cNvCxnSpPr>
            <a:cxnSpLocks/>
          </p:cNvCxnSpPr>
          <p:nvPr/>
        </p:nvCxnSpPr>
        <p:spPr>
          <a:xfrm>
            <a:off x="8549391" y="5246744"/>
            <a:ext cx="0" cy="634161"/>
          </a:xfrm>
          <a:prstGeom prst="line">
            <a:avLst/>
          </a:prstGeom>
          <a:ln w="571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xmlns="" id="{562394CA-07EF-41BA-A7B7-BAA21D62DF2D}"/>
              </a:ext>
            </a:extLst>
          </p:cNvPr>
          <p:cNvCxnSpPr>
            <a:cxnSpLocks/>
          </p:cNvCxnSpPr>
          <p:nvPr/>
        </p:nvCxnSpPr>
        <p:spPr>
          <a:xfrm flipH="1">
            <a:off x="8541081" y="5851128"/>
            <a:ext cx="1152000" cy="0"/>
          </a:xfrm>
          <a:prstGeom prst="line">
            <a:avLst/>
          </a:prstGeom>
          <a:ln w="571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98364597-D5DE-4EC4-AA60-B9BA53CB3C45}"/>
              </a:ext>
            </a:extLst>
          </p:cNvPr>
          <p:cNvSpPr txBox="1"/>
          <p:nvPr/>
        </p:nvSpPr>
        <p:spPr>
          <a:xfrm>
            <a:off x="6018496" y="6390625"/>
            <a:ext cx="6622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Źródło: J. </a:t>
            </a:r>
            <a:r>
              <a:rPr lang="pl-PL" sz="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Spiller</a:t>
            </a:r>
            <a:r>
              <a:rPr lang="pl-PL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Zatwierdzenie wszystkich taryf nastąpi wczesną </a:t>
            </a:r>
            <a:r>
              <a:rPr lang="pl-PL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jesienią, Teraz </a:t>
            </a:r>
            <a:r>
              <a:rPr lang="pl-PL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Środowisko z 17.07.2018 r., https://</a:t>
            </a:r>
            <a:r>
              <a:rPr lang="pl-PL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www.teraz-</a:t>
            </a:r>
            <a:br>
              <a:rPr lang="pl-PL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srodowisko</a:t>
            </a:r>
            <a:r>
              <a:rPr lang="pl-PL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r>
              <a:rPr lang="pl-PL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sz="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aktualnosci</a:t>
            </a:r>
            <a:r>
              <a:rPr lang="pl-PL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/zatwierdzenie-wszystkich-taryf-nastapi-wczesna-jesienia-5073.html</a:t>
            </a:r>
            <a:endParaRPr lang="pl-PL" sz="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Wykres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766550"/>
              </p:ext>
            </p:extLst>
          </p:nvPr>
        </p:nvGraphicFramePr>
        <p:xfrm>
          <a:off x="4991101" y="964718"/>
          <a:ext cx="7041740" cy="438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5354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5004488" y="4896656"/>
            <a:ext cx="0" cy="67552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ostokąt 53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5230137" y="1614731"/>
            <a:ext cx="6553875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50" b="1" kern="0" dirty="0" smtClean="0">
                <a:solidFill>
                  <a:srgbClr val="6D6E71"/>
                </a:solidFill>
                <a:latin typeface="Arial"/>
              </a:rPr>
              <a:t>Troska o wieloletni plan </a:t>
            </a:r>
            <a:r>
              <a:rPr lang="pl-PL" sz="1450" b="1" kern="0" dirty="0">
                <a:solidFill>
                  <a:srgbClr val="6D6E71"/>
                </a:solidFill>
                <a:latin typeface="Arial"/>
              </a:rPr>
              <a:t>rozwoju i </a:t>
            </a:r>
            <a:r>
              <a:rPr lang="pl-PL" sz="1450" b="1" kern="0" dirty="0" smtClean="0">
                <a:solidFill>
                  <a:srgbClr val="6D6E71"/>
                </a:solidFill>
                <a:latin typeface="Arial"/>
              </a:rPr>
              <a:t>modernizacji sieci</a:t>
            </a:r>
            <a:endParaRPr kumimoji="0" lang="pl-PL" sz="1450" b="1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4725311" y="1614731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0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5002077" y="2558295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4997034" y="1882776"/>
            <a:ext cx="0" cy="67552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5230137" y="2213643"/>
            <a:ext cx="6553875" cy="69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Brak planu często skutkował odmową podwyżek, nawet jeżeli były uzasadnione. 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5230138" y="287307"/>
            <a:ext cx="6553875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50" b="1" kern="0" noProof="0" dirty="0" smtClean="0">
                <a:solidFill>
                  <a:srgbClr val="6D6E71"/>
                </a:solidFill>
                <a:latin typeface="Arial"/>
              </a:rPr>
              <a:t>Konieczna współpraca z właścicielem</a:t>
            </a:r>
            <a:endParaRPr kumimoji="0" lang="pl-PL" sz="1450" b="1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4725312" y="287307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4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5002078" y="1172843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4992273" y="596301"/>
            <a:ext cx="0" cy="573393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rostokąt 65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5230138" y="886219"/>
            <a:ext cx="6553875" cy="562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Brak zgody ze strony właściciela (gminy / miasta) może doprowadzić do negatywnego rozstrzygnięcia Wód Polskich. 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942" cy="685800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5230138" y="3045962"/>
            <a:ext cx="6553875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50" b="1" kern="0" dirty="0" smtClean="0">
                <a:solidFill>
                  <a:srgbClr val="6D6E71"/>
                </a:solidFill>
                <a:latin typeface="Arial"/>
              </a:rPr>
              <a:t>Dbałość o ewidencję księgową</a:t>
            </a:r>
            <a:endParaRPr kumimoji="0" lang="pl-PL" sz="1450" b="1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4725312" y="3045962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5002078" y="4059866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4997035" y="3398415"/>
            <a:ext cx="0" cy="67552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5230138" y="3743350"/>
            <a:ext cx="6553875" cy="6763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Jest to niezbędne w celu wydzielenia 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kosztów stałych i zmiennych, przychodów związanych z poszczególnymi rodzajami działalności przedsiębiorstwa </a:t>
            </a: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wodociągowo-kanalizacyjnego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5293133" y="4567495"/>
            <a:ext cx="6498333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50" b="1" kern="0" dirty="0" smtClean="0">
                <a:solidFill>
                  <a:srgbClr val="6D6E71"/>
                </a:solidFill>
                <a:latin typeface="Arial"/>
              </a:rPr>
              <a:t>Występuję ryzyko przewlekania postępowań</a:t>
            </a:r>
            <a:endParaRPr kumimoji="0" lang="pl-PL" sz="1450" b="1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4788307" y="4567495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xmlns="" id="{78DE321F-A0AE-4B24-9282-38BE6282F311}"/>
              </a:ext>
            </a:extLst>
          </p:cNvPr>
          <p:cNvSpPr/>
          <p:nvPr/>
        </p:nvSpPr>
        <p:spPr>
          <a:xfrm>
            <a:off x="5293133" y="6063156"/>
            <a:ext cx="6498333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50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</a:rPr>
              <a:t>Warto się odwoływać….</a:t>
            </a:r>
            <a:r>
              <a:rPr kumimoji="0" lang="pl-PL" sz="1450" b="1" i="0" u="none" strike="noStrike" kern="0" cap="none" spc="0" normalizeH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pl-PL" sz="1450" b="1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xmlns="" id="{3F172337-BDB0-46BD-A22F-412F60405E56}"/>
              </a:ext>
            </a:extLst>
          </p:cNvPr>
          <p:cNvSpPr/>
          <p:nvPr/>
        </p:nvSpPr>
        <p:spPr>
          <a:xfrm>
            <a:off x="4788307" y="6063156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5012658" y="5570743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32">
            <a:extLst>
              <a:ext uri="{FF2B5EF4-FFF2-40B4-BE49-F238E27FC236}">
                <a16:creationId xmlns:a16="http://schemas.microsoft.com/office/drawing/2014/main" xmlns="" id="{102A7CA8-D3AF-44A0-BC4E-A44E1D99E0E5}"/>
              </a:ext>
            </a:extLst>
          </p:cNvPr>
          <p:cNvSpPr/>
          <p:nvPr/>
        </p:nvSpPr>
        <p:spPr>
          <a:xfrm>
            <a:off x="5237591" y="5241591"/>
            <a:ext cx="6553875" cy="6763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Niekorzystne z punktu widzenia prowadzenia budżetu i całej działalności.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07" y="1675131"/>
            <a:ext cx="372332" cy="372332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56" y="325836"/>
            <a:ext cx="454603" cy="454603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64" y="4627291"/>
            <a:ext cx="397711" cy="39771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64" y="3112583"/>
            <a:ext cx="383640" cy="3836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71" y="6154759"/>
            <a:ext cx="363428" cy="3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2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2" grpId="0" animBg="1"/>
      <p:bldP spid="62" grpId="0" animBg="1"/>
      <p:bldP spid="63" grpId="0" animBg="1"/>
      <p:bldP spid="66" grpId="0" animBg="1"/>
      <p:bldP spid="20" grpId="0" animBg="1"/>
      <p:bldP spid="21" grpId="0" animBg="1"/>
      <p:bldP spid="24" grpId="0" animBg="1"/>
      <p:bldP spid="34" grpId="0" animBg="1"/>
      <p:bldP spid="36" grpId="0" animBg="1"/>
      <p:bldP spid="28" grpId="0" animBg="1"/>
      <p:bldP spid="29" grpId="0" animBg="1"/>
      <p:bldP spid="3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" y="-826037"/>
            <a:ext cx="12221034" cy="7965847"/>
          </a:xfrm>
          <a:prstGeom prst="rect">
            <a:avLst/>
          </a:prstGeom>
        </p:spPr>
      </p:pic>
      <p:sp>
        <p:nvSpPr>
          <p:cNvPr id="9" name="Prostokąt 7">
            <a:extLst>
              <a:ext uri="{FF2B5EF4-FFF2-40B4-BE49-F238E27FC236}">
                <a16:creationId xmlns:a16="http://schemas.microsoft.com/office/drawing/2014/main" xmlns="" id="{ED2F1845-4802-4C2C-8797-8EDEF2FADD03}"/>
              </a:ext>
            </a:extLst>
          </p:cNvPr>
          <p:cNvSpPr/>
          <p:nvPr/>
        </p:nvSpPr>
        <p:spPr>
          <a:xfrm>
            <a:off x="0" y="310720"/>
            <a:ext cx="5153478" cy="844120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107999" tIns="46798" rIns="107999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1" kern="0" dirty="0">
                <a:solidFill>
                  <a:srgbClr val="FFFFFF"/>
                </a:solidFill>
                <a:latin typeface="Arial"/>
              </a:rPr>
              <a:t>Dziękuję za uwagę </a:t>
            </a:r>
            <a:endParaRPr lang="pl-PL" sz="28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" name="Prostokąt 17">
            <a:extLst>
              <a:ext uri="{FF2B5EF4-FFF2-40B4-BE49-F238E27FC236}">
                <a16:creationId xmlns:a16="http://schemas.microsoft.com/office/drawing/2014/main" xmlns="" id="{EA530EE4-6708-4EC6-BCB5-930A6B05A75F}"/>
              </a:ext>
            </a:extLst>
          </p:cNvPr>
          <p:cNvSpPr/>
          <p:nvPr/>
        </p:nvSpPr>
        <p:spPr>
          <a:xfrm>
            <a:off x="2908300" y="5911850"/>
            <a:ext cx="4168869" cy="482593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0" cap="none" spc="0" baseline="0" dirty="0">
                <a:solidFill>
                  <a:srgbClr val="7F7F7F"/>
                </a:solidFill>
                <a:uFillTx/>
                <a:latin typeface="Arial"/>
              </a:rPr>
              <a:t>Mikołaj </a:t>
            </a:r>
            <a:r>
              <a:rPr lang="pl-PL" sz="2400" b="1" kern="0" dirty="0">
                <a:solidFill>
                  <a:srgbClr val="7F7F7F"/>
                </a:solidFill>
                <a:latin typeface="Arial"/>
              </a:rPr>
              <a:t>MAŚLIŃSKI</a:t>
            </a:r>
            <a:endParaRPr lang="pl-PL" sz="2400" b="1" i="0" u="none" strike="noStrike" kern="1200" cap="none" spc="0" baseline="0" dirty="0">
              <a:solidFill>
                <a:srgbClr val="7F7F7F"/>
              </a:solidFill>
              <a:uFillTx/>
              <a:latin typeface="Arial"/>
            </a:endParaRPr>
          </a:p>
        </p:txBody>
      </p:sp>
      <p:sp>
        <p:nvSpPr>
          <p:cNvPr id="14" name="Prostokąt 17">
            <a:extLst>
              <a:ext uri="{FF2B5EF4-FFF2-40B4-BE49-F238E27FC236}">
                <a16:creationId xmlns:a16="http://schemas.microsoft.com/office/drawing/2014/main" xmlns="" id="{D11A8817-3950-49C2-8EDC-54060EF4A2DC}"/>
              </a:ext>
            </a:extLst>
          </p:cNvPr>
          <p:cNvSpPr/>
          <p:nvPr/>
        </p:nvSpPr>
        <p:spPr>
          <a:xfrm>
            <a:off x="7083994" y="5913969"/>
            <a:ext cx="5577906" cy="482593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0" tIns="45720" rIns="359999" bIns="45720" anchor="ctr" anchorCtr="1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</a:rPr>
              <a:t>SMM Legal </a:t>
            </a:r>
            <a: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| Doktorant na </a:t>
            </a:r>
            <a:r>
              <a:rPr lang="pl-PL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/>
              </a:rPr>
              <a:t>WPiA</a:t>
            </a:r>
            <a: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 UAM</a:t>
            </a:r>
            <a:endParaRPr lang="pl-PL" sz="20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877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 txBox="1">
            <a:spLocks noGrp="1"/>
          </p:cNvSpPr>
          <p:nvPr>
            <p:ph type="body" sz="quarter" idx="4294967295"/>
          </p:nvPr>
        </p:nvSpPr>
        <p:spPr>
          <a:xfrm>
            <a:off x="3468917" y="3237780"/>
            <a:ext cx="4717143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80000"/>
              </a:lnSpc>
              <a:buNone/>
            </a:pPr>
            <a:r>
              <a:rPr lang="pl-PL" sz="1300" b="1" dirty="0">
                <a:solidFill>
                  <a:srgbClr val="6D6E71"/>
                </a:solidFill>
                <a:latin typeface="Arial"/>
              </a:rPr>
              <a:t>Prawnik w dziale prawa  administracyjnego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300" b="1" dirty="0">
                <a:solidFill>
                  <a:srgbClr val="6D6E71"/>
                </a:solidFill>
                <a:latin typeface="Arial"/>
              </a:rPr>
              <a:t>w SMM Legal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85750" lvl="0" indent="-285750">
              <a:buClr>
                <a:srgbClr val="5B9BD5"/>
              </a:buClr>
              <a:buSzPct val="100000"/>
              <a:buFont typeface="Arial" pitchFamily="34"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gospodarka wodno-ściekowa</a:t>
            </a:r>
          </a:p>
          <a:p>
            <a:pPr marL="285750" lvl="0" indent="-285750">
              <a:buClr>
                <a:srgbClr val="5B9BD5"/>
              </a:buClr>
              <a:buSzPct val="100000"/>
              <a:buFont typeface="Arial" pitchFamily="34"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prawo ochrony środowiska</a:t>
            </a:r>
          </a:p>
          <a:p>
            <a:pPr marL="285750" indent="-285750">
              <a:buClr>
                <a:srgbClr val="5B9BD5"/>
              </a:buClr>
              <a:buSzPct val="100000"/>
              <a:buFont typeface="Arial" pitchFamily="34"/>
              <a:buChar char="•"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gospodarka odpadami</a:t>
            </a:r>
          </a:p>
          <a:p>
            <a:pPr marL="285750" lvl="0" indent="-285750">
              <a:buClr>
                <a:srgbClr val="5B9BD5"/>
              </a:buClr>
              <a:buSzPct val="100000"/>
              <a:buFont typeface="Arial" pitchFamily="34"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kompleksowa obsługa spółek  komunalnych i jednostek samorządu terytorialnego 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sz="quarter" idx="4294967295"/>
          </p:nvPr>
        </p:nvSpPr>
        <p:spPr>
          <a:xfrm>
            <a:off x="3439885" y="2597581"/>
            <a:ext cx="3835405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lvl="0" indent="0">
              <a:buNone/>
            </a:pPr>
            <a:r>
              <a:rPr lang="pl-PL" sz="1500" b="1" cap="all" dirty="0">
                <a:solidFill>
                  <a:srgbClr val="FFFFFF"/>
                </a:solidFill>
                <a:latin typeface="Arial"/>
              </a:rPr>
              <a:t>MIKOŁAJ MAŚLIŃSKI </a:t>
            </a:r>
            <a:r>
              <a:rPr lang="pl-PL" sz="1500" b="1" dirty="0">
                <a:solidFill>
                  <a:srgbClr val="FFFFFF"/>
                </a:solidFill>
                <a:latin typeface="Arial"/>
              </a:rPr>
              <a:t>| </a:t>
            </a:r>
            <a:r>
              <a:rPr lang="pl-PL" sz="1500" b="1" dirty="0" err="1">
                <a:solidFill>
                  <a:srgbClr val="FFFFFF"/>
                </a:solidFill>
                <a:latin typeface="Arial"/>
              </a:rPr>
              <a:t>Associate</a:t>
            </a:r>
            <a:endParaRPr lang="pl-PL" sz="15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Symbol zastępczy obrazu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911429"/>
            <a:ext cx="2787648" cy="27752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ymbol zastępczy tekstu 6"/>
          <p:cNvSpPr txBox="1">
            <a:spLocks noGrp="1"/>
          </p:cNvSpPr>
          <p:nvPr>
            <p:ph type="body" sz="quarter" idx="4294967295"/>
          </p:nvPr>
        </p:nvSpPr>
        <p:spPr>
          <a:xfrm>
            <a:off x="3468918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pl-PL" sz="1300" dirty="0">
                <a:solidFill>
                  <a:srgbClr val="6D6E71"/>
                </a:solidFill>
                <a:latin typeface="Arial"/>
              </a:rPr>
              <a:t>Doktorant w Katedrze Publicznego Prawa </a:t>
            </a:r>
            <a:br>
              <a:rPr lang="pl-PL" sz="1300" dirty="0">
                <a:solidFill>
                  <a:srgbClr val="6D6E71"/>
                </a:solidFill>
                <a:latin typeface="Arial"/>
              </a:rPr>
            </a:br>
            <a:r>
              <a:rPr lang="pl-PL" sz="1300" dirty="0">
                <a:solidFill>
                  <a:srgbClr val="6D6E71"/>
                </a:solidFill>
                <a:latin typeface="Arial"/>
              </a:rPr>
              <a:t>Gospodarczego Uniwersytetu im. Adama</a:t>
            </a:r>
            <a:br>
              <a:rPr lang="pl-PL" sz="1300" dirty="0">
                <a:solidFill>
                  <a:srgbClr val="6D6E71"/>
                </a:solidFill>
                <a:latin typeface="Arial"/>
              </a:rPr>
            </a:br>
            <a:r>
              <a:rPr lang="pl-PL" sz="1300" dirty="0">
                <a:solidFill>
                  <a:srgbClr val="6D6E71"/>
                </a:solidFill>
                <a:latin typeface="Arial"/>
              </a:rPr>
              <a:t>Mickiewicza w Poznaniu </a:t>
            </a:r>
          </a:p>
        </p:txBody>
      </p:sp>
      <p:sp>
        <p:nvSpPr>
          <p:cNvPr id="8" name="Symbol zastępczy tekstu 7"/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 sz="1500" dirty="0">
                <a:solidFill>
                  <a:srgbClr val="6D6E71"/>
                </a:solidFill>
                <a:latin typeface="Arial"/>
              </a:rPr>
              <a:t>+48 519 894 904</a:t>
            </a:r>
          </a:p>
          <a:p>
            <a:pPr marL="0" lvl="0" indent="0">
              <a:buNone/>
            </a:pPr>
            <a:endParaRPr lang="en-US" sz="15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9" name="Symbol zastępczy tekstu 8"/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3006329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pl-PL" sz="1500" dirty="0" err="1">
                <a:solidFill>
                  <a:srgbClr val="6D6E71"/>
                </a:solidFill>
                <a:latin typeface="Arial"/>
              </a:rPr>
              <a:t>mikolaj.maslinski</a:t>
            </a:r>
            <a:r>
              <a:rPr lang="en-US" sz="1500" dirty="0">
                <a:solidFill>
                  <a:srgbClr val="6D6E71"/>
                </a:solidFill>
                <a:latin typeface="Arial"/>
              </a:rPr>
              <a:t>@smmlegal.pl</a:t>
            </a:r>
          </a:p>
        </p:txBody>
      </p:sp>
      <p:pic>
        <p:nvPicPr>
          <p:cNvPr id="10" name="Picture 2" descr="Znalezione obrazy dla zapytania twitter logo png">
            <a:extLst>
              <a:ext uri="{FF2B5EF4-FFF2-40B4-BE49-F238E27FC236}">
                <a16:creationId xmlns:a16="http://schemas.microsoft.com/office/drawing/2014/main" xmlns="" id="{0FE84755-0130-4943-9048-C46EF0BE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1" y="5715001"/>
            <a:ext cx="564242" cy="56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ymbol zastępczy tekstu 8">
            <a:extLst>
              <a:ext uri="{FF2B5EF4-FFF2-40B4-BE49-F238E27FC236}">
                <a16:creationId xmlns:a16="http://schemas.microsoft.com/office/drawing/2014/main" xmlns="" id="{6229F7FF-95AD-4FE0-A047-726B4CED015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791976" y="5840766"/>
            <a:ext cx="3006329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@</a:t>
            </a:r>
            <a:r>
              <a:rPr lang="pl-PL" sz="1500" dirty="0" err="1">
                <a:solidFill>
                  <a:srgbClr val="6D6E71"/>
                </a:solidFill>
                <a:latin typeface="Arial"/>
              </a:rPr>
              <a:t>MaslinskiM</a:t>
            </a:r>
            <a:endParaRPr lang="en-US" sz="1500" dirty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0137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22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89B0852-EEC4-473A-85EB-B70D0255C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907"/>
          <a:stretch/>
        </p:blipFill>
        <p:spPr>
          <a:xfrm>
            <a:off x="-144515" y="1"/>
            <a:ext cx="12336515" cy="6858000"/>
          </a:xfrm>
          <a:prstGeom prst="rect">
            <a:avLst/>
          </a:prstGeom>
        </p:spPr>
      </p:pic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6393C2FB-7FDE-4B1E-8501-F9ABB8633F67}"/>
              </a:ext>
            </a:extLst>
          </p:cNvPr>
          <p:cNvSpPr/>
          <p:nvPr/>
        </p:nvSpPr>
        <p:spPr>
          <a:xfrm>
            <a:off x="1733550" y="5379647"/>
            <a:ext cx="10458449" cy="641710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1" kern="0" dirty="0">
                <a:solidFill>
                  <a:srgbClr val="FFFFFF"/>
                </a:solidFill>
                <a:latin typeface="Arial"/>
              </a:rPr>
              <a:t>Podsumowanie dotychczasowych doświadczeń </a:t>
            </a:r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xmlns="" id="{F98BE0D7-9FEF-4AA1-84BA-0AFC1DF93172}"/>
              </a:ext>
            </a:extLst>
          </p:cNvPr>
          <p:cNvSpPr/>
          <p:nvPr/>
        </p:nvSpPr>
        <p:spPr>
          <a:xfrm>
            <a:off x="0" y="777875"/>
            <a:ext cx="2781300" cy="669926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>
                <a:solidFill>
                  <a:srgbClr val="FFFFFF"/>
                </a:solidFill>
                <a:latin typeface="Arial"/>
              </a:rPr>
              <a:t>CZĘŚĆ 1 </a:t>
            </a:r>
            <a:endParaRPr lang="pl-PL" sz="2400" b="1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856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31">
            <a:extLst>
              <a:ext uri="{FF2B5EF4-FFF2-40B4-BE49-F238E27FC236}">
                <a16:creationId xmlns:a16="http://schemas.microsoft.com/office/drawing/2014/main" xmlns="" id="{A6EFD963-239A-44AC-AE1D-9D9FDA373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755" t="285" r="13514" b="-285"/>
          <a:stretch>
            <a:fillRect/>
          </a:stretch>
        </p:blipFill>
        <p:spPr>
          <a:xfrm>
            <a:off x="-364938" y="0"/>
            <a:ext cx="6269089" cy="6887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3" name="pole tekstowe 8">
            <a:extLst>
              <a:ext uri="{FF2B5EF4-FFF2-40B4-BE49-F238E27FC236}">
                <a16:creationId xmlns:a16="http://schemas.microsoft.com/office/drawing/2014/main" xmlns="" id="{280CD69D-A907-4093-96CF-30FF14D083C5}"/>
              </a:ext>
            </a:extLst>
          </p:cNvPr>
          <p:cNvSpPr txBox="1"/>
          <p:nvPr/>
        </p:nvSpPr>
        <p:spPr>
          <a:xfrm>
            <a:off x="1606551" y="1232406"/>
            <a:ext cx="1473198" cy="44012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0" b="1" kern="0" dirty="0">
                <a:solidFill>
                  <a:srgbClr val="A43757"/>
                </a:solidFill>
                <a:latin typeface="Arial"/>
              </a:rPr>
              <a:t>?</a:t>
            </a:r>
            <a:endParaRPr lang="pl-PL" sz="28000" b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12" name="Prostokąt 14">
            <a:extLst>
              <a:ext uri="{FF2B5EF4-FFF2-40B4-BE49-F238E27FC236}">
                <a16:creationId xmlns:a16="http://schemas.microsoft.com/office/drawing/2014/main" xmlns="" id="{B5E35D0B-108E-4539-9BCA-468E0895D525}"/>
              </a:ext>
            </a:extLst>
          </p:cNvPr>
          <p:cNvSpPr/>
          <p:nvPr/>
        </p:nvSpPr>
        <p:spPr>
          <a:xfrm>
            <a:off x="609600" y="1790701"/>
            <a:ext cx="4343400" cy="3336232"/>
          </a:xfrm>
          <a:prstGeom prst="rect">
            <a:avLst/>
          </a:prstGeom>
          <a:solidFill>
            <a:srgbClr val="FFFFFF">
              <a:alpha val="67843"/>
            </a:srgbClr>
          </a:solidFill>
          <a:ln w="76196" cap="flat">
            <a:solidFill>
              <a:srgbClr val="FFFFFF"/>
            </a:solidFill>
            <a:prstDash val="solid"/>
            <a:miter/>
          </a:ln>
        </p:spPr>
        <p:txBody>
          <a:bodyPr vert="horz" wrap="square" lIns="143999" tIns="45720" rIns="143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8800" b="1" kern="0" dirty="0">
                <a:solidFill>
                  <a:srgbClr val="6D6E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KOLOS</a:t>
            </a:r>
            <a:r>
              <a:rPr lang="pl-PL" sz="8000" kern="0" dirty="0">
                <a:solidFill>
                  <a:srgbClr val="6D6E71"/>
                </a:solidFill>
                <a:latin typeface="Arial"/>
              </a:rPr>
              <a:t> </a:t>
            </a:r>
            <a:br>
              <a:rPr lang="pl-PL" sz="8000" kern="0" dirty="0">
                <a:solidFill>
                  <a:srgbClr val="6D6E71"/>
                </a:solidFill>
                <a:latin typeface="Arial"/>
              </a:rPr>
            </a:br>
            <a:r>
              <a:rPr lang="pl-PL" sz="2400" kern="0" dirty="0">
                <a:solidFill>
                  <a:srgbClr val="6D6E71"/>
                </a:solidFill>
                <a:latin typeface="Arial"/>
              </a:rPr>
              <a:t>NA GLINIANYCH NOGACH </a:t>
            </a:r>
            <a:endParaRPr lang="pl-PL" sz="1400" b="1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44" name="Owal 11">
            <a:extLst>
              <a:ext uri="{FF2B5EF4-FFF2-40B4-BE49-F238E27FC236}">
                <a16:creationId xmlns:a16="http://schemas.microsoft.com/office/drawing/2014/main" xmlns="" id="{A31E9D1A-5D00-4AC0-94B4-BBAD34823FE7}"/>
              </a:ext>
            </a:extLst>
          </p:cNvPr>
          <p:cNvSpPr>
            <a:spLocks/>
          </p:cNvSpPr>
          <p:nvPr/>
        </p:nvSpPr>
        <p:spPr bwMode="auto">
          <a:xfrm>
            <a:off x="6979877" y="4003715"/>
            <a:ext cx="1863725" cy="1865313"/>
          </a:xfrm>
          <a:custGeom>
            <a:avLst/>
            <a:gdLst>
              <a:gd name="T0" fmla="*/ 931863 w 1865083"/>
              <a:gd name="T1" fmla="*/ 0 h 1865083"/>
              <a:gd name="T2" fmla="*/ 1863725 w 1865083"/>
              <a:gd name="T3" fmla="*/ 932657 h 1865083"/>
              <a:gd name="T4" fmla="*/ 931863 w 1865083"/>
              <a:gd name="T5" fmla="*/ 1865313 h 1865083"/>
              <a:gd name="T6" fmla="*/ 0 w 1865083"/>
              <a:gd name="T7" fmla="*/ 932657 h 1865083"/>
              <a:gd name="T8" fmla="*/ 272936 w 1865083"/>
              <a:gd name="T9" fmla="*/ 273169 h 1865083"/>
              <a:gd name="T10" fmla="*/ 272936 w 1865083"/>
              <a:gd name="T11" fmla="*/ 1592144 h 1865083"/>
              <a:gd name="T12" fmla="*/ 1590789 w 1865083"/>
              <a:gd name="T13" fmla="*/ 1592144 h 1865083"/>
              <a:gd name="T14" fmla="*/ 1590789 w 1865083"/>
              <a:gd name="T15" fmla="*/ 273169 h 1865083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73135 w 1865083"/>
              <a:gd name="T25" fmla="*/ 273135 h 1865083"/>
              <a:gd name="T26" fmla="*/ 1591948 w 1865083"/>
              <a:gd name="T27" fmla="*/ 1591948 h 186508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65083" h="1865083">
                <a:moveTo>
                  <a:pt x="0" y="932542"/>
                </a:moveTo>
                <a:lnTo>
                  <a:pt x="0" y="932542"/>
                </a:lnTo>
                <a:cubicBezTo>
                  <a:pt x="0" y="1447570"/>
                  <a:pt x="417513" y="1865084"/>
                  <a:pt x="932542" y="1865084"/>
                </a:cubicBezTo>
                <a:cubicBezTo>
                  <a:pt x="1447570" y="1865084"/>
                  <a:pt x="1865084" y="1447570"/>
                  <a:pt x="1865084" y="932542"/>
                </a:cubicBezTo>
                <a:cubicBezTo>
                  <a:pt x="1865084" y="417513"/>
                  <a:pt x="1447570" y="0"/>
                  <a:pt x="932542" y="0"/>
                </a:cubicBezTo>
                <a:cubicBezTo>
                  <a:pt x="417513" y="0"/>
                  <a:pt x="0" y="417513"/>
                  <a:pt x="0" y="932542"/>
                </a:cubicBezTo>
                <a:close/>
              </a:path>
            </a:pathLst>
          </a:custGeom>
          <a:solidFill>
            <a:srgbClr val="A43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>
              <a:defRPr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45" name="Owal 12">
            <a:extLst>
              <a:ext uri="{FF2B5EF4-FFF2-40B4-BE49-F238E27FC236}">
                <a16:creationId xmlns:a16="http://schemas.microsoft.com/office/drawing/2014/main" xmlns="" id="{6EAB90F1-24A4-466A-9EBA-E9BEAFB4DE1A}"/>
              </a:ext>
            </a:extLst>
          </p:cNvPr>
          <p:cNvSpPr>
            <a:spLocks/>
          </p:cNvSpPr>
          <p:nvPr/>
        </p:nvSpPr>
        <p:spPr bwMode="auto">
          <a:xfrm>
            <a:off x="8165739" y="2138403"/>
            <a:ext cx="1865313" cy="1865312"/>
          </a:xfrm>
          <a:custGeom>
            <a:avLst/>
            <a:gdLst>
              <a:gd name="T0" fmla="*/ 932657 w 1865083"/>
              <a:gd name="T1" fmla="*/ 0 h 1865083"/>
              <a:gd name="T2" fmla="*/ 1865313 w 1865083"/>
              <a:gd name="T3" fmla="*/ 932657 h 1865083"/>
              <a:gd name="T4" fmla="*/ 932657 w 1865083"/>
              <a:gd name="T5" fmla="*/ 1865312 h 1865083"/>
              <a:gd name="T6" fmla="*/ 0 w 1865083"/>
              <a:gd name="T7" fmla="*/ 932657 h 1865083"/>
              <a:gd name="T8" fmla="*/ 273169 w 1865083"/>
              <a:gd name="T9" fmla="*/ 273169 h 1865083"/>
              <a:gd name="T10" fmla="*/ 273169 w 1865083"/>
              <a:gd name="T11" fmla="*/ 1592143 h 1865083"/>
              <a:gd name="T12" fmla="*/ 1592144 w 1865083"/>
              <a:gd name="T13" fmla="*/ 1592143 h 1865083"/>
              <a:gd name="T14" fmla="*/ 1592144 w 1865083"/>
              <a:gd name="T15" fmla="*/ 273169 h 1865083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73135 w 1865083"/>
              <a:gd name="T25" fmla="*/ 273135 h 1865083"/>
              <a:gd name="T26" fmla="*/ 1591948 w 1865083"/>
              <a:gd name="T27" fmla="*/ 1591948 h 186508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65083" h="1865083">
                <a:moveTo>
                  <a:pt x="0" y="932542"/>
                </a:moveTo>
                <a:lnTo>
                  <a:pt x="0" y="932542"/>
                </a:lnTo>
                <a:cubicBezTo>
                  <a:pt x="0" y="1447570"/>
                  <a:pt x="417513" y="1865084"/>
                  <a:pt x="932542" y="1865084"/>
                </a:cubicBezTo>
                <a:cubicBezTo>
                  <a:pt x="1447570" y="1865084"/>
                  <a:pt x="1865084" y="1447570"/>
                  <a:pt x="1865084" y="932542"/>
                </a:cubicBezTo>
                <a:cubicBezTo>
                  <a:pt x="1865084" y="417513"/>
                  <a:pt x="1447570" y="0"/>
                  <a:pt x="932542" y="0"/>
                </a:cubicBezTo>
                <a:cubicBezTo>
                  <a:pt x="417513" y="0"/>
                  <a:pt x="0" y="417513"/>
                  <a:pt x="0" y="932542"/>
                </a:cubicBezTo>
                <a:close/>
              </a:path>
            </a:pathLst>
          </a:custGeom>
          <a:solidFill>
            <a:srgbClr val="A43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>
              <a:defRPr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46" name="Owal 13">
            <a:extLst>
              <a:ext uri="{FF2B5EF4-FFF2-40B4-BE49-F238E27FC236}">
                <a16:creationId xmlns:a16="http://schemas.microsoft.com/office/drawing/2014/main" xmlns="" id="{95FB9FDC-B6EB-4817-868A-83F65EE81460}"/>
              </a:ext>
            </a:extLst>
          </p:cNvPr>
          <p:cNvSpPr>
            <a:spLocks/>
          </p:cNvSpPr>
          <p:nvPr/>
        </p:nvSpPr>
        <p:spPr bwMode="auto">
          <a:xfrm>
            <a:off x="9351602" y="4003715"/>
            <a:ext cx="1865312" cy="1865313"/>
          </a:xfrm>
          <a:custGeom>
            <a:avLst/>
            <a:gdLst>
              <a:gd name="T0" fmla="*/ 932657 w 1865083"/>
              <a:gd name="T1" fmla="*/ 0 h 1865083"/>
              <a:gd name="T2" fmla="*/ 1865312 w 1865083"/>
              <a:gd name="T3" fmla="*/ 932657 h 1865083"/>
              <a:gd name="T4" fmla="*/ 932657 w 1865083"/>
              <a:gd name="T5" fmla="*/ 1865313 h 1865083"/>
              <a:gd name="T6" fmla="*/ 0 w 1865083"/>
              <a:gd name="T7" fmla="*/ 932657 h 1865083"/>
              <a:gd name="T8" fmla="*/ 273169 w 1865083"/>
              <a:gd name="T9" fmla="*/ 273169 h 1865083"/>
              <a:gd name="T10" fmla="*/ 273169 w 1865083"/>
              <a:gd name="T11" fmla="*/ 1592144 h 1865083"/>
              <a:gd name="T12" fmla="*/ 1592143 w 1865083"/>
              <a:gd name="T13" fmla="*/ 1592144 h 1865083"/>
              <a:gd name="T14" fmla="*/ 1592143 w 1865083"/>
              <a:gd name="T15" fmla="*/ 273169 h 1865083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73135 w 1865083"/>
              <a:gd name="T25" fmla="*/ 273135 h 1865083"/>
              <a:gd name="T26" fmla="*/ 1591948 w 1865083"/>
              <a:gd name="T27" fmla="*/ 1591948 h 186508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65083" h="1865083">
                <a:moveTo>
                  <a:pt x="0" y="932542"/>
                </a:moveTo>
                <a:lnTo>
                  <a:pt x="0" y="932542"/>
                </a:lnTo>
                <a:cubicBezTo>
                  <a:pt x="0" y="1447570"/>
                  <a:pt x="417513" y="1865084"/>
                  <a:pt x="932542" y="1865084"/>
                </a:cubicBezTo>
                <a:cubicBezTo>
                  <a:pt x="1447570" y="1865084"/>
                  <a:pt x="1865084" y="1447570"/>
                  <a:pt x="1865084" y="932542"/>
                </a:cubicBezTo>
                <a:cubicBezTo>
                  <a:pt x="1865084" y="417513"/>
                  <a:pt x="1447570" y="0"/>
                  <a:pt x="932542" y="0"/>
                </a:cubicBezTo>
                <a:cubicBezTo>
                  <a:pt x="417513" y="0"/>
                  <a:pt x="0" y="417513"/>
                  <a:pt x="0" y="932542"/>
                </a:cubicBezTo>
                <a:close/>
              </a:path>
            </a:pathLst>
          </a:custGeom>
          <a:solidFill>
            <a:srgbClr val="A43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>
              <a:defRPr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47" name="Łuk 19">
            <a:extLst>
              <a:ext uri="{FF2B5EF4-FFF2-40B4-BE49-F238E27FC236}">
                <a16:creationId xmlns:a16="http://schemas.microsoft.com/office/drawing/2014/main" xmlns="" id="{EBD96FF8-CFDD-4CC2-8E29-9D3A2113AE51}"/>
              </a:ext>
            </a:extLst>
          </p:cNvPr>
          <p:cNvSpPr>
            <a:spLocks/>
          </p:cNvSpPr>
          <p:nvPr/>
        </p:nvSpPr>
        <p:spPr bwMode="auto">
          <a:xfrm>
            <a:off x="9351602" y="2621003"/>
            <a:ext cx="1698625" cy="1870075"/>
          </a:xfrm>
          <a:custGeom>
            <a:avLst/>
            <a:gdLst>
              <a:gd name="T0" fmla="*/ 849313 w 1698287"/>
              <a:gd name="T1" fmla="*/ 0 h 1868713"/>
              <a:gd name="T2" fmla="*/ 1698625 w 1698287"/>
              <a:gd name="T3" fmla="*/ 935038 h 1868713"/>
              <a:gd name="T4" fmla="*/ 849313 w 1698287"/>
              <a:gd name="T5" fmla="*/ 1870075 h 1868713"/>
              <a:gd name="T6" fmla="*/ 0 w 1698287"/>
              <a:gd name="T7" fmla="*/ 935038 h 1868713"/>
              <a:gd name="T8" fmla="*/ 849312 w 1698287"/>
              <a:gd name="T9" fmla="*/ 0 h 1868713"/>
              <a:gd name="T10" fmla="*/ 849313 w 1698287"/>
              <a:gd name="T11" fmla="*/ 935038 h 1868713"/>
              <a:gd name="T12" fmla="*/ 1580741 w 1698287"/>
              <a:gd name="T13" fmla="*/ 1410284 h 1868713"/>
              <a:gd name="T14" fmla="*/ 17694720 60000 65536"/>
              <a:gd name="T15" fmla="*/ 0 60000 65536"/>
              <a:gd name="T16" fmla="*/ 5898240 60000 65536"/>
              <a:gd name="T17" fmla="*/ 11796480 60000 65536"/>
              <a:gd name="T18" fmla="*/ 11796480 60000 65536"/>
              <a:gd name="T19" fmla="*/ 11796480 60000 65536"/>
              <a:gd name="T20" fmla="*/ 5898240 60000 65536"/>
              <a:gd name="T21" fmla="*/ 849143 w 1698287"/>
              <a:gd name="T22" fmla="*/ 0 h 1868713"/>
              <a:gd name="T23" fmla="*/ 1698287 w 1698287"/>
              <a:gd name="T24" fmla="*/ 1409257 h 18687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98287" h="1868713" stroke="0">
                <a:moveTo>
                  <a:pt x="849143" y="0"/>
                </a:moveTo>
                <a:lnTo>
                  <a:pt x="849142" y="0"/>
                </a:lnTo>
                <a:cubicBezTo>
                  <a:pt x="1318112" y="0"/>
                  <a:pt x="1698287" y="418325"/>
                  <a:pt x="1698287" y="934357"/>
                </a:cubicBezTo>
                <a:cubicBezTo>
                  <a:pt x="1698287" y="1101404"/>
                  <a:pt x="1657587" y="1265396"/>
                  <a:pt x="1580426" y="1409258"/>
                </a:cubicBezTo>
                <a:lnTo>
                  <a:pt x="849144" y="934357"/>
                </a:lnTo>
                <a:lnTo>
                  <a:pt x="849143" y="0"/>
                </a:lnTo>
                <a:close/>
              </a:path>
              <a:path w="1698287" h="1868713" fill="none">
                <a:moveTo>
                  <a:pt x="849143" y="0"/>
                </a:moveTo>
                <a:lnTo>
                  <a:pt x="849142" y="0"/>
                </a:lnTo>
                <a:cubicBezTo>
                  <a:pt x="1318112" y="0"/>
                  <a:pt x="1698287" y="418325"/>
                  <a:pt x="1698287" y="934357"/>
                </a:cubicBezTo>
                <a:cubicBezTo>
                  <a:pt x="1698287" y="1101404"/>
                  <a:pt x="1657587" y="1265396"/>
                  <a:pt x="1580426" y="1409258"/>
                </a:cubicBezTo>
              </a:path>
            </a:pathLst>
          </a:custGeom>
          <a:noFill/>
          <a:ln w="76196" cap="flat">
            <a:solidFill>
              <a:srgbClr val="A43757"/>
            </a:solidFill>
            <a:prstDash val="solid"/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pPr>
              <a:defRPr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48" name="Łuk 20">
            <a:extLst>
              <a:ext uri="{FF2B5EF4-FFF2-40B4-BE49-F238E27FC236}">
                <a16:creationId xmlns:a16="http://schemas.microsoft.com/office/drawing/2014/main" xmlns="" id="{2BE7B7E3-F6B0-4BDE-BEB8-4D1F98A8281D}"/>
              </a:ext>
            </a:extLst>
          </p:cNvPr>
          <p:cNvSpPr>
            <a:spLocks/>
          </p:cNvSpPr>
          <p:nvPr/>
        </p:nvSpPr>
        <p:spPr bwMode="auto">
          <a:xfrm rot="7040712">
            <a:off x="8131608" y="4717297"/>
            <a:ext cx="1698625" cy="1868487"/>
          </a:xfrm>
          <a:custGeom>
            <a:avLst/>
            <a:gdLst>
              <a:gd name="T0" fmla="*/ 849313 w 1698287"/>
              <a:gd name="T1" fmla="*/ 0 h 1868713"/>
              <a:gd name="T2" fmla="*/ 1698625 w 1698287"/>
              <a:gd name="T3" fmla="*/ 934244 h 1868713"/>
              <a:gd name="T4" fmla="*/ 849313 w 1698287"/>
              <a:gd name="T5" fmla="*/ 1868487 h 1868713"/>
              <a:gd name="T6" fmla="*/ 0 w 1698287"/>
              <a:gd name="T7" fmla="*/ 934244 h 1868713"/>
              <a:gd name="T8" fmla="*/ 849312 w 1698287"/>
              <a:gd name="T9" fmla="*/ 0 h 1868713"/>
              <a:gd name="T10" fmla="*/ 849313 w 1698287"/>
              <a:gd name="T11" fmla="*/ 934244 h 1868713"/>
              <a:gd name="T12" fmla="*/ 1580741 w 1698287"/>
              <a:gd name="T13" fmla="*/ 1409087 h 1868713"/>
              <a:gd name="T14" fmla="*/ 17694720 60000 65536"/>
              <a:gd name="T15" fmla="*/ 0 60000 65536"/>
              <a:gd name="T16" fmla="*/ 5898240 60000 65536"/>
              <a:gd name="T17" fmla="*/ 11796480 60000 65536"/>
              <a:gd name="T18" fmla="*/ 11796480 60000 65536"/>
              <a:gd name="T19" fmla="*/ 11796480 60000 65536"/>
              <a:gd name="T20" fmla="*/ 5898240 60000 65536"/>
              <a:gd name="T21" fmla="*/ 849143 w 1698287"/>
              <a:gd name="T22" fmla="*/ 0 h 1868713"/>
              <a:gd name="T23" fmla="*/ 1698287 w 1698287"/>
              <a:gd name="T24" fmla="*/ 1409257 h 18687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98287" h="1868713" stroke="0">
                <a:moveTo>
                  <a:pt x="849143" y="0"/>
                </a:moveTo>
                <a:lnTo>
                  <a:pt x="849142" y="0"/>
                </a:lnTo>
                <a:cubicBezTo>
                  <a:pt x="1318112" y="0"/>
                  <a:pt x="1698287" y="418325"/>
                  <a:pt x="1698287" y="934357"/>
                </a:cubicBezTo>
                <a:cubicBezTo>
                  <a:pt x="1698287" y="1101404"/>
                  <a:pt x="1657587" y="1265396"/>
                  <a:pt x="1580426" y="1409258"/>
                </a:cubicBezTo>
                <a:lnTo>
                  <a:pt x="849144" y="934357"/>
                </a:lnTo>
                <a:lnTo>
                  <a:pt x="849143" y="0"/>
                </a:lnTo>
                <a:close/>
              </a:path>
              <a:path w="1698287" h="1868713" fill="none">
                <a:moveTo>
                  <a:pt x="849143" y="0"/>
                </a:moveTo>
                <a:lnTo>
                  <a:pt x="849142" y="0"/>
                </a:lnTo>
                <a:cubicBezTo>
                  <a:pt x="1318112" y="0"/>
                  <a:pt x="1698287" y="418325"/>
                  <a:pt x="1698287" y="934357"/>
                </a:cubicBezTo>
                <a:cubicBezTo>
                  <a:pt x="1698287" y="1101404"/>
                  <a:pt x="1657587" y="1265396"/>
                  <a:pt x="1580426" y="1409258"/>
                </a:cubicBezTo>
              </a:path>
            </a:pathLst>
          </a:custGeom>
          <a:noFill/>
          <a:ln w="76196" cap="flat">
            <a:solidFill>
              <a:srgbClr val="A43757"/>
            </a:solidFill>
            <a:prstDash val="solid"/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pPr>
              <a:defRPr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49" name="Łuk 21">
            <a:extLst>
              <a:ext uri="{FF2B5EF4-FFF2-40B4-BE49-F238E27FC236}">
                <a16:creationId xmlns:a16="http://schemas.microsoft.com/office/drawing/2014/main" xmlns="" id="{EEBFD987-A140-4B30-9F40-D5C98ACF1DDB}"/>
              </a:ext>
            </a:extLst>
          </p:cNvPr>
          <p:cNvSpPr>
            <a:spLocks/>
          </p:cNvSpPr>
          <p:nvPr/>
        </p:nvSpPr>
        <p:spPr bwMode="auto">
          <a:xfrm rot="-7157716">
            <a:off x="7106083" y="2594809"/>
            <a:ext cx="1698625" cy="1868487"/>
          </a:xfrm>
          <a:custGeom>
            <a:avLst/>
            <a:gdLst>
              <a:gd name="T0" fmla="*/ 849313 w 1698287"/>
              <a:gd name="T1" fmla="*/ 0 h 1868713"/>
              <a:gd name="T2" fmla="*/ 1698625 w 1698287"/>
              <a:gd name="T3" fmla="*/ 934244 h 1868713"/>
              <a:gd name="T4" fmla="*/ 849313 w 1698287"/>
              <a:gd name="T5" fmla="*/ 1868487 h 1868713"/>
              <a:gd name="T6" fmla="*/ 0 w 1698287"/>
              <a:gd name="T7" fmla="*/ 934244 h 1868713"/>
              <a:gd name="T8" fmla="*/ 849312 w 1698287"/>
              <a:gd name="T9" fmla="*/ 0 h 1868713"/>
              <a:gd name="T10" fmla="*/ 849313 w 1698287"/>
              <a:gd name="T11" fmla="*/ 934244 h 1868713"/>
              <a:gd name="T12" fmla="*/ 1580741 w 1698287"/>
              <a:gd name="T13" fmla="*/ 1409087 h 1868713"/>
              <a:gd name="T14" fmla="*/ 17694720 60000 65536"/>
              <a:gd name="T15" fmla="*/ 0 60000 65536"/>
              <a:gd name="T16" fmla="*/ 5898240 60000 65536"/>
              <a:gd name="T17" fmla="*/ 11796480 60000 65536"/>
              <a:gd name="T18" fmla="*/ 11796480 60000 65536"/>
              <a:gd name="T19" fmla="*/ 11796480 60000 65536"/>
              <a:gd name="T20" fmla="*/ 5898240 60000 65536"/>
              <a:gd name="T21" fmla="*/ 849143 w 1698287"/>
              <a:gd name="T22" fmla="*/ 0 h 1868713"/>
              <a:gd name="T23" fmla="*/ 1698287 w 1698287"/>
              <a:gd name="T24" fmla="*/ 1409257 h 18687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98287" h="1868713" stroke="0">
                <a:moveTo>
                  <a:pt x="849143" y="0"/>
                </a:moveTo>
                <a:lnTo>
                  <a:pt x="849142" y="0"/>
                </a:lnTo>
                <a:cubicBezTo>
                  <a:pt x="1318112" y="0"/>
                  <a:pt x="1698287" y="418325"/>
                  <a:pt x="1698287" y="934357"/>
                </a:cubicBezTo>
                <a:cubicBezTo>
                  <a:pt x="1698287" y="1101404"/>
                  <a:pt x="1657587" y="1265396"/>
                  <a:pt x="1580426" y="1409258"/>
                </a:cubicBezTo>
                <a:lnTo>
                  <a:pt x="849144" y="934357"/>
                </a:lnTo>
                <a:lnTo>
                  <a:pt x="849143" y="0"/>
                </a:lnTo>
                <a:close/>
              </a:path>
              <a:path w="1698287" h="1868713" fill="none">
                <a:moveTo>
                  <a:pt x="849143" y="0"/>
                </a:moveTo>
                <a:lnTo>
                  <a:pt x="849142" y="0"/>
                </a:lnTo>
                <a:cubicBezTo>
                  <a:pt x="1318112" y="0"/>
                  <a:pt x="1698287" y="418325"/>
                  <a:pt x="1698287" y="934357"/>
                </a:cubicBezTo>
                <a:cubicBezTo>
                  <a:pt x="1698287" y="1101404"/>
                  <a:pt x="1657587" y="1265396"/>
                  <a:pt x="1580426" y="1409258"/>
                </a:cubicBezTo>
              </a:path>
            </a:pathLst>
          </a:custGeom>
          <a:noFill/>
          <a:ln w="76196" cap="flat">
            <a:solidFill>
              <a:srgbClr val="A43757"/>
            </a:solidFill>
            <a:prstDash val="solid"/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pPr>
              <a:defRPr/>
            </a:pP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50" name="Obraz 23">
            <a:extLst>
              <a:ext uri="{FF2B5EF4-FFF2-40B4-BE49-F238E27FC236}">
                <a16:creationId xmlns:a16="http://schemas.microsoft.com/office/drawing/2014/main" xmlns="" id="{FBA4539D-060D-493A-BB1E-F3949D6CB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389" y="4206915"/>
            <a:ext cx="149383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Obraz 25">
            <a:extLst>
              <a:ext uri="{FF2B5EF4-FFF2-40B4-BE49-F238E27FC236}">
                <a16:creationId xmlns:a16="http://schemas.microsoft.com/office/drawing/2014/main" xmlns="" id="{661D1584-296D-4DAC-9C61-8BB419157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39" y="420532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Obraz 29">
            <a:extLst>
              <a:ext uri="{FF2B5EF4-FFF2-40B4-BE49-F238E27FC236}">
                <a16:creationId xmlns:a16="http://schemas.microsoft.com/office/drawing/2014/main" xmlns="" id="{977706E5-2F83-49F4-8887-DF44F393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39" y="2398753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6686551" y="533393"/>
            <a:ext cx="5505450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prstClr val="white"/>
                </a:solidFill>
                <a:latin typeface="Arial"/>
              </a:rPr>
              <a:t>Chaos </a:t>
            </a:r>
            <a:r>
              <a:rPr lang="pl-PL" sz="2800" kern="0" dirty="0" smtClean="0">
                <a:solidFill>
                  <a:prstClr val="white"/>
                </a:solidFill>
                <a:latin typeface="Arial"/>
              </a:rPr>
              <a:t>prawny i kompetencyjny</a:t>
            </a:r>
            <a:endParaRPr lang="pl-PL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5872164" y="533391"/>
            <a:ext cx="719137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kern="0" dirty="0">
                <a:solidFill>
                  <a:prstClr val="white"/>
                </a:solidFill>
                <a:latin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7528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2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Motyw pakietu Office">
  <a:themeElements>
    <a:clrScheme name="Niestandardowy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757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Motyw pakietu Office">
  <a:themeElements>
    <a:clrScheme name="Niestandardowy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757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Motyw pakietu Office">
  <a:themeElements>
    <a:clrScheme name="Niestandardowy 4">
      <a:dk1>
        <a:srgbClr val="6D6E71"/>
      </a:dk1>
      <a:lt1>
        <a:sysClr val="window" lastClr="FFFFFF"/>
      </a:lt1>
      <a:dk2>
        <a:srgbClr val="A33658"/>
      </a:dk2>
      <a:lt2>
        <a:srgbClr val="FFFFFF"/>
      </a:lt2>
      <a:accent1>
        <a:srgbClr val="595959"/>
      </a:accent1>
      <a:accent2>
        <a:srgbClr val="6D6E71"/>
      </a:accent2>
      <a:accent3>
        <a:srgbClr val="A5A5A5"/>
      </a:accent3>
      <a:accent4>
        <a:srgbClr val="5B9BD5"/>
      </a:accent4>
      <a:accent5>
        <a:srgbClr val="4472C4"/>
      </a:accent5>
      <a:accent6>
        <a:srgbClr val="034A90"/>
      </a:accent6>
      <a:hlink>
        <a:srgbClr val="0563C1"/>
      </a:hlink>
      <a:folHlink>
        <a:srgbClr val="A33658"/>
      </a:folHlink>
    </a:clrScheme>
    <a:fontScheme name="SM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Motyw pakietu Office">
  <a:themeElements>
    <a:clrScheme name="Niestandardowy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757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Motyw pakietu Office">
  <a:themeElements>
    <a:clrScheme name="Niestandardowy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757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Motyw pakietu Office">
  <a:themeElements>
    <a:clrScheme name="Niestandardowy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757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15909</TotalTime>
  <Words>3098</Words>
  <Application>Microsoft Office PowerPoint</Application>
  <PresentationFormat>Niestandardowy</PresentationFormat>
  <Paragraphs>432</Paragraphs>
  <Slides>73</Slides>
  <Notes>25</Notes>
  <HiddenSlides>0</HiddenSlides>
  <MMClips>0</MMClips>
  <ScaleCrop>false</ScaleCrop>
  <HeadingPairs>
    <vt:vector size="4" baseType="variant">
      <vt:variant>
        <vt:lpstr>Motyw</vt:lpstr>
      </vt:variant>
      <vt:variant>
        <vt:i4>10</vt:i4>
      </vt:variant>
      <vt:variant>
        <vt:lpstr>Tytuły slajdów</vt:lpstr>
      </vt:variant>
      <vt:variant>
        <vt:i4>73</vt:i4>
      </vt:variant>
    </vt:vector>
  </HeadingPairs>
  <TitlesOfParts>
    <vt:vector size="83" baseType="lpstr">
      <vt:lpstr>Motyw pakietu Office</vt:lpstr>
      <vt:lpstr>3_Motyw pakietu Office</vt:lpstr>
      <vt:lpstr>4_Motyw pakietu Office</vt:lpstr>
      <vt:lpstr>9_Motyw pakietu Office</vt:lpstr>
      <vt:lpstr>6_Motyw pakietu Office</vt:lpstr>
      <vt:lpstr>8_Motyw pakietu Office</vt:lpstr>
      <vt:lpstr>1_Motyw pakietu Office</vt:lpstr>
      <vt:lpstr>2_Motyw pakietu Office</vt:lpstr>
      <vt:lpstr>5_Motyw pakietu Office</vt:lpstr>
      <vt:lpstr>7_Motyw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 kogo… </vt:lpstr>
      <vt:lpstr>Prezentacja programu PowerPoint</vt:lpstr>
      <vt:lpstr>Prezentacja programu PowerPoint</vt:lpstr>
      <vt:lpstr>JAKI… </vt:lpstr>
      <vt:lpstr>Prezentacja programu PowerPoint</vt:lpstr>
      <vt:lpstr>Prezentacja programu PowerPoint</vt:lpstr>
      <vt:lpstr>Prezentacja programu PowerPoint</vt:lpstr>
      <vt:lpstr>Prezentacja programu PowerPoint</vt:lpstr>
      <vt:lpstr>CO… </vt:lpstr>
      <vt:lpstr>ART. 24b ust. 3 uzzw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JAKIE… </vt:lpstr>
      <vt:lpstr>Prezentacja programu PowerPoint</vt:lpstr>
      <vt:lpstr>OBOWIĄZKOWA ZMIANA TARYF ANALIZA ART. 9 NOWELI UZZW</vt:lpstr>
      <vt:lpstr>OBOWIĄZKOWA ZMIANA TARYF ANALIZA ART. 9 NOWELI UZZW</vt:lpstr>
      <vt:lpstr>Art. 57 § 7 KPA</vt:lpstr>
      <vt:lpstr>Art. 57 § 7 KPA</vt:lpstr>
      <vt:lpstr>Prezentacja programu PowerPoint</vt:lpstr>
      <vt:lpstr>Prezentacja programu PowerPoint</vt:lpstr>
      <vt:lpstr>Prezentacja programu PowerPoint</vt:lpstr>
      <vt:lpstr>OBOWIĄZKOWA ZMIANA TARYF ANALIZA ART. 9 NOWELI UZZW</vt:lpstr>
      <vt:lpstr>Art. 57 § 7 KPA</vt:lpstr>
      <vt:lpstr>Prezentacja programu PowerPoint</vt:lpstr>
      <vt:lpstr>Prezentacja programu PowerPoint</vt:lpstr>
      <vt:lpstr>CENA STAŁA CZY SKOKOWA?</vt:lpstr>
      <vt:lpstr>Prezentacja programu PowerPoint</vt:lpstr>
      <vt:lpstr>ANALIZY EKONOMICZNE DOTYCZĄCE USŁUG WODNYCH</vt:lpstr>
      <vt:lpstr>Prezentacja programu PowerPoint</vt:lpstr>
      <vt:lpstr>Prezentacja programu PowerPoint</vt:lpstr>
      <vt:lpstr>ANALIZY EKONOMICZNE DOTYCZĄCE USŁUG WODNYCH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freshuser</dc:creator>
  <cp:lastModifiedBy>SMM Legal </cp:lastModifiedBy>
  <cp:revision>936</cp:revision>
  <cp:lastPrinted>2018-03-29T12:51:56Z</cp:lastPrinted>
  <dcterms:created xsi:type="dcterms:W3CDTF">2016-05-13T12:49:15Z</dcterms:created>
  <dcterms:modified xsi:type="dcterms:W3CDTF">2018-10-18T10:22:49Z</dcterms:modified>
</cp:coreProperties>
</file>