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4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6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35" r:id="rId2"/>
    <p:sldMasterId id="2147484437" r:id="rId3"/>
    <p:sldMasterId id="2147484477" r:id="rId4"/>
    <p:sldMasterId id="2147484517" r:id="rId5"/>
    <p:sldMasterId id="2147484566" r:id="rId6"/>
    <p:sldMasterId id="2147484608" r:id="rId7"/>
    <p:sldMasterId id="2147484631" r:id="rId8"/>
  </p:sldMasterIdLst>
  <p:notesMasterIdLst>
    <p:notesMasterId r:id="rId88"/>
  </p:notesMasterIdLst>
  <p:handoutMasterIdLst>
    <p:handoutMasterId r:id="rId89"/>
  </p:handoutMasterIdLst>
  <p:sldIdLst>
    <p:sldId id="1476" r:id="rId9"/>
    <p:sldId id="3093" r:id="rId10"/>
    <p:sldId id="3095" r:id="rId11"/>
    <p:sldId id="3096" r:id="rId12"/>
    <p:sldId id="3123" r:id="rId13"/>
    <p:sldId id="3124" r:id="rId14"/>
    <p:sldId id="3125" r:id="rId15"/>
    <p:sldId id="3126" r:id="rId16"/>
    <p:sldId id="3097" r:id="rId17"/>
    <p:sldId id="3098" r:id="rId18"/>
    <p:sldId id="3099" r:id="rId19"/>
    <p:sldId id="3100" r:id="rId20"/>
    <p:sldId id="3101" r:id="rId21"/>
    <p:sldId id="3102" r:id="rId22"/>
    <p:sldId id="3103" r:id="rId23"/>
    <p:sldId id="3059" r:id="rId24"/>
    <p:sldId id="3087" r:id="rId25"/>
    <p:sldId id="3088" r:id="rId26"/>
    <p:sldId id="3064" r:id="rId27"/>
    <p:sldId id="3066" r:id="rId28"/>
    <p:sldId id="3065" r:id="rId29"/>
    <p:sldId id="3043" r:id="rId30"/>
    <p:sldId id="3044" r:id="rId31"/>
    <p:sldId id="3127" r:id="rId32"/>
    <p:sldId id="3128" r:id="rId33"/>
    <p:sldId id="3129" r:id="rId34"/>
    <p:sldId id="3130" r:id="rId35"/>
    <p:sldId id="3131" r:id="rId36"/>
    <p:sldId id="3132" r:id="rId37"/>
    <p:sldId id="3135" r:id="rId38"/>
    <p:sldId id="3136" r:id="rId39"/>
    <p:sldId id="3133" r:id="rId40"/>
    <p:sldId id="3134" r:id="rId41"/>
    <p:sldId id="3068" r:id="rId42"/>
    <p:sldId id="3052" r:id="rId43"/>
    <p:sldId id="3047" r:id="rId44"/>
    <p:sldId id="3060" r:id="rId45"/>
    <p:sldId id="3085" r:id="rId46"/>
    <p:sldId id="3061" r:id="rId47"/>
    <p:sldId id="3069" r:id="rId48"/>
    <p:sldId id="3070" r:id="rId49"/>
    <p:sldId id="3072" r:id="rId50"/>
    <p:sldId id="3073" r:id="rId51"/>
    <p:sldId id="3075" r:id="rId52"/>
    <p:sldId id="3089" r:id="rId53"/>
    <p:sldId id="3062" r:id="rId54"/>
    <p:sldId id="3038" r:id="rId55"/>
    <p:sldId id="518" r:id="rId56"/>
    <p:sldId id="3086" r:id="rId57"/>
    <p:sldId id="3083" r:id="rId58"/>
    <p:sldId id="3104" r:id="rId59"/>
    <p:sldId id="3105" r:id="rId60"/>
    <p:sldId id="3106" r:id="rId61"/>
    <p:sldId id="3107" r:id="rId62"/>
    <p:sldId id="3108" r:id="rId63"/>
    <p:sldId id="3109" r:id="rId64"/>
    <p:sldId id="3110" r:id="rId65"/>
    <p:sldId id="3111" r:id="rId66"/>
    <p:sldId id="3112" r:id="rId67"/>
    <p:sldId id="3113" r:id="rId68"/>
    <p:sldId id="3114" r:id="rId69"/>
    <p:sldId id="3115" r:id="rId70"/>
    <p:sldId id="3116" r:id="rId71"/>
    <p:sldId id="3117" r:id="rId72"/>
    <p:sldId id="3118" r:id="rId73"/>
    <p:sldId id="3119" r:id="rId74"/>
    <p:sldId id="3137" r:id="rId75"/>
    <p:sldId id="3138" r:id="rId76"/>
    <p:sldId id="3139" r:id="rId77"/>
    <p:sldId id="3140" r:id="rId78"/>
    <p:sldId id="3141" r:id="rId79"/>
    <p:sldId id="3142" r:id="rId80"/>
    <p:sldId id="3143" r:id="rId81"/>
    <p:sldId id="3144" r:id="rId82"/>
    <p:sldId id="3145" r:id="rId83"/>
    <p:sldId id="3146" r:id="rId84"/>
    <p:sldId id="3120" r:id="rId85"/>
    <p:sldId id="3121" r:id="rId86"/>
    <p:sldId id="923" r:id="rId87"/>
  </p:sldIdLst>
  <p:sldSz cx="12192000" cy="6858000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657" userDrawn="1">
          <p15:clr>
            <a:srgbClr val="A4A3A4"/>
          </p15:clr>
        </p15:guide>
        <p15:guide id="2" pos="756" userDrawn="1">
          <p15:clr>
            <a:srgbClr val="A4A3A4"/>
          </p15:clr>
        </p15:guide>
        <p15:guide id="4" orient="horz" pos="1162" userDrawn="1">
          <p15:clr>
            <a:srgbClr val="A4A3A4"/>
          </p15:clr>
        </p15:guide>
        <p15:guide id="5" pos="74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757"/>
    <a:srgbClr val="FAF0F3"/>
    <a:srgbClr val="F0D4DC"/>
    <a:srgbClr val="E1A7B8"/>
    <a:srgbClr val="6D6E71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2047" autoAdjust="0"/>
  </p:normalViewPr>
  <p:slideViewPr>
    <p:cSldViewPr snapToGrid="0">
      <p:cViewPr>
        <p:scale>
          <a:sx n="80" d="100"/>
          <a:sy n="80" d="100"/>
        </p:scale>
        <p:origin x="-132" y="456"/>
      </p:cViewPr>
      <p:guideLst>
        <p:guide orient="horz" pos="3657"/>
        <p:guide orient="horz" pos="1162"/>
        <p:guide pos="756"/>
        <p:guide pos="74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ymbol zastępczy nagłówka 1">
            <a:extLst>
              <a:ext uri="{FF2B5EF4-FFF2-40B4-BE49-F238E27FC236}">
                <a16:creationId xmlns:a16="http://schemas.microsoft.com/office/drawing/2014/main" xmlns="" id="{1BD0A221-3F63-4DF5-8EFA-1B4BBCC5F9DF}"/>
              </a:ext>
            </a:extLst>
          </p:cNvPr>
          <p:cNvSpPr txBox="1"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endParaRPr lang="pl-PL" altLang="pl-PL" dirty="0"/>
          </a:p>
        </p:txBody>
      </p:sp>
      <p:sp>
        <p:nvSpPr>
          <p:cNvPr id="101379" name="Symbol zastępczy daty 2">
            <a:extLst>
              <a:ext uri="{FF2B5EF4-FFF2-40B4-BE49-F238E27FC236}">
                <a16:creationId xmlns:a16="http://schemas.microsoft.com/office/drawing/2014/main" xmlns="" id="{2BE78369-8180-47C5-A42A-CAD033F47065}"/>
              </a:ext>
            </a:extLst>
          </p:cNvPr>
          <p:cNvSpPr txBox="1"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0000"/>
                </a:solidFill>
              </a:defRPr>
            </a:lvl1pPr>
          </a:lstStyle>
          <a:p>
            <a:fld id="{E157E95D-2D1F-4374-911E-D161D7DF4133}" type="datetime1">
              <a:rPr lang="pl-PL" altLang="pl-PL"/>
              <a:pPr/>
              <a:t>2018-10-18</a:t>
            </a:fld>
            <a:endParaRPr lang="pl-PL" altLang="pl-PL" dirty="0"/>
          </a:p>
        </p:txBody>
      </p:sp>
      <p:sp>
        <p:nvSpPr>
          <p:cNvPr id="101380" name="Symbol zastępczy stopki 3">
            <a:extLst>
              <a:ext uri="{FF2B5EF4-FFF2-40B4-BE49-F238E27FC236}">
                <a16:creationId xmlns:a16="http://schemas.microsoft.com/office/drawing/2014/main" xmlns="" id="{938FA4A4-E097-4FAD-B1DD-85047ABEFF99}"/>
              </a:ext>
            </a:extLst>
          </p:cNvPr>
          <p:cNvSpPr txBox="1"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endParaRPr lang="pl-PL" altLang="pl-PL" dirty="0"/>
          </a:p>
        </p:txBody>
      </p:sp>
      <p:sp>
        <p:nvSpPr>
          <p:cNvPr id="107525" name="Symbol zastępczy numeru slajdu 4">
            <a:extLst>
              <a:ext uri="{FF2B5EF4-FFF2-40B4-BE49-F238E27FC236}">
                <a16:creationId xmlns:a16="http://schemas.microsoft.com/office/drawing/2014/main" xmlns="" id="{1CD16625-9866-4049-8977-17F89526CC6D}"/>
              </a:ext>
            </a:extLst>
          </p:cNvPr>
          <p:cNvSpPr txBox="1"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8A7F2F2-146C-4A0C-AB34-B3E3F5427FD3}" type="slidenum">
              <a:rPr lang="pl-PL" altLang="pl-PL"/>
              <a:pPr>
                <a:defRPr/>
              </a:pPr>
              <a:t>‹#›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233439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58160C29-7AB6-4216-BD49-E3B9AABBFC0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97545745-8A4C-4BE4-AA42-10E1967479C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E19F6689-8F8B-48B6-876F-8A25D2E01BB2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100356" name="Symbol zastępczy obrazu slajdu 3">
            <a:extLst>
              <a:ext uri="{FF2B5EF4-FFF2-40B4-BE49-F238E27FC236}">
                <a16:creationId xmlns:a16="http://schemas.microsoft.com/office/drawing/2014/main" xmlns="" id="{DC0BAB64-C198-4A6E-B716-AF267C43C5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22275" y="1241425"/>
            <a:ext cx="5953125" cy="3349625"/>
          </a:xfrm>
          <a:prstGeom prst="rect">
            <a:avLst/>
          </a:prstGeom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xmlns="" id="{482ADCD2-D749-420C-8A56-D27AD60267E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732B79E-F14E-4808-95BB-AD24761928A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1D76B20-A08C-4585-A73D-0B18FC8D3FA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07EFA449-260B-4A1F-8DE1-684F153994D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692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lang="pl-PL" sz="1200" kern="1200">
        <a:solidFill>
          <a:srgbClr val="000000"/>
        </a:solidFill>
        <a:latin typeface="Calibri"/>
      </a:defRPr>
    </a:lvl1pPr>
    <a:lvl2pPr marL="457200" lvl="1" algn="l" rtl="0" eaLnBrk="0" fontAlgn="base" hangingPunct="0">
      <a:spcBef>
        <a:spcPct val="0"/>
      </a:spcBef>
      <a:spcAft>
        <a:spcPct val="0"/>
      </a:spcAft>
      <a:defRPr lang="pl-PL" sz="1200" kern="1200">
        <a:solidFill>
          <a:srgbClr val="000000"/>
        </a:solidFill>
        <a:latin typeface="Calibri"/>
      </a:defRPr>
    </a:lvl2pPr>
    <a:lvl3pPr marL="914400" lvl="2" algn="l" rtl="0" eaLnBrk="0" fontAlgn="base" hangingPunct="0">
      <a:spcBef>
        <a:spcPct val="0"/>
      </a:spcBef>
      <a:spcAft>
        <a:spcPct val="0"/>
      </a:spcAft>
      <a:defRPr lang="pl-PL" sz="1200" kern="1200">
        <a:solidFill>
          <a:srgbClr val="000000"/>
        </a:solidFill>
        <a:latin typeface="Calibri"/>
      </a:defRPr>
    </a:lvl3pPr>
    <a:lvl4pPr marL="1371600" lvl="3" algn="l" rtl="0" eaLnBrk="0" fontAlgn="base" hangingPunct="0">
      <a:spcBef>
        <a:spcPct val="0"/>
      </a:spcBef>
      <a:spcAft>
        <a:spcPct val="0"/>
      </a:spcAft>
      <a:defRPr lang="pl-PL" sz="1200" kern="1200">
        <a:solidFill>
          <a:srgbClr val="000000"/>
        </a:solidFill>
        <a:latin typeface="Calibri"/>
      </a:defRPr>
    </a:lvl4pPr>
    <a:lvl5pPr marL="1828800" lvl="4" algn="l" rtl="0" eaLnBrk="0" fontAlgn="base" hangingPunct="0">
      <a:spcBef>
        <a:spcPct val="0"/>
      </a:spcBef>
      <a:spcAft>
        <a:spcPct val="0"/>
      </a:spcAft>
      <a:defRPr lang="pl-PL" sz="1200" kern="1200">
        <a:solidFill>
          <a:srgbClr val="000000"/>
        </a:solidFill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FA449-260B-4A1F-8DE1-684F153994D6}" type="slidenum">
              <a:rPr lang="pl-PL" smtClean="0"/>
              <a:pPr>
                <a:defRPr/>
              </a:pPr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8716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F389DF83-181E-4FA2-B1FE-9D774A4BF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DABCBE03-22B4-4C1A-B58F-ABB3B8137D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1B393BD6-3E58-47B4-820B-852CD3632DCB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F4E826-F3AD-4F7C-8FC7-3F2694427B4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214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CCBE49E7-C593-4AAA-A027-6385A3066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BD7A3216-1EA8-4A60-8B82-FC9429ECF5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3579001E-4146-481F-8875-3330FE106A0E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818E21-9C9B-43E4-BE38-0D570D47CB7C}" type="slidenum">
              <a:rPr kern="0">
                <a:solidFill>
                  <a:srgbClr val="000000"/>
                </a:solidFill>
              </a:rPr>
              <a:pPr algn="r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pl-PL" sz="12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018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E4254004-5E2C-447D-8E78-F7C86780C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32F62F72-0158-4DDF-B018-33524E37F2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FBD32593-34A5-4828-9CE8-F234782DC962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911F0D-2D20-49C7-9E65-DB8F1B976594}" type="slidenum">
              <a:rPr kern="0">
                <a:solidFill>
                  <a:srgbClr val="000000"/>
                </a:solidFill>
              </a:rPr>
              <a:pPr algn="r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36</a:t>
            </a:fld>
            <a:endParaRPr lang="pl-PL" sz="12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939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E4254004-5E2C-447D-8E78-F7C86780C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32F62F72-0158-4DDF-B018-33524E37F2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FBD32593-34A5-4828-9CE8-F234782DC96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911F0D-2D20-49C7-9E65-DB8F1B976594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778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D9C3A12-1E0F-412B-B376-8089A55D946C}" type="slidenum">
              <a:rPr lang="uk-UA" smtClean="0">
                <a:solidFill>
                  <a:srgbClr val="000000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uk-UA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030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D9C3A12-1E0F-412B-B376-8089A55D946C}" type="slidenum">
              <a:rPr lang="uk-UA" smtClean="0">
                <a:solidFill>
                  <a:srgbClr val="000000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uk-UA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253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F9CBDCFE-6051-430B-A748-3BE937B0D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78CA0204-7C61-49E2-A013-55A10DFEB0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871D4ADD-E941-4647-8147-FB89A195E4B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A753F0-7F27-45DE-80D5-CB0F76A6774A}" type="slidenum">
              <a:rPr kern="0">
                <a:solidFill>
                  <a:srgbClr val="000000"/>
                </a:solidFill>
              </a:rPr>
              <a:pPr algn="r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43</a:t>
            </a:fld>
            <a:endParaRPr lang="pl-PL" sz="1200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483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E4254004-5E2C-447D-8E78-F7C86780C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32F62F72-0158-4DDF-B018-33524E37F2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FBD32593-34A5-4828-9CE8-F234782DC96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911F0D-2D20-49C7-9E65-DB8F1B976594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46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778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6138D3-6230-447C-9364-A3081ACF8CAF}" type="slidenum">
              <a:rPr lang="pl-PL" smtClean="0">
                <a:solidFill>
                  <a:srgbClr val="000000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pl-PL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04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="" xmlns:a16="http://schemas.microsoft.com/office/drawing/2014/main" id="{CCBE49E7-C593-4AAA-A027-6385A3066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="" xmlns:a16="http://schemas.microsoft.com/office/drawing/2014/main" id="{BD7A3216-1EA8-4A60-8B82-FC9429ECF5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3579001E-4146-481F-8875-3330FE106A0E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818E21-9C9B-43E4-BE38-0D570D47CB7C}" type="slidenum">
              <a:rPr kern="0">
                <a:solidFill>
                  <a:srgbClr val="000000"/>
                </a:solidFill>
              </a:rPr>
              <a:pPr algn="r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54</a:t>
            </a:fld>
            <a:endParaRPr lang="pl-PL" sz="12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5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ymbol zastępczy obrazu slajdu 1">
            <a:extLst>
              <a:ext uri="{FF2B5EF4-FFF2-40B4-BE49-F238E27FC236}">
                <a16:creationId xmlns="" xmlns:a16="http://schemas.microsoft.com/office/drawing/2014/main" id="{6896EA86-BA70-4E62-8E0A-8CCCDDD408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Symbol zastępczy notatek 2">
            <a:extLst>
              <a:ext uri="{FF2B5EF4-FFF2-40B4-BE49-F238E27FC236}">
                <a16:creationId xmlns="" xmlns:a16="http://schemas.microsoft.com/office/drawing/2014/main" id="{B8DB3DBD-5746-403D-AD99-C36319428F6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pl-PL" dirty="0">
              <a:latin typeface="Calibri" panose="020F0502020204030204" pitchFamily="34" charset="0"/>
            </a:endParaRPr>
          </a:p>
        </p:txBody>
      </p:sp>
      <p:sp>
        <p:nvSpPr>
          <p:cNvPr id="106500" name="Symbol zastępczy numeru slajdu 3">
            <a:extLst>
              <a:ext uri="{FF2B5EF4-FFF2-40B4-BE49-F238E27FC236}">
                <a16:creationId xmlns="" xmlns:a16="http://schemas.microsoft.com/office/drawing/2014/main" id="{BD39721B-F068-4DCF-841E-477718A360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608D4D-7C80-478D-9D46-2E0C777FB6FA}" type="slidenum">
              <a:rPr altLang="pl-P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alt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53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="" xmlns:a16="http://schemas.microsoft.com/office/drawing/2014/main" id="{CCBE49E7-C593-4AAA-A027-6385A3066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="" xmlns:a16="http://schemas.microsoft.com/office/drawing/2014/main" id="{BD7A3216-1EA8-4A60-8B82-FC9429ECF5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3579001E-4146-481F-8875-3330FE106A0E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818E21-9C9B-43E4-BE38-0D570D47CB7C}" type="slidenum">
              <a:rPr kern="0">
                <a:solidFill>
                  <a:srgbClr val="000000"/>
                </a:solidFill>
              </a:rPr>
              <a:pPr algn="r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55</a:t>
            </a:fld>
            <a:endParaRPr lang="pl-PL" sz="12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528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="" xmlns:a16="http://schemas.microsoft.com/office/drawing/2014/main" id="{F389DF83-181E-4FA2-B1FE-9D774A4BF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="" xmlns:a16="http://schemas.microsoft.com/office/drawing/2014/main" id="{DABCBE03-22B4-4C1A-B58F-ABB3B8137D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1B393BD6-3E58-47B4-820B-852CD3632DCB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F4E826-F3AD-4F7C-8FC7-3F2694427B4E}" type="slidenum">
              <a:rPr kern="0">
                <a:solidFill>
                  <a:srgbClr val="000000"/>
                </a:solidFill>
              </a:rPr>
              <a:pPr algn="r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56</a:t>
            </a:fld>
            <a:endParaRPr lang="pl-PL" sz="12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118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="" xmlns:a16="http://schemas.microsoft.com/office/drawing/2014/main" id="{CCBE49E7-C593-4AAA-A027-6385A3066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="" xmlns:a16="http://schemas.microsoft.com/office/drawing/2014/main" id="{BD7A3216-1EA8-4A60-8B82-FC9429ECF5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3579001E-4146-481F-8875-3330FE106A0E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818E21-9C9B-43E4-BE38-0D570D47CB7C}" type="slidenum">
              <a:rPr kern="0">
                <a:solidFill>
                  <a:srgbClr val="000000"/>
                </a:solidFill>
              </a:rPr>
              <a:pPr algn="r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59</a:t>
            </a:fld>
            <a:endParaRPr lang="pl-PL" sz="12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3609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="" xmlns:a16="http://schemas.microsoft.com/office/drawing/2014/main" id="{CCBE49E7-C593-4AAA-A027-6385A3066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="" xmlns:a16="http://schemas.microsoft.com/office/drawing/2014/main" id="{BD7A3216-1EA8-4A60-8B82-FC9429ECF5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3579001E-4146-481F-8875-3330FE106A0E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818E21-9C9B-43E4-BE38-0D570D47CB7C}" type="slidenum">
              <a:rPr kern="0">
                <a:solidFill>
                  <a:srgbClr val="000000"/>
                </a:solidFill>
              </a:rPr>
              <a:pPr algn="r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60</a:t>
            </a:fld>
            <a:endParaRPr lang="pl-PL" sz="12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446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="" xmlns:a16="http://schemas.microsoft.com/office/drawing/2014/main" id="{F389DF83-181E-4FA2-B1FE-9D774A4BF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="" xmlns:a16="http://schemas.microsoft.com/office/drawing/2014/main" id="{DABCBE03-22B4-4C1A-B58F-ABB3B8137D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1B393BD6-3E58-47B4-820B-852CD3632DCB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F4E826-F3AD-4F7C-8FC7-3F2694427B4E}" type="slidenum">
              <a:rPr kern="0">
                <a:solidFill>
                  <a:srgbClr val="000000"/>
                </a:solidFill>
              </a:rPr>
              <a:pPr algn="r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61</a:t>
            </a:fld>
            <a:endParaRPr lang="pl-PL" sz="12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484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="" xmlns:a16="http://schemas.microsoft.com/office/drawing/2014/main" id="{F389DF83-181E-4FA2-B1FE-9D774A4BF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="" xmlns:a16="http://schemas.microsoft.com/office/drawing/2014/main" id="{DABCBE03-22B4-4C1A-B58F-ABB3B8137D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1B393BD6-3E58-47B4-820B-852CD3632DCB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F4E826-F3AD-4F7C-8FC7-3F2694427B4E}" type="slidenum">
              <a:rPr kern="0">
                <a:solidFill>
                  <a:srgbClr val="000000"/>
                </a:solidFill>
              </a:rPr>
              <a:pPr algn="r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63</a:t>
            </a:fld>
            <a:endParaRPr lang="pl-PL" sz="12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022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FA449-260B-4A1F-8DE1-684F153994D6}" type="slidenum">
              <a:rPr lang="pl-PL" smtClean="0"/>
              <a:pPr>
                <a:defRPr/>
              </a:pPr>
              <a:t>77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8716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ymbol zastępczy obrazu slajdu 1">
            <a:extLst>
              <a:ext uri="{FF2B5EF4-FFF2-40B4-BE49-F238E27FC236}">
                <a16:creationId xmlns:a16="http://schemas.microsoft.com/office/drawing/2014/main" xmlns="" id="{E0C055AC-907E-4E89-A895-7EDF538D77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Symbol zastępczy notatek 2">
            <a:extLst>
              <a:ext uri="{FF2B5EF4-FFF2-40B4-BE49-F238E27FC236}">
                <a16:creationId xmlns:a16="http://schemas.microsoft.com/office/drawing/2014/main" xmlns="" id="{07D4CFB4-00BF-473D-9D9C-3FF2006BBB6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pl-PL" dirty="0">
              <a:latin typeface="Calibri" panose="020F0502020204030204" pitchFamily="34" charset="0"/>
            </a:endParaRPr>
          </a:p>
        </p:txBody>
      </p:sp>
      <p:sp>
        <p:nvSpPr>
          <p:cNvPr id="243716" name="Symbol zastępczy numeru slajdu 3">
            <a:extLst>
              <a:ext uri="{FF2B5EF4-FFF2-40B4-BE49-F238E27FC236}">
                <a16:creationId xmlns:a16="http://schemas.microsoft.com/office/drawing/2014/main" xmlns="" id="{C9A814D1-65B2-4EFF-B89E-A3C8481470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9D7C05-6212-4AA7-A83E-C87E508F21E7}" type="slidenum">
              <a:rPr altLang="pl-P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altLang="pl-PL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="" xmlns:a16="http://schemas.microsoft.com/office/drawing/2014/main" id="{F9CBDCFE-6051-430B-A748-3BE937B0D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="" xmlns:a16="http://schemas.microsoft.com/office/drawing/2014/main" id="{78CA0204-7C61-49E2-A013-55A10DFEB0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871D4ADD-E941-4647-8147-FB89A195E4B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A753F0-7F27-45DE-80D5-CB0F76A6774A}" type="slidenum">
              <a:rPr kern="0">
                <a:solidFill>
                  <a:srgbClr val="000000"/>
                </a:solidFill>
              </a:rPr>
              <a:pPr algn="r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pl-PL" sz="1200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163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D9C3A12-1E0F-412B-B376-8089A55D946C}" type="slidenum">
              <a:rPr lang="uk-UA" smtClean="0">
                <a:solidFill>
                  <a:srgbClr val="000000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uk-UA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884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0AC5-661C-451F-A800-9AB659E1B50C}" type="slidenum">
              <a:rPr lang="pl-PL" smtClean="0">
                <a:solidFill>
                  <a:prstClr val="black"/>
                </a:solidFill>
              </a:rPr>
              <a:pPr/>
              <a:t>15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25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CCBE49E7-C593-4AAA-A027-6385A3066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BD7A3216-1EA8-4A60-8B82-FC9429ECF5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3579001E-4146-481F-8875-3330FE106A0E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818E21-9C9B-43E4-BE38-0D570D47CB7C}" type="slidenum">
              <a:t>17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74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138D3-6230-447C-9364-A3081ACF8CA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368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E4254004-5E2C-447D-8E78-F7C86780C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32F62F72-0158-4DDF-B018-33524E37F2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FBD32593-34A5-4828-9CE8-F234782DC962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911F0D-2D20-49C7-9E65-DB8F1B976594}" type="slidenum">
              <a:rPr kern="0">
                <a:solidFill>
                  <a:srgbClr val="000000"/>
                </a:solidFill>
              </a:rPr>
              <a:pPr algn="r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pl-PL" sz="12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97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F389DF83-181E-4FA2-B1FE-9D774A4BF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DABCBE03-22B4-4C1A-B58F-ABB3B8137D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1B393BD6-3E58-47B4-820B-852CD3632DCB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F4E826-F3AD-4F7C-8FC7-3F2694427B4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0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9.png"/></Relationships>
</file>

<file path=ppt/slideLayouts/_rels/slideLayout1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8.png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6.png"/><Relationship Id="rId4" Type="http://schemas.openxmlformats.org/officeDocument/2006/relationships/image" Target="../media/image43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png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9.png"/></Relationships>
</file>

<file path=ppt/slideLayouts/_rels/slideLayout19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8.png"/></Relationships>
</file>

<file path=ppt/slideLayouts/_rels/slideLayout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6.png"/><Relationship Id="rId4" Type="http://schemas.openxmlformats.org/officeDocument/2006/relationships/image" Target="../media/image43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7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8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6.png"/><Relationship Id="rId4" Type="http://schemas.openxmlformats.org/officeDocument/2006/relationships/image" Target="../media/image4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9368992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2">
            <a:extLst>
              <a:ext uri="{FF2B5EF4-FFF2-40B4-BE49-F238E27FC236}">
                <a16:creationId xmlns:a16="http://schemas.microsoft.com/office/drawing/2014/main" xmlns="" id="{F01515F4-24C5-4FC7-897D-8F9B1307B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Łącznik prosty 11">
            <a:extLst>
              <a:ext uri="{FF2B5EF4-FFF2-40B4-BE49-F238E27FC236}">
                <a16:creationId xmlns:a16="http://schemas.microsoft.com/office/drawing/2014/main" xmlns="" id="{73487BE5-9CBC-475E-8F70-2CA68BE131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>
            <a:extLst>
              <a:ext uri="{FF2B5EF4-FFF2-40B4-BE49-F238E27FC236}">
                <a16:creationId xmlns:a16="http://schemas.microsoft.com/office/drawing/2014/main" xmlns="" id="{8ED6A0ED-D2C1-473D-BBB3-D6D9572937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:a16="http://schemas.microsoft.com/office/drawing/2014/main" xmlns="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458868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8">
            <a:extLst>
              <a:ext uri="{FF2B5EF4-FFF2-40B4-BE49-F238E27FC236}">
                <a16:creationId xmlns:a16="http://schemas.microsoft.com/office/drawing/2014/main" xmlns="" id="{52850DB3-98B6-416A-BED4-D3E365A3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>
            <a:extLst>
              <a:ext uri="{FF2B5EF4-FFF2-40B4-BE49-F238E27FC236}">
                <a16:creationId xmlns:a16="http://schemas.microsoft.com/office/drawing/2014/main" xmlns="" id="{AEC7FC51-38F1-4BE7-A610-35532C84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63" y="5821363"/>
            <a:ext cx="29416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4">
            <a:extLst>
              <a:ext uri="{FF2B5EF4-FFF2-40B4-BE49-F238E27FC236}">
                <a16:creationId xmlns:a16="http://schemas.microsoft.com/office/drawing/2014/main" xmlns="" id="{1F732486-5C7D-4A28-8E98-A27501D3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930775"/>
            <a:ext cx="9398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7">
            <a:extLst>
              <a:ext uri="{FF2B5EF4-FFF2-40B4-BE49-F238E27FC236}">
                <a16:creationId xmlns:a16="http://schemas.microsoft.com/office/drawing/2014/main" xmlns="" id="{4394A888-5B77-423D-80DA-CDEE2C7E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20688"/>
            <a:ext cx="3736976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8">
            <a:extLst>
              <a:ext uri="{FF2B5EF4-FFF2-40B4-BE49-F238E27FC236}">
                <a16:creationId xmlns:a16="http://schemas.microsoft.com/office/drawing/2014/main" xmlns="" id="{B0123B0E-0EC2-434F-903C-2A0B40D4B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141788"/>
            <a:ext cx="751363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xmlns="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xmlns="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xmlns="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40210878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30">
            <a:extLst>
              <a:ext uri="{FF2B5EF4-FFF2-40B4-BE49-F238E27FC236}">
                <a16:creationId xmlns:a16="http://schemas.microsoft.com/office/drawing/2014/main" xmlns="" id="{9C803FEF-826C-47D0-AD85-A8D44C46C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4752975"/>
            <a:ext cx="440372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Prostokąt 31">
            <a:extLst>
              <a:ext uri="{FF2B5EF4-FFF2-40B4-BE49-F238E27FC236}">
                <a16:creationId xmlns:a16="http://schemas.microsoft.com/office/drawing/2014/main" xmlns="" id="{C7F54FD5-7806-4C4F-ACC7-6EBBE50F2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16175"/>
            <a:ext cx="1397000" cy="36036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Prostokąt 32">
            <a:extLst>
              <a:ext uri="{FF2B5EF4-FFF2-40B4-BE49-F238E27FC236}">
                <a16:creationId xmlns:a16="http://schemas.microsoft.com/office/drawing/2014/main" xmlns="" id="{38ED0470-9B85-460E-BFE6-17D89941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1397000" cy="3587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Prostokąt 33">
            <a:extLst>
              <a:ext uri="{FF2B5EF4-FFF2-40B4-BE49-F238E27FC236}">
                <a16:creationId xmlns:a16="http://schemas.microsoft.com/office/drawing/2014/main" xmlns="" id="{93BB9D87-1EBC-4D34-AF74-E2280055E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3988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Prostokąt 36">
            <a:extLst>
              <a:ext uri="{FF2B5EF4-FFF2-40B4-BE49-F238E27FC236}">
                <a16:creationId xmlns:a16="http://schemas.microsoft.com/office/drawing/2014/main" xmlns="" id="{FC1CF9FA-2740-4325-BD9E-F85CE8A7A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965575"/>
            <a:ext cx="7515225" cy="39370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Prostokąt 37">
            <a:extLst>
              <a:ext uri="{FF2B5EF4-FFF2-40B4-BE49-F238E27FC236}">
                <a16:creationId xmlns:a16="http://schemas.microsoft.com/office/drawing/2014/main" xmlns="" id="{7453AFDD-38A3-4D69-BFA1-ECE8F9E42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240088"/>
            <a:ext cx="556577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Prostokąt 38">
            <a:extLst>
              <a:ext uri="{FF2B5EF4-FFF2-40B4-BE49-F238E27FC236}">
                <a16:creationId xmlns:a16="http://schemas.microsoft.com/office/drawing/2014/main" xmlns="" id="{DA9B8B56-C342-4F40-8BB3-79CADBD64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420938"/>
            <a:ext cx="5133975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Prostokąt 39">
            <a:extLst>
              <a:ext uri="{FF2B5EF4-FFF2-40B4-BE49-F238E27FC236}">
                <a16:creationId xmlns:a16="http://schemas.microsoft.com/office/drawing/2014/main" xmlns="" id="{D5BA70A5-20A1-403E-AABA-2DA125FEE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54563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xmlns="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:a16="http://schemas.microsoft.com/office/drawing/2014/main" xmlns="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:a16="http://schemas.microsoft.com/office/drawing/2014/main" xmlns="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xmlns="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xmlns="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42822657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>
            <a:extLst>
              <a:ext uri="{FF2B5EF4-FFF2-40B4-BE49-F238E27FC236}">
                <a16:creationId xmlns:a16="http://schemas.microsoft.com/office/drawing/2014/main" xmlns="" id="{29F50F53-734E-43E1-A2EF-79610BD4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1BF9CEBC-764F-4641-AA1C-BFDE4CC0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4024313"/>
            <a:ext cx="90963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243EBB5E-B829-4A3C-B5BC-E5895836F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240088"/>
            <a:ext cx="55943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24109494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16969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8">
            <a:extLst>
              <a:ext uri="{FF2B5EF4-FFF2-40B4-BE49-F238E27FC236}">
                <a16:creationId xmlns:a16="http://schemas.microsoft.com/office/drawing/2014/main" xmlns="" id="{036D83C9-1F6E-4AFF-989C-65B7206E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Łącznik prosty 11">
            <a:extLst>
              <a:ext uri="{FF2B5EF4-FFF2-40B4-BE49-F238E27FC236}">
                <a16:creationId xmlns:a16="http://schemas.microsoft.com/office/drawing/2014/main" xmlns="" id="{80407A04-B717-43B2-B424-13F7CEBA1C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Łącznik prosty 12">
            <a:extLst>
              <a:ext uri="{FF2B5EF4-FFF2-40B4-BE49-F238E27FC236}">
                <a16:creationId xmlns:a16="http://schemas.microsoft.com/office/drawing/2014/main" xmlns="" id="{8A7EB211-FD83-451A-8E31-E6620B9D65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:a16="http://schemas.microsoft.com/office/drawing/2014/main" xmlns="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7945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1A5CE07D-1C05-4477-806C-F26D85E56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1679575"/>
            <a:ext cx="8521700" cy="19970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Łącznik prosty 11">
            <a:extLst>
              <a:ext uri="{FF2B5EF4-FFF2-40B4-BE49-F238E27FC236}">
                <a16:creationId xmlns:a16="http://schemas.microsoft.com/office/drawing/2014/main" xmlns="" id="{2B3B32C1-2399-4882-9947-182320FFC5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>
            <a:extLst>
              <a:ext uri="{FF2B5EF4-FFF2-40B4-BE49-F238E27FC236}">
                <a16:creationId xmlns:a16="http://schemas.microsoft.com/office/drawing/2014/main" xmlns="" id="{4F2573EE-07C5-474A-9851-F56B2C5B69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Obraz 14">
            <a:extLst>
              <a:ext uri="{FF2B5EF4-FFF2-40B4-BE49-F238E27FC236}">
                <a16:creationId xmlns:a16="http://schemas.microsoft.com/office/drawing/2014/main" xmlns="" id="{AB4EE818-3503-4FA1-AD3B-5C42057B0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509963"/>
            <a:ext cx="13858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:a16="http://schemas.microsoft.com/office/drawing/2014/main" xmlns="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12389877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98F0008-9AE5-4548-8401-CCAF84BE8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2057400"/>
            <a:ext cx="8509000" cy="167481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Obraz 8">
            <a:extLst>
              <a:ext uri="{FF2B5EF4-FFF2-40B4-BE49-F238E27FC236}">
                <a16:creationId xmlns:a16="http://schemas.microsoft.com/office/drawing/2014/main" xmlns="" id="{504FD97D-3F06-4C65-A741-E6E343FF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476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Łącznik prosty 11">
            <a:extLst>
              <a:ext uri="{FF2B5EF4-FFF2-40B4-BE49-F238E27FC236}">
                <a16:creationId xmlns:a16="http://schemas.microsoft.com/office/drawing/2014/main" xmlns="" id="{5047629C-4CE0-4834-9006-F3388D5F16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Łącznik prosty 12">
            <a:extLst>
              <a:ext uri="{FF2B5EF4-FFF2-40B4-BE49-F238E27FC236}">
                <a16:creationId xmlns:a16="http://schemas.microsoft.com/office/drawing/2014/main" xmlns="" id="{B3FF3E3D-15E0-4E0F-9C31-6B258010ED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xmlns="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:a16="http://schemas.microsoft.com/office/drawing/2014/main" xmlns="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xmlns="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2196310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2">
            <a:extLst>
              <a:ext uri="{FF2B5EF4-FFF2-40B4-BE49-F238E27FC236}">
                <a16:creationId xmlns:a16="http://schemas.microsoft.com/office/drawing/2014/main" xmlns="" id="{F01515F4-24C5-4FC7-897D-8F9B1307B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Łącznik prosty 11">
            <a:extLst>
              <a:ext uri="{FF2B5EF4-FFF2-40B4-BE49-F238E27FC236}">
                <a16:creationId xmlns:a16="http://schemas.microsoft.com/office/drawing/2014/main" xmlns="" id="{73487BE5-9CBC-475E-8F70-2CA68BE131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>
            <a:extLst>
              <a:ext uri="{FF2B5EF4-FFF2-40B4-BE49-F238E27FC236}">
                <a16:creationId xmlns:a16="http://schemas.microsoft.com/office/drawing/2014/main" xmlns="" id="{8ED6A0ED-D2C1-473D-BBB3-D6D9572937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:a16="http://schemas.microsoft.com/office/drawing/2014/main" xmlns="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36385790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11">
            <a:extLst>
              <a:ext uri="{FF2B5EF4-FFF2-40B4-BE49-F238E27FC236}">
                <a16:creationId xmlns:a16="http://schemas.microsoft.com/office/drawing/2014/main" xmlns="" id="{C9DBB140-5884-48BE-9A70-3964C8214C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Łącznik prosty 12">
            <a:extLst>
              <a:ext uri="{FF2B5EF4-FFF2-40B4-BE49-F238E27FC236}">
                <a16:creationId xmlns:a16="http://schemas.microsoft.com/office/drawing/2014/main" xmlns="" id="{2C90BBD5-2426-44AF-A67E-43CB36DDD1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Łącznik prosty 13">
            <a:extLst>
              <a:ext uri="{FF2B5EF4-FFF2-40B4-BE49-F238E27FC236}">
                <a16:creationId xmlns:a16="http://schemas.microsoft.com/office/drawing/2014/main" xmlns="" id="{31121D64-3EB6-436F-B38E-D1B346EA7D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1308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Łącznik prosty 14">
            <a:extLst>
              <a:ext uri="{FF2B5EF4-FFF2-40B4-BE49-F238E27FC236}">
                <a16:creationId xmlns:a16="http://schemas.microsoft.com/office/drawing/2014/main" xmlns="" id="{D1D0BEA1-8618-4213-8F57-BA3DF9844D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51435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21962440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A440548B-2F3F-42F1-AF10-6699FC60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96E48870-451E-489B-8F91-C7982CC34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154488"/>
            <a:ext cx="70104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54C83569-C74B-48B1-9C30-5243D6B0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3627438"/>
            <a:ext cx="2359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4189985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11">
            <a:extLst>
              <a:ext uri="{FF2B5EF4-FFF2-40B4-BE49-F238E27FC236}">
                <a16:creationId xmlns:a16="http://schemas.microsoft.com/office/drawing/2014/main" xmlns="" id="{C9DBB140-5884-48BE-9A70-3964C8214C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Łącznik prosty 12">
            <a:extLst>
              <a:ext uri="{FF2B5EF4-FFF2-40B4-BE49-F238E27FC236}">
                <a16:creationId xmlns:a16="http://schemas.microsoft.com/office/drawing/2014/main" xmlns="" id="{2C90BBD5-2426-44AF-A67E-43CB36DDD1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Łącznik prosty 13">
            <a:extLst>
              <a:ext uri="{FF2B5EF4-FFF2-40B4-BE49-F238E27FC236}">
                <a16:creationId xmlns:a16="http://schemas.microsoft.com/office/drawing/2014/main" xmlns="" id="{31121D64-3EB6-436F-B38E-D1B346EA7D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1308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Łącznik prosty 14">
            <a:extLst>
              <a:ext uri="{FF2B5EF4-FFF2-40B4-BE49-F238E27FC236}">
                <a16:creationId xmlns:a16="http://schemas.microsoft.com/office/drawing/2014/main" xmlns="" id="{D1D0BEA1-8618-4213-8F57-BA3DF9844D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51435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4412046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BCEA47E9-6ABF-49CF-9F97-CD7A042A6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1">
            <a:extLst>
              <a:ext uri="{FF2B5EF4-FFF2-40B4-BE49-F238E27FC236}">
                <a16:creationId xmlns:a16="http://schemas.microsoft.com/office/drawing/2014/main" xmlns="" id="{4F8A4435-209C-4223-94DF-6B44EF00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3">
            <a:extLst>
              <a:ext uri="{FF2B5EF4-FFF2-40B4-BE49-F238E27FC236}">
                <a16:creationId xmlns:a16="http://schemas.microsoft.com/office/drawing/2014/main" xmlns="" id="{2EC3FD65-C9E7-4B70-BCF2-B22C97FF7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24">
            <a:extLst>
              <a:ext uri="{FF2B5EF4-FFF2-40B4-BE49-F238E27FC236}">
                <a16:creationId xmlns:a16="http://schemas.microsoft.com/office/drawing/2014/main" xmlns="" id="{EE1E3547-ECAB-4D56-BFF4-847AD2C0F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462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25">
            <a:extLst>
              <a:ext uri="{FF2B5EF4-FFF2-40B4-BE49-F238E27FC236}">
                <a16:creationId xmlns:a16="http://schemas.microsoft.com/office/drawing/2014/main" xmlns="" id="{7F5B7B77-6C1E-4491-868B-35F9B1D22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1938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26">
            <a:extLst>
              <a:ext uri="{FF2B5EF4-FFF2-40B4-BE49-F238E27FC236}">
                <a16:creationId xmlns:a16="http://schemas.microsoft.com/office/drawing/2014/main" xmlns="" id="{4D99148A-1723-4145-AEC0-7FDE9C19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4">
            <a:extLst>
              <a:ext uri="{FF2B5EF4-FFF2-40B4-BE49-F238E27FC236}">
                <a16:creationId xmlns:a16="http://schemas.microsoft.com/office/drawing/2014/main" xmlns="" id="{85104A60-23BA-4AAB-A635-453DEDB79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7">
            <a:extLst>
              <a:ext uri="{FF2B5EF4-FFF2-40B4-BE49-F238E27FC236}">
                <a16:creationId xmlns:a16="http://schemas.microsoft.com/office/drawing/2014/main" xmlns="" id="{C360266B-EFF9-422C-BB79-C29B13A3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8766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28">
            <a:extLst>
              <a:ext uri="{FF2B5EF4-FFF2-40B4-BE49-F238E27FC236}">
                <a16:creationId xmlns:a16="http://schemas.microsoft.com/office/drawing/2014/main" xmlns="" id="{8435CE2E-A212-4EC7-A154-D5F3F8F0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8893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29">
            <a:extLst>
              <a:ext uri="{FF2B5EF4-FFF2-40B4-BE49-F238E27FC236}">
                <a16:creationId xmlns:a16="http://schemas.microsoft.com/office/drawing/2014/main" xmlns="" id="{41F95FB1-414E-4041-8CA5-76FCBF4F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30">
            <a:extLst>
              <a:ext uri="{FF2B5EF4-FFF2-40B4-BE49-F238E27FC236}">
                <a16:creationId xmlns:a16="http://schemas.microsoft.com/office/drawing/2014/main" xmlns="" id="{D11AB5E6-3325-44DF-B5FF-06093328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554672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5">
            <a:extLst>
              <a:ext uri="{FF2B5EF4-FFF2-40B4-BE49-F238E27FC236}">
                <a16:creationId xmlns:a16="http://schemas.microsoft.com/office/drawing/2014/main" xmlns="" id="{30D23FB8-32BA-4E64-AF74-46C8F0A87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5068888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2158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2">
            <a:extLst>
              <a:ext uri="{FF2B5EF4-FFF2-40B4-BE49-F238E27FC236}">
                <a16:creationId xmlns:a16="http://schemas.microsoft.com/office/drawing/2014/main" xmlns="" id="{302BE202-7D8F-41DC-A940-895D4F00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xmlns="" id="{04B9FE4C-49EB-4A5A-9451-6EC5E471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3">
            <a:extLst>
              <a:ext uri="{FF2B5EF4-FFF2-40B4-BE49-F238E27FC236}">
                <a16:creationId xmlns:a16="http://schemas.microsoft.com/office/drawing/2014/main" xmlns="" id="{69AD54CC-E3E9-4483-95D9-AF15D1D2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4">
            <a:extLst>
              <a:ext uri="{FF2B5EF4-FFF2-40B4-BE49-F238E27FC236}">
                <a16:creationId xmlns:a16="http://schemas.microsoft.com/office/drawing/2014/main" xmlns="" id="{179B52D3-C70E-4BD8-B720-BB6F177F5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5">
            <a:extLst>
              <a:ext uri="{FF2B5EF4-FFF2-40B4-BE49-F238E27FC236}">
                <a16:creationId xmlns:a16="http://schemas.microsoft.com/office/drawing/2014/main" xmlns="" id="{57FF9547-5509-4579-89E8-0CC252EB1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6">
            <a:extLst>
              <a:ext uri="{FF2B5EF4-FFF2-40B4-BE49-F238E27FC236}">
                <a16:creationId xmlns:a16="http://schemas.microsoft.com/office/drawing/2014/main" xmlns="" id="{FB9D9EC8-E33B-445B-9A23-9DB159691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0">
            <a:extLst>
              <a:ext uri="{FF2B5EF4-FFF2-40B4-BE49-F238E27FC236}">
                <a16:creationId xmlns:a16="http://schemas.microsoft.com/office/drawing/2014/main" xmlns="" id="{DFEA8E77-A3F8-470C-A4B0-30C3A15B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3">
            <a:extLst>
              <a:ext uri="{FF2B5EF4-FFF2-40B4-BE49-F238E27FC236}">
                <a16:creationId xmlns:a16="http://schemas.microsoft.com/office/drawing/2014/main" xmlns="" id="{826CEFCF-77F6-4FD0-B387-AE71DDC63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Łącznik prosty 8">
            <a:extLst>
              <a:ext uri="{FF2B5EF4-FFF2-40B4-BE49-F238E27FC236}">
                <a16:creationId xmlns:a16="http://schemas.microsoft.com/office/drawing/2014/main" xmlns="" id="{ACFEE39A-A6CB-4F1D-9FD5-0FA1206E34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451100"/>
            <a:ext cx="140493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25">
            <a:extLst>
              <a:ext uri="{FF2B5EF4-FFF2-40B4-BE49-F238E27FC236}">
                <a16:creationId xmlns:a16="http://schemas.microsoft.com/office/drawing/2014/main" xmlns="" id="{85161E51-E0AA-4EA5-917C-2322A3D46F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14813" y="24384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42">
            <a:extLst>
              <a:ext uri="{FF2B5EF4-FFF2-40B4-BE49-F238E27FC236}">
                <a16:creationId xmlns:a16="http://schemas.microsoft.com/office/drawing/2014/main" xmlns="" id="{15638757-4C1D-4FF6-A36E-F4B15CE1A9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91413" y="24511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43">
            <a:extLst>
              <a:ext uri="{FF2B5EF4-FFF2-40B4-BE49-F238E27FC236}">
                <a16:creationId xmlns:a16="http://schemas.microsoft.com/office/drawing/2014/main" xmlns="" id="{E40518F8-3E00-43B0-ACFD-5A3BB6861C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86900" y="29464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Łącznik prosty ze strzałką 44">
            <a:extLst>
              <a:ext uri="{FF2B5EF4-FFF2-40B4-BE49-F238E27FC236}">
                <a16:creationId xmlns:a16="http://schemas.microsoft.com/office/drawing/2014/main" xmlns="" id="{D503B920-C478-44C6-8D6E-68A3B0F5B3D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03700" y="3949700"/>
            <a:ext cx="4572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Łącznik prosty ze strzałką 45">
            <a:extLst>
              <a:ext uri="{FF2B5EF4-FFF2-40B4-BE49-F238E27FC236}">
                <a16:creationId xmlns:a16="http://schemas.microsoft.com/office/drawing/2014/main" xmlns="" id="{7BE44214-0406-4D57-B39D-01FA8115590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80300" y="3949700"/>
            <a:ext cx="477838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Łącznik prosty ze strzałką 46">
            <a:extLst>
              <a:ext uri="{FF2B5EF4-FFF2-40B4-BE49-F238E27FC236}">
                <a16:creationId xmlns:a16="http://schemas.microsoft.com/office/drawing/2014/main" xmlns="" id="{FAB939AF-A383-46F3-A8CE-DA1117ECF9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5600" y="5448300"/>
            <a:ext cx="5080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Łącznik prosty ze strzałką 52">
            <a:extLst>
              <a:ext uri="{FF2B5EF4-FFF2-40B4-BE49-F238E27FC236}">
                <a16:creationId xmlns:a16="http://schemas.microsoft.com/office/drawing/2014/main" xmlns="" id="{464B95FA-7B3E-452B-B00B-D205F534B6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43200" y="44577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69550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55">
            <a:extLst>
              <a:ext uri="{FF2B5EF4-FFF2-40B4-BE49-F238E27FC236}">
                <a16:creationId xmlns:a16="http://schemas.microsoft.com/office/drawing/2014/main" xmlns="" id="{1DC61224-27A8-4AFB-A2A9-300406043E23}"/>
              </a:ext>
            </a:extLst>
          </p:cNvPr>
          <p:cNvGrpSpPr>
            <a:grpSpLocks/>
          </p:cNvGrpSpPr>
          <p:nvPr/>
        </p:nvGrpSpPr>
        <p:grpSpPr bwMode="auto">
          <a:xfrm>
            <a:off x="4668838" y="3440113"/>
            <a:ext cx="2828925" cy="1019175"/>
            <a:chOff x="4669026" y="3440686"/>
            <a:chExt cx="2828550" cy="1018038"/>
          </a:xfrm>
        </p:grpSpPr>
        <p:pic>
          <p:nvPicPr>
            <p:cNvPr id="12" name="Obraz 56">
              <a:extLst>
                <a:ext uri="{FF2B5EF4-FFF2-40B4-BE49-F238E27FC236}">
                  <a16:creationId xmlns:a16="http://schemas.microsoft.com/office/drawing/2014/main" xmlns="" id="{30B5008D-E6A3-4041-9273-BD7ADEC0F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7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Obraz 57">
              <a:extLst>
                <a:ext uri="{FF2B5EF4-FFF2-40B4-BE49-F238E27FC236}">
                  <a16:creationId xmlns:a16="http://schemas.microsoft.com/office/drawing/2014/main" xmlns="" id="{8DC1E2D3-FB2E-479A-9F95-E6DE87235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026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upa 58">
            <a:extLst>
              <a:ext uri="{FF2B5EF4-FFF2-40B4-BE49-F238E27FC236}">
                <a16:creationId xmlns:a16="http://schemas.microsoft.com/office/drawing/2014/main" xmlns="" id="{16071F31-D896-4A4F-B867-297255DE73DD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3452813"/>
            <a:ext cx="2828925" cy="1019175"/>
            <a:chOff x="1392420" y="3453387"/>
            <a:chExt cx="2828550" cy="1018038"/>
          </a:xfrm>
        </p:grpSpPr>
        <p:pic>
          <p:nvPicPr>
            <p:cNvPr id="15" name="Obraz 59">
              <a:extLst>
                <a:ext uri="{FF2B5EF4-FFF2-40B4-BE49-F238E27FC236}">
                  <a16:creationId xmlns:a16="http://schemas.microsoft.com/office/drawing/2014/main" xmlns="" id="{384B176A-F220-4D1E-9D9C-24F20D45D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34762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Obraz 60">
              <a:extLst>
                <a:ext uri="{FF2B5EF4-FFF2-40B4-BE49-F238E27FC236}">
                  <a16:creationId xmlns:a16="http://schemas.microsoft.com/office/drawing/2014/main" xmlns="" id="{526BE559-6D25-4AE2-B232-2A92429F8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34533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a 61">
            <a:extLst>
              <a:ext uri="{FF2B5EF4-FFF2-40B4-BE49-F238E27FC236}">
                <a16:creationId xmlns:a16="http://schemas.microsoft.com/office/drawing/2014/main" xmlns="" id="{C407A5A5-39AE-42BC-930E-B58B8F8F811B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4938713"/>
            <a:ext cx="2828925" cy="1019175"/>
            <a:chOff x="1392420" y="4939287"/>
            <a:chExt cx="2828550" cy="1018038"/>
          </a:xfrm>
        </p:grpSpPr>
        <p:pic>
          <p:nvPicPr>
            <p:cNvPr id="18" name="Obraz 62">
              <a:extLst>
                <a:ext uri="{FF2B5EF4-FFF2-40B4-BE49-F238E27FC236}">
                  <a16:creationId xmlns:a16="http://schemas.microsoft.com/office/drawing/2014/main" xmlns="" id="{D738C155-F412-4482-9B7D-9B1E47B61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49621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Obraz 63">
              <a:extLst>
                <a:ext uri="{FF2B5EF4-FFF2-40B4-BE49-F238E27FC236}">
                  <a16:creationId xmlns:a16="http://schemas.microsoft.com/office/drawing/2014/main" xmlns="" id="{DE45562F-8AED-4676-ACA1-02FD93669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49392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a 18">
            <a:extLst>
              <a:ext uri="{FF2B5EF4-FFF2-40B4-BE49-F238E27FC236}">
                <a16:creationId xmlns:a16="http://schemas.microsoft.com/office/drawing/2014/main" xmlns="" id="{ADE78EFF-DD07-4C45-B074-597963C3F26C}"/>
              </a:ext>
            </a:extLst>
          </p:cNvPr>
          <p:cNvGrpSpPr>
            <a:grpSpLocks/>
          </p:cNvGrpSpPr>
          <p:nvPr/>
        </p:nvGrpSpPr>
        <p:grpSpPr bwMode="auto">
          <a:xfrm>
            <a:off x="7958138" y="1941513"/>
            <a:ext cx="2828925" cy="1019175"/>
            <a:chOff x="7958324" y="1942085"/>
            <a:chExt cx="2828550" cy="1018038"/>
          </a:xfrm>
        </p:grpSpPr>
        <p:pic>
          <p:nvPicPr>
            <p:cNvPr id="21" name="Obraz 10">
              <a:extLst>
                <a:ext uri="{FF2B5EF4-FFF2-40B4-BE49-F238E27FC236}">
                  <a16:creationId xmlns:a16="http://schemas.microsoft.com/office/drawing/2014/main" xmlns="" id="{0E9754D8-5A2C-4887-8DA3-6A8C51B51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085" y="1964945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Obraz 11">
              <a:extLst>
                <a:ext uri="{FF2B5EF4-FFF2-40B4-BE49-F238E27FC236}">
                  <a16:creationId xmlns:a16="http://schemas.microsoft.com/office/drawing/2014/main" xmlns="" id="{1DD80BB2-4EF7-4352-A51C-3C623DE61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324" y="1942085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upa 51">
            <a:extLst>
              <a:ext uri="{FF2B5EF4-FFF2-40B4-BE49-F238E27FC236}">
                <a16:creationId xmlns:a16="http://schemas.microsoft.com/office/drawing/2014/main" xmlns="" id="{65C6B8F6-F686-40D8-B0FF-8EDBD4B7A895}"/>
              </a:ext>
            </a:extLst>
          </p:cNvPr>
          <p:cNvGrpSpPr>
            <a:grpSpLocks/>
          </p:cNvGrpSpPr>
          <p:nvPr/>
        </p:nvGrpSpPr>
        <p:grpSpPr bwMode="auto">
          <a:xfrm>
            <a:off x="7945438" y="3440113"/>
            <a:ext cx="2828925" cy="1019175"/>
            <a:chOff x="7945623" y="3440686"/>
            <a:chExt cx="2828550" cy="1018038"/>
          </a:xfrm>
        </p:grpSpPr>
        <p:pic>
          <p:nvPicPr>
            <p:cNvPr id="24" name="Obraz 53">
              <a:extLst>
                <a:ext uri="{FF2B5EF4-FFF2-40B4-BE49-F238E27FC236}">
                  <a16:creationId xmlns:a16="http://schemas.microsoft.com/office/drawing/2014/main" xmlns="" id="{0CEDE12C-BE6D-4C25-A27F-DCB57E9C0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384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Obraz 54">
              <a:extLst>
                <a:ext uri="{FF2B5EF4-FFF2-40B4-BE49-F238E27FC236}">
                  <a16:creationId xmlns:a16="http://schemas.microsoft.com/office/drawing/2014/main" xmlns="" id="{E4901FA0-B6CF-4B87-BE7D-6242A9A09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5623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a 64">
            <a:extLst>
              <a:ext uri="{FF2B5EF4-FFF2-40B4-BE49-F238E27FC236}">
                <a16:creationId xmlns:a16="http://schemas.microsoft.com/office/drawing/2014/main" xmlns="" id="{CCDB24E4-4C0D-40A3-B81C-2776A5C74687}"/>
              </a:ext>
            </a:extLst>
          </p:cNvPr>
          <p:cNvGrpSpPr>
            <a:grpSpLocks/>
          </p:cNvGrpSpPr>
          <p:nvPr/>
        </p:nvGrpSpPr>
        <p:grpSpPr bwMode="auto">
          <a:xfrm>
            <a:off x="4706938" y="1954213"/>
            <a:ext cx="2828925" cy="1019175"/>
            <a:chOff x="4707120" y="1954786"/>
            <a:chExt cx="2828550" cy="1018038"/>
          </a:xfrm>
        </p:grpSpPr>
        <p:pic>
          <p:nvPicPr>
            <p:cNvPr id="27" name="Obraz 65">
              <a:extLst>
                <a:ext uri="{FF2B5EF4-FFF2-40B4-BE49-F238E27FC236}">
                  <a16:creationId xmlns:a16="http://schemas.microsoft.com/office/drawing/2014/main" xmlns="" id="{1E4E7FA4-9350-4E94-8E3E-D6AE03E16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3890" y="19776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Obraz 66">
              <a:extLst>
                <a:ext uri="{FF2B5EF4-FFF2-40B4-BE49-F238E27FC236}">
                  <a16:creationId xmlns:a16="http://schemas.microsoft.com/office/drawing/2014/main" xmlns="" id="{048BB329-5999-48B2-8FC4-E0C0F0E2E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120" y="19547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Obraz 5">
            <a:extLst>
              <a:ext uri="{FF2B5EF4-FFF2-40B4-BE49-F238E27FC236}">
                <a16:creationId xmlns:a16="http://schemas.microsoft.com/office/drawing/2014/main" xmlns="" id="{BD980F08-2EA2-408D-90F3-2B7AEC67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9685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2">
            <a:extLst>
              <a:ext uri="{FF2B5EF4-FFF2-40B4-BE49-F238E27FC236}">
                <a16:creationId xmlns:a16="http://schemas.microsoft.com/office/drawing/2014/main" xmlns="" id="{F1D32C56-A02E-441D-A1E4-12921B27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13">
            <a:extLst>
              <a:ext uri="{FF2B5EF4-FFF2-40B4-BE49-F238E27FC236}">
                <a16:creationId xmlns:a16="http://schemas.microsoft.com/office/drawing/2014/main" xmlns="" id="{900068D8-B0D9-4ADB-A1A6-6C1808B7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14">
            <a:extLst>
              <a:ext uri="{FF2B5EF4-FFF2-40B4-BE49-F238E27FC236}">
                <a16:creationId xmlns:a16="http://schemas.microsoft.com/office/drawing/2014/main" xmlns="" id="{89A5E1B7-395A-4C4A-8F41-51C557116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15">
            <a:extLst>
              <a:ext uri="{FF2B5EF4-FFF2-40B4-BE49-F238E27FC236}">
                <a16:creationId xmlns:a16="http://schemas.microsoft.com/office/drawing/2014/main" xmlns="" id="{341113B5-B042-4AE4-BFDE-5B5411D0B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16">
            <a:extLst>
              <a:ext uri="{FF2B5EF4-FFF2-40B4-BE49-F238E27FC236}">
                <a16:creationId xmlns:a16="http://schemas.microsoft.com/office/drawing/2014/main" xmlns="" id="{4EA7E707-C2BA-4C6C-96A0-D2E92108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20">
            <a:extLst>
              <a:ext uri="{FF2B5EF4-FFF2-40B4-BE49-F238E27FC236}">
                <a16:creationId xmlns:a16="http://schemas.microsoft.com/office/drawing/2014/main" xmlns="" id="{17D3C8E9-F492-4CD6-8009-1B753B22F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3">
            <a:extLst>
              <a:ext uri="{FF2B5EF4-FFF2-40B4-BE49-F238E27FC236}">
                <a16:creationId xmlns:a16="http://schemas.microsoft.com/office/drawing/2014/main" xmlns="" id="{3A5F484F-CC41-456B-B4DD-6E144C37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Łącznik prosty 67">
            <a:extLst>
              <a:ext uri="{FF2B5EF4-FFF2-40B4-BE49-F238E27FC236}">
                <a16:creationId xmlns:a16="http://schemas.microsoft.com/office/drawing/2014/main" xmlns="" id="{A498AACD-900B-4975-9965-FD9FC9656D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7038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Łącznik prosty 68">
            <a:extLst>
              <a:ext uri="{FF2B5EF4-FFF2-40B4-BE49-F238E27FC236}">
                <a16:creationId xmlns:a16="http://schemas.microsoft.com/office/drawing/2014/main" xmlns="" id="{C994757E-97BF-4AEE-9A83-F67B7D8E83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2750" y="5451475"/>
            <a:ext cx="457200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Łącznik prosty 69">
            <a:extLst>
              <a:ext uri="{FF2B5EF4-FFF2-40B4-BE49-F238E27FC236}">
                <a16:creationId xmlns:a16="http://schemas.microsoft.com/office/drawing/2014/main" xmlns="" id="{3E1B54D3-A1B6-4986-9598-11798AC094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85063" y="2446338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Łącznik prosty 70">
            <a:extLst>
              <a:ext uri="{FF2B5EF4-FFF2-40B4-BE49-F238E27FC236}">
                <a16:creationId xmlns:a16="http://schemas.microsoft.com/office/drawing/2014/main" xmlns="" id="{87E8F5EB-8E3A-4400-A048-9AE22ACBF8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85063" y="395763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Łącznik prosty 71">
            <a:extLst>
              <a:ext uri="{FF2B5EF4-FFF2-40B4-BE49-F238E27FC236}">
                <a16:creationId xmlns:a16="http://schemas.microsoft.com/office/drawing/2014/main" xmlns="" id="{762F1C6A-D4F2-4502-BE13-4686B54475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00525" y="397033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72">
            <a:extLst>
              <a:ext uri="{FF2B5EF4-FFF2-40B4-BE49-F238E27FC236}">
                <a16:creationId xmlns:a16="http://schemas.microsoft.com/office/drawing/2014/main" xmlns="" id="{44E5C27A-BFCB-4178-866A-FAB8C8C71A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63838" y="4479925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73">
            <a:extLst>
              <a:ext uri="{FF2B5EF4-FFF2-40B4-BE49-F238E27FC236}">
                <a16:creationId xmlns:a16="http://schemas.microsoft.com/office/drawing/2014/main" xmlns="" id="{16F5156D-F85A-4268-9B31-55195EE986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32900" y="2982913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:a16="http://schemas.microsoft.com/office/drawing/2014/main" xmlns="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:a16="http://schemas.microsoft.com/office/drawing/2014/main" xmlns="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:a16="http://schemas.microsoft.com/office/drawing/2014/main" xmlns="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5040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EE362C2A-6B4B-482C-87F0-048BBCD9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CEB49351-D126-40B6-9E40-361AA8AD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288"/>
            <a:ext cx="657542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376F7752-40A6-4851-A919-F0860031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66875"/>
            <a:ext cx="4102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27680860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C6F57B04-504C-414A-9611-4D2645C77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0513" y="682625"/>
            <a:ext cx="1247776" cy="957263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:a16="http://schemas.microsoft.com/office/drawing/2014/main" xmlns="" id="{F211DB4C-E637-4464-B2EE-ABE766CE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525"/>
            <a:ext cx="123952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5099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86">
            <a:extLst>
              <a:ext uri="{FF2B5EF4-FFF2-40B4-BE49-F238E27FC236}">
                <a16:creationId xmlns:a16="http://schemas.microsoft.com/office/drawing/2014/main" xmlns="" id="{D71D8235-15C0-4306-B011-7B79071B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3">
            <a:extLst>
              <a:ext uri="{FF2B5EF4-FFF2-40B4-BE49-F238E27FC236}">
                <a16:creationId xmlns:a16="http://schemas.microsoft.com/office/drawing/2014/main" xmlns="" id="{76AF9C4E-ABDD-461F-860F-135D09073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braz 53">
            <a:extLst>
              <a:ext uri="{FF2B5EF4-FFF2-40B4-BE49-F238E27FC236}">
                <a16:creationId xmlns:a16="http://schemas.microsoft.com/office/drawing/2014/main" xmlns="" id="{DEE20D0C-3F52-469E-A2F0-C17BA9EC8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az 73">
            <a:extLst>
              <a:ext uri="{FF2B5EF4-FFF2-40B4-BE49-F238E27FC236}">
                <a16:creationId xmlns:a16="http://schemas.microsoft.com/office/drawing/2014/main" xmlns="" id="{4FEB6E22-DA48-4426-9292-E08CBB101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az 74">
            <a:extLst>
              <a:ext uri="{FF2B5EF4-FFF2-40B4-BE49-F238E27FC236}">
                <a16:creationId xmlns:a16="http://schemas.microsoft.com/office/drawing/2014/main" xmlns="" id="{AAFB3F37-02AA-4C3C-8163-076D51AE3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38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Obraz 75">
            <a:extLst>
              <a:ext uri="{FF2B5EF4-FFF2-40B4-BE49-F238E27FC236}">
                <a16:creationId xmlns:a16="http://schemas.microsoft.com/office/drawing/2014/main" xmlns="" id="{39F3FA8F-9565-4B89-9E0D-3E04F48D2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76">
            <a:extLst>
              <a:ext uri="{FF2B5EF4-FFF2-40B4-BE49-F238E27FC236}">
                <a16:creationId xmlns:a16="http://schemas.microsoft.com/office/drawing/2014/main" xmlns="" id="{2E31730C-EA39-4673-AB5C-E56163DE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31019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77">
            <a:extLst>
              <a:ext uri="{FF2B5EF4-FFF2-40B4-BE49-F238E27FC236}">
                <a16:creationId xmlns:a16="http://schemas.microsoft.com/office/drawing/2014/main" xmlns="" id="{08B1FF10-47E2-4156-A9FA-48CF5402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78">
            <a:extLst>
              <a:ext uri="{FF2B5EF4-FFF2-40B4-BE49-F238E27FC236}">
                <a16:creationId xmlns:a16="http://schemas.microsoft.com/office/drawing/2014/main" xmlns="" id="{BFEF7064-89B9-458C-BA21-781E5B8A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31178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79">
            <a:extLst>
              <a:ext uri="{FF2B5EF4-FFF2-40B4-BE49-F238E27FC236}">
                <a16:creationId xmlns:a16="http://schemas.microsoft.com/office/drawing/2014/main" xmlns="" id="{C68B506C-6940-4461-A6DE-B7A97ECE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80">
            <a:extLst>
              <a:ext uri="{FF2B5EF4-FFF2-40B4-BE49-F238E27FC236}">
                <a16:creationId xmlns:a16="http://schemas.microsoft.com/office/drawing/2014/main" xmlns="" id="{493512FB-9F99-41CB-BF75-0E28A87B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81">
            <a:extLst>
              <a:ext uri="{FF2B5EF4-FFF2-40B4-BE49-F238E27FC236}">
                <a16:creationId xmlns:a16="http://schemas.microsoft.com/office/drawing/2014/main" xmlns="" id="{DECF8CA2-44DE-4699-A683-F2C2359C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82">
            <a:extLst>
              <a:ext uri="{FF2B5EF4-FFF2-40B4-BE49-F238E27FC236}">
                <a16:creationId xmlns:a16="http://schemas.microsoft.com/office/drawing/2014/main" xmlns="" id="{E284B97F-A506-4626-81FC-31E74E0D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013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Obraz 84">
            <a:extLst>
              <a:ext uri="{FF2B5EF4-FFF2-40B4-BE49-F238E27FC236}">
                <a16:creationId xmlns:a16="http://schemas.microsoft.com/office/drawing/2014/main" xmlns="" id="{B125BE26-08F0-4F32-8B24-CDBDAB50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Obraz 85">
            <a:extLst>
              <a:ext uri="{FF2B5EF4-FFF2-40B4-BE49-F238E27FC236}">
                <a16:creationId xmlns:a16="http://schemas.microsoft.com/office/drawing/2014/main" xmlns="" id="{FA99142D-92D0-427F-AA2E-1B09E044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54213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Obraz 6">
            <a:extLst>
              <a:ext uri="{FF2B5EF4-FFF2-40B4-BE49-F238E27FC236}">
                <a16:creationId xmlns:a16="http://schemas.microsoft.com/office/drawing/2014/main" xmlns="" id="{CFDDBCD7-76CC-4FDA-A20A-C38192E6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Łącznik prosty 14">
            <a:extLst>
              <a:ext uri="{FF2B5EF4-FFF2-40B4-BE49-F238E27FC236}">
                <a16:creationId xmlns:a16="http://schemas.microsoft.com/office/drawing/2014/main" xmlns="" id="{C12A6422-350C-4BBD-9DF9-D620D4626B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438400"/>
            <a:ext cx="9779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ze strzałką 17">
            <a:extLst>
              <a:ext uri="{FF2B5EF4-FFF2-40B4-BE49-F238E27FC236}">
                <a16:creationId xmlns:a16="http://schemas.microsoft.com/office/drawing/2014/main" xmlns="" id="{4636C0B2-529C-4DAD-B279-8959981F0F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1838" y="2438400"/>
            <a:ext cx="4826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ze strzałką 88">
            <a:extLst>
              <a:ext uri="{FF2B5EF4-FFF2-40B4-BE49-F238E27FC236}">
                <a16:creationId xmlns:a16="http://schemas.microsoft.com/office/drawing/2014/main" xmlns="" id="{2B7B5E25-304D-43FF-AE57-CA3D22DCC3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2825" y="2443163"/>
            <a:ext cx="46355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ze strzałką 89">
            <a:extLst>
              <a:ext uri="{FF2B5EF4-FFF2-40B4-BE49-F238E27FC236}">
                <a16:creationId xmlns:a16="http://schemas.microsoft.com/office/drawing/2014/main" xmlns="" id="{15241A6C-214A-4B98-B609-10359C9A45C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09050" y="2443163"/>
            <a:ext cx="446088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ze strzałką 90">
            <a:extLst>
              <a:ext uri="{FF2B5EF4-FFF2-40B4-BE49-F238E27FC236}">
                <a16:creationId xmlns:a16="http://schemas.microsoft.com/office/drawing/2014/main" xmlns="" id="{19EF322D-07B7-42A8-9C43-A4DE85DC40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63900" y="4756150"/>
            <a:ext cx="4746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ze strzałką 91">
            <a:extLst>
              <a:ext uri="{FF2B5EF4-FFF2-40B4-BE49-F238E27FC236}">
                <a16:creationId xmlns:a16="http://schemas.microsoft.com/office/drawing/2014/main" xmlns="" id="{D977A53C-FF33-4F5E-ABD4-B477DAEBDA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2825" y="4752975"/>
            <a:ext cx="463550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ze strzałką 92">
            <a:extLst>
              <a:ext uri="{FF2B5EF4-FFF2-40B4-BE49-F238E27FC236}">
                <a16:creationId xmlns:a16="http://schemas.microsoft.com/office/drawing/2014/main" xmlns="" id="{621D6F9D-6FB2-4376-B2EA-B6A9AA51F5D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09050" y="4752975"/>
            <a:ext cx="4619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ze strzałką 23">
            <a:extLst>
              <a:ext uri="{FF2B5EF4-FFF2-40B4-BE49-F238E27FC236}">
                <a16:creationId xmlns:a16="http://schemas.microsoft.com/office/drawing/2014/main" xmlns="" id="{710C3089-3216-48E9-B318-92F0141DDEC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89300" y="3625850"/>
            <a:ext cx="4318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ze strzałką 93">
            <a:extLst>
              <a:ext uri="{FF2B5EF4-FFF2-40B4-BE49-F238E27FC236}">
                <a16:creationId xmlns:a16="http://schemas.microsoft.com/office/drawing/2014/main" xmlns="" id="{CD29353C-4DF5-42E0-B500-5FACB02CEF3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84888" y="360521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ze strzałką 94">
            <a:extLst>
              <a:ext uri="{FF2B5EF4-FFF2-40B4-BE49-F238E27FC236}">
                <a16:creationId xmlns:a16="http://schemas.microsoft.com/office/drawing/2014/main" xmlns="" id="{F3C57F25-45EA-4ACA-B737-30A366A11F8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02700" y="3602038"/>
            <a:ext cx="45720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ze strzałką 102">
            <a:extLst>
              <a:ext uri="{FF2B5EF4-FFF2-40B4-BE49-F238E27FC236}">
                <a16:creationId xmlns:a16="http://schemas.microsoft.com/office/drawing/2014/main" xmlns="" id="{F5D4588E-05D0-4C1D-9AA6-5F43593EF58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24213" y="5915025"/>
            <a:ext cx="508000" cy="158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ze strzałką 103">
            <a:extLst>
              <a:ext uri="{FF2B5EF4-FFF2-40B4-BE49-F238E27FC236}">
                <a16:creationId xmlns:a16="http://schemas.microsoft.com/office/drawing/2014/main" xmlns="" id="{CF47EA93-76CF-4CB9-9B39-BE719BDC345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84888" y="592296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ze strzałką 104">
            <a:extLst>
              <a:ext uri="{FF2B5EF4-FFF2-40B4-BE49-F238E27FC236}">
                <a16:creationId xmlns:a16="http://schemas.microsoft.com/office/drawing/2014/main" xmlns="" id="{D1B40FAB-5F5D-4B8D-9F2D-31507FB97FB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16988" y="5919788"/>
            <a:ext cx="434975" cy="31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ze strzałką 29">
            <a:extLst>
              <a:ext uri="{FF2B5EF4-FFF2-40B4-BE49-F238E27FC236}">
                <a16:creationId xmlns:a16="http://schemas.microsoft.com/office/drawing/2014/main" xmlns="" id="{6541E407-00DE-4B49-86CA-3BC253BA26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55288" y="2928938"/>
            <a:ext cx="0" cy="1825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ze strzałką 106">
            <a:extLst>
              <a:ext uri="{FF2B5EF4-FFF2-40B4-BE49-F238E27FC236}">
                <a16:creationId xmlns:a16="http://schemas.microsoft.com/office/drawing/2014/main" xmlns="" id="{34AAA47E-BA32-448F-BC2C-1F5A038AED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47350" y="526256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ze strzałką 107">
            <a:extLst>
              <a:ext uri="{FF2B5EF4-FFF2-40B4-BE49-F238E27FC236}">
                <a16:creationId xmlns:a16="http://schemas.microsoft.com/office/drawing/2014/main" xmlns="" id="{AFD0D860-072D-45C2-83AD-C033EBCB4C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09788" y="407511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6" name="Obraz 120">
            <a:extLst>
              <a:ext uri="{FF2B5EF4-FFF2-40B4-BE49-F238E27FC236}">
                <a16:creationId xmlns:a16="http://schemas.microsoft.com/office/drawing/2014/main" xmlns="" id="{E4144AC6-61E7-4482-B27D-FE161700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:a16="http://schemas.microsoft.com/office/drawing/2014/main" xmlns="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5687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83">
            <a:extLst>
              <a:ext uri="{FF2B5EF4-FFF2-40B4-BE49-F238E27FC236}">
                <a16:creationId xmlns:a16="http://schemas.microsoft.com/office/drawing/2014/main" xmlns="" id="{849208B9-989B-47E8-A16D-A8A3573A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51">
            <a:extLst>
              <a:ext uri="{FF2B5EF4-FFF2-40B4-BE49-F238E27FC236}">
                <a16:creationId xmlns:a16="http://schemas.microsoft.com/office/drawing/2014/main" xmlns="" id="{13631690-63B8-4409-ABFE-FDB380B4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949450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">
            <a:extLst>
              <a:ext uri="{FF2B5EF4-FFF2-40B4-BE49-F238E27FC236}">
                <a16:creationId xmlns:a16="http://schemas.microsoft.com/office/drawing/2014/main" xmlns="" id="{545AFC02-99CD-42A5-8A41-AD1DC6E0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54">
            <a:extLst>
              <a:ext uri="{FF2B5EF4-FFF2-40B4-BE49-F238E27FC236}">
                <a16:creationId xmlns:a16="http://schemas.microsoft.com/office/drawing/2014/main" xmlns="" id="{2ED6F117-9E8F-4536-977D-51A60464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312420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55">
            <a:extLst>
              <a:ext uri="{FF2B5EF4-FFF2-40B4-BE49-F238E27FC236}">
                <a16:creationId xmlns:a16="http://schemas.microsoft.com/office/drawing/2014/main" xmlns="" id="{FCC4150C-F3D2-4273-9F7A-24AA0B28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56">
            <a:extLst>
              <a:ext uri="{FF2B5EF4-FFF2-40B4-BE49-F238E27FC236}">
                <a16:creationId xmlns:a16="http://schemas.microsoft.com/office/drawing/2014/main" xmlns="" id="{6ECB269A-32BC-4044-A82E-20FB28D0E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57">
            <a:extLst>
              <a:ext uri="{FF2B5EF4-FFF2-40B4-BE49-F238E27FC236}">
                <a16:creationId xmlns:a16="http://schemas.microsoft.com/office/drawing/2014/main" xmlns="" id="{3C08BBB1-5254-4F73-B073-7AE93A94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58">
            <a:extLst>
              <a:ext uri="{FF2B5EF4-FFF2-40B4-BE49-F238E27FC236}">
                <a16:creationId xmlns:a16="http://schemas.microsoft.com/office/drawing/2014/main" xmlns="" id="{F8A075F3-0431-4351-AFCE-A5BF69009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3124200"/>
            <a:ext cx="23510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59">
            <a:extLst>
              <a:ext uri="{FF2B5EF4-FFF2-40B4-BE49-F238E27FC236}">
                <a16:creationId xmlns:a16="http://schemas.microsoft.com/office/drawing/2014/main" xmlns="" id="{42A9D61C-8C9B-4E28-88CA-07EB9DD16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60">
            <a:extLst>
              <a:ext uri="{FF2B5EF4-FFF2-40B4-BE49-F238E27FC236}">
                <a16:creationId xmlns:a16="http://schemas.microsoft.com/office/drawing/2014/main" xmlns="" id="{552D5E86-5DB2-404C-BC31-EA695028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az 61">
            <a:extLst>
              <a:ext uri="{FF2B5EF4-FFF2-40B4-BE49-F238E27FC236}">
                <a16:creationId xmlns:a16="http://schemas.microsoft.com/office/drawing/2014/main" xmlns="" id="{F0B77D72-E712-4AFB-BE30-455CE427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1952625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raz 62">
            <a:extLst>
              <a:ext uri="{FF2B5EF4-FFF2-40B4-BE49-F238E27FC236}">
                <a16:creationId xmlns:a16="http://schemas.microsoft.com/office/drawing/2014/main" xmlns="" id="{BB9D8DAA-6224-4B70-8528-84B2ADB8B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raz 63">
            <a:extLst>
              <a:ext uri="{FF2B5EF4-FFF2-40B4-BE49-F238E27FC236}">
                <a16:creationId xmlns:a16="http://schemas.microsoft.com/office/drawing/2014/main" xmlns="" id="{709A7E73-2E40-4FE3-BA14-A0DBBBB5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Obraz 64">
            <a:extLst>
              <a:ext uri="{FF2B5EF4-FFF2-40B4-BE49-F238E27FC236}">
                <a16:creationId xmlns:a16="http://schemas.microsoft.com/office/drawing/2014/main" xmlns="" id="{0A83A43D-DD84-4948-8233-D22767B5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5421313"/>
            <a:ext cx="23495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Obraz 87">
            <a:extLst>
              <a:ext uri="{FF2B5EF4-FFF2-40B4-BE49-F238E27FC236}">
                <a16:creationId xmlns:a16="http://schemas.microsoft.com/office/drawing/2014/main" xmlns="" id="{2ABBD3AE-3410-45DD-913F-04D60E9B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6">
            <a:extLst>
              <a:ext uri="{FF2B5EF4-FFF2-40B4-BE49-F238E27FC236}">
                <a16:creationId xmlns:a16="http://schemas.microsoft.com/office/drawing/2014/main" xmlns="" id="{54DE8B53-273B-42DE-AD01-E9974747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Obraz 120">
            <a:extLst>
              <a:ext uri="{FF2B5EF4-FFF2-40B4-BE49-F238E27FC236}">
                <a16:creationId xmlns:a16="http://schemas.microsoft.com/office/drawing/2014/main" xmlns="" id="{CD28EFE1-D4A1-40DC-BABC-3414F7EB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Łącznik prosty 5">
            <a:extLst>
              <a:ext uri="{FF2B5EF4-FFF2-40B4-BE49-F238E27FC236}">
                <a16:creationId xmlns:a16="http://schemas.microsoft.com/office/drawing/2014/main" xmlns="" id="{4F2331E6-96F2-4B93-B6EA-7A070BE280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1363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99">
            <a:extLst>
              <a:ext uri="{FF2B5EF4-FFF2-40B4-BE49-F238E27FC236}">
                <a16:creationId xmlns:a16="http://schemas.microsoft.com/office/drawing/2014/main" xmlns="" id="{195ED87A-A430-444B-B75D-F642C94897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1200" y="5932488"/>
            <a:ext cx="512763" cy="47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105">
            <a:extLst>
              <a:ext uri="{FF2B5EF4-FFF2-40B4-BE49-F238E27FC236}">
                <a16:creationId xmlns:a16="http://schemas.microsoft.com/office/drawing/2014/main" xmlns="" id="{46CBBDD6-6014-4BF8-94B3-E45D71B97A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3425" y="3609975"/>
            <a:ext cx="465138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108">
            <a:extLst>
              <a:ext uri="{FF2B5EF4-FFF2-40B4-BE49-F238E27FC236}">
                <a16:creationId xmlns:a16="http://schemas.microsoft.com/office/drawing/2014/main" xmlns="" id="{681CF6DF-73ED-4835-B45F-EC2BDBDC74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9138" y="4772025"/>
            <a:ext cx="466725" cy="4763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110">
            <a:extLst>
              <a:ext uri="{FF2B5EF4-FFF2-40B4-BE49-F238E27FC236}">
                <a16:creationId xmlns:a16="http://schemas.microsoft.com/office/drawing/2014/main" xmlns="" id="{5D5D4C63-7973-441A-B7D5-AF369E0F0F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3598863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111">
            <a:extLst>
              <a:ext uri="{FF2B5EF4-FFF2-40B4-BE49-F238E27FC236}">
                <a16:creationId xmlns:a16="http://schemas.microsoft.com/office/drawing/2014/main" xmlns="" id="{7C73A02D-FA13-4870-B569-DB8B42E420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70600" y="4749800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112">
            <a:extLst>
              <a:ext uri="{FF2B5EF4-FFF2-40B4-BE49-F238E27FC236}">
                <a16:creationId xmlns:a16="http://schemas.microsoft.com/office/drawing/2014/main" xmlns="" id="{2068D2AD-085E-47F9-A6E1-1B6F8C8590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6825" y="3598863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113">
            <a:extLst>
              <a:ext uri="{FF2B5EF4-FFF2-40B4-BE49-F238E27FC236}">
                <a16:creationId xmlns:a16="http://schemas.microsoft.com/office/drawing/2014/main" xmlns="" id="{C07DBDC3-C307-4392-94F3-9B439AD96F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2063" y="4759325"/>
            <a:ext cx="512762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114">
            <a:extLst>
              <a:ext uri="{FF2B5EF4-FFF2-40B4-BE49-F238E27FC236}">
                <a16:creationId xmlns:a16="http://schemas.microsoft.com/office/drawing/2014/main" xmlns="" id="{4351A7C1-B42F-4B81-BA9E-A06E422AD8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2438400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115">
            <a:extLst>
              <a:ext uri="{FF2B5EF4-FFF2-40B4-BE49-F238E27FC236}">
                <a16:creationId xmlns:a16="http://schemas.microsoft.com/office/drawing/2014/main" xmlns="" id="{479C3150-34A9-42E4-86B3-131EF45C5C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593248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116">
            <a:extLst>
              <a:ext uri="{FF2B5EF4-FFF2-40B4-BE49-F238E27FC236}">
                <a16:creationId xmlns:a16="http://schemas.microsoft.com/office/drawing/2014/main" xmlns="" id="{7939CADC-2D22-443A-A9A8-17EA576AB8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6825" y="2438400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117">
            <a:extLst>
              <a:ext uri="{FF2B5EF4-FFF2-40B4-BE49-F238E27FC236}">
                <a16:creationId xmlns:a16="http://schemas.microsoft.com/office/drawing/2014/main" xmlns="" id="{C2F3ACD1-4F17-4220-83FE-D2C7499BC3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09050" y="591978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118">
            <a:extLst>
              <a:ext uri="{FF2B5EF4-FFF2-40B4-BE49-F238E27FC236}">
                <a16:creationId xmlns:a16="http://schemas.microsoft.com/office/drawing/2014/main" xmlns="" id="{6A059C9F-A2BF-4100-A55C-323CDC6A8D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39413" y="2925763"/>
            <a:ext cx="0" cy="187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119">
            <a:extLst>
              <a:ext uri="{FF2B5EF4-FFF2-40B4-BE49-F238E27FC236}">
                <a16:creationId xmlns:a16="http://schemas.microsoft.com/office/drawing/2014/main" xmlns="" id="{7E630DF8-61F3-475B-8F6C-AE502452FE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50525" y="5253038"/>
            <a:ext cx="0" cy="1698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121">
            <a:extLst>
              <a:ext uri="{FF2B5EF4-FFF2-40B4-BE49-F238E27FC236}">
                <a16:creationId xmlns:a16="http://schemas.microsoft.com/office/drawing/2014/main" xmlns="" id="{6CAEC00F-53DE-4EE6-B0E3-80CC01B717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8675" y="4095750"/>
            <a:ext cx="0" cy="15557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xmlns="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:a16="http://schemas.microsoft.com/office/drawing/2014/main" xmlns="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:a16="http://schemas.microsoft.com/office/drawing/2014/main" xmlns="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:a16="http://schemas.microsoft.com/office/drawing/2014/main" xmlns="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:a16="http://schemas.microsoft.com/office/drawing/2014/main" xmlns="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:a16="http://schemas.microsoft.com/office/drawing/2014/main" xmlns="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:a16="http://schemas.microsoft.com/office/drawing/2014/main" xmlns="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:a16="http://schemas.microsoft.com/office/drawing/2014/main" xmlns="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:a16="http://schemas.microsoft.com/office/drawing/2014/main" xmlns="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:a16="http://schemas.microsoft.com/office/drawing/2014/main" xmlns="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:a16="http://schemas.microsoft.com/office/drawing/2014/main" xmlns="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:a16="http://schemas.microsoft.com/office/drawing/2014/main" xmlns="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:a16="http://schemas.microsoft.com/office/drawing/2014/main" xmlns="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03903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38B16B6C-4529-4CF0-9F59-E95A2A7A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CF5F258B-E5C4-4341-978D-5E14878E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4488"/>
            <a:ext cx="55245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3173645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5229EEA0-0AAA-43C5-AA5C-BB73A08BF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963738"/>
            <a:ext cx="32781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4">
            <a:extLst>
              <a:ext uri="{FF2B5EF4-FFF2-40B4-BE49-F238E27FC236}">
                <a16:creationId xmlns:a16="http://schemas.microsoft.com/office/drawing/2014/main" xmlns="" id="{EAC24148-7AB8-4400-BB9E-462DEB8C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342582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53">
            <a:extLst>
              <a:ext uri="{FF2B5EF4-FFF2-40B4-BE49-F238E27FC236}">
                <a16:creationId xmlns:a16="http://schemas.microsoft.com/office/drawing/2014/main" xmlns="" id="{389E27F5-639D-4109-BB1F-DCE105D0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73">
            <a:extLst>
              <a:ext uri="{FF2B5EF4-FFF2-40B4-BE49-F238E27FC236}">
                <a16:creationId xmlns:a16="http://schemas.microsoft.com/office/drawing/2014/main" xmlns="" id="{D7372D53-D75E-4053-A8E9-092DCAE3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3425825"/>
            <a:ext cx="23542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74">
            <a:extLst>
              <a:ext uri="{FF2B5EF4-FFF2-40B4-BE49-F238E27FC236}">
                <a16:creationId xmlns:a16="http://schemas.microsoft.com/office/drawing/2014/main" xmlns="" id="{FAB0F879-E4F7-4CC5-A6A7-42895761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a 13">
            <a:extLst>
              <a:ext uri="{FF2B5EF4-FFF2-40B4-BE49-F238E27FC236}">
                <a16:creationId xmlns:a16="http://schemas.microsoft.com/office/drawing/2014/main" xmlns="" id="{387274B4-D94B-4F8F-924E-7733CAB452F8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6" name="Łącznik prosty 6">
              <a:extLst>
                <a:ext uri="{FF2B5EF4-FFF2-40B4-BE49-F238E27FC236}">
                  <a16:creationId xmlns:a16="http://schemas.microsoft.com/office/drawing/2014/main" xmlns="" id="{67F79148-1E66-4683-B08B-97E77330F6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Łącznik prosty 12">
              <a:extLst>
                <a:ext uri="{FF2B5EF4-FFF2-40B4-BE49-F238E27FC236}">
                  <a16:creationId xmlns:a16="http://schemas.microsoft.com/office/drawing/2014/main" xmlns="" id="{01973A28-44F0-4D41-B76B-6F45F2D669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Łącznik prosty 75">
              <a:extLst>
                <a:ext uri="{FF2B5EF4-FFF2-40B4-BE49-F238E27FC236}">
                  <a16:creationId xmlns:a16="http://schemas.microsoft.com/office/drawing/2014/main" xmlns="" id="{435881E5-6CB5-40B2-812F-77337C6E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Łącznik prosty 76">
              <a:extLst>
                <a:ext uri="{FF2B5EF4-FFF2-40B4-BE49-F238E27FC236}">
                  <a16:creationId xmlns:a16="http://schemas.microsoft.com/office/drawing/2014/main" xmlns="" id="{C07D6340-35FD-4581-AFDE-13AD957EC0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" name="Łącznik prosty 77">
            <a:extLst>
              <a:ext uri="{FF2B5EF4-FFF2-40B4-BE49-F238E27FC236}">
                <a16:creationId xmlns:a16="http://schemas.microsoft.com/office/drawing/2014/main" xmlns="" id="{0C021655-B525-41FB-B78D-E3FE123045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78">
            <a:extLst>
              <a:ext uri="{FF2B5EF4-FFF2-40B4-BE49-F238E27FC236}">
                <a16:creationId xmlns:a16="http://schemas.microsoft.com/office/drawing/2014/main" xmlns="" id="{4DFC247D-F3E9-418E-B0DB-4948B877FC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79">
            <a:extLst>
              <a:ext uri="{FF2B5EF4-FFF2-40B4-BE49-F238E27FC236}">
                <a16:creationId xmlns:a16="http://schemas.microsoft.com/office/drawing/2014/main" xmlns="" id="{CF11804A-CFF7-4A82-A6E5-B3B22059C5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4422775"/>
            <a:ext cx="6350" cy="4206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80">
            <a:extLst>
              <a:ext uri="{FF2B5EF4-FFF2-40B4-BE49-F238E27FC236}">
                <a16:creationId xmlns:a16="http://schemas.microsoft.com/office/drawing/2014/main" xmlns="" id="{751F4457-F43A-453C-BAEB-7991880A6C7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xmlns="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:a16="http://schemas.microsoft.com/office/drawing/2014/main" xmlns="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33930161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2">
            <a:extLst>
              <a:ext uri="{FF2B5EF4-FFF2-40B4-BE49-F238E27FC236}">
                <a16:creationId xmlns:a16="http://schemas.microsoft.com/office/drawing/2014/main" xmlns="" id="{0840DD24-0BDB-4E1C-83EC-8E9DE61F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4147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5">
            <a:extLst>
              <a:ext uri="{FF2B5EF4-FFF2-40B4-BE49-F238E27FC236}">
                <a16:creationId xmlns:a16="http://schemas.microsoft.com/office/drawing/2014/main" xmlns="" id="{573B1723-BEC9-4153-A072-C2B76F23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48577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6">
            <a:extLst>
              <a:ext uri="{FF2B5EF4-FFF2-40B4-BE49-F238E27FC236}">
                <a16:creationId xmlns:a16="http://schemas.microsoft.com/office/drawing/2014/main" xmlns="" id="{DAEDBEDD-7448-467C-9EAB-9ED2B5FE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48498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7">
            <a:extLst>
              <a:ext uri="{FF2B5EF4-FFF2-40B4-BE49-F238E27FC236}">
                <a16:creationId xmlns:a16="http://schemas.microsoft.com/office/drawing/2014/main" xmlns="" id="{08B91957-00D7-4A98-86DF-C4B07014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3402013"/>
            <a:ext cx="23542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9">
            <a:extLst>
              <a:ext uri="{FF2B5EF4-FFF2-40B4-BE49-F238E27FC236}">
                <a16:creationId xmlns:a16="http://schemas.microsoft.com/office/drawing/2014/main" xmlns="" id="{74606535-97FF-426A-96FA-0CF83DB6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Łącznik prosty 6">
            <a:extLst>
              <a:ext uri="{FF2B5EF4-FFF2-40B4-BE49-F238E27FC236}">
                <a16:creationId xmlns:a16="http://schemas.microsoft.com/office/drawing/2014/main" xmlns="" id="{CD899487-7B32-451D-A1BE-935BA6BE52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78038" y="3206750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Łącznik prosty 12">
            <a:extLst>
              <a:ext uri="{FF2B5EF4-FFF2-40B4-BE49-F238E27FC236}">
                <a16:creationId xmlns:a16="http://schemas.microsoft.com/office/drawing/2014/main" xmlns="" id="{95CF5465-50FF-4EDD-BC0D-BE6B668002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3613" y="29622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77">
            <a:extLst>
              <a:ext uri="{FF2B5EF4-FFF2-40B4-BE49-F238E27FC236}">
                <a16:creationId xmlns:a16="http://schemas.microsoft.com/office/drawing/2014/main" xmlns="" id="{130E6A6C-74F8-4E62-9C2F-275334F35F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79">
            <a:extLst>
              <a:ext uri="{FF2B5EF4-FFF2-40B4-BE49-F238E27FC236}">
                <a16:creationId xmlns:a16="http://schemas.microsoft.com/office/drawing/2014/main" xmlns="" id="{734370F5-F03B-4045-92A3-FA06D584C5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1213" y="4387850"/>
            <a:ext cx="6350" cy="3048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Łącznik prosty 80">
            <a:extLst>
              <a:ext uri="{FF2B5EF4-FFF2-40B4-BE49-F238E27FC236}">
                <a16:creationId xmlns:a16="http://schemas.microsoft.com/office/drawing/2014/main" xmlns="" id="{65C2D106-0929-4D8B-823C-016B0685531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Łącznik prosty ze strzałką 8">
            <a:extLst>
              <a:ext uri="{FF2B5EF4-FFF2-40B4-BE49-F238E27FC236}">
                <a16:creationId xmlns:a16="http://schemas.microsoft.com/office/drawing/2014/main" xmlns="" id="{7116379D-7424-4A80-B424-ECA1B6F09C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68513" y="32004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30">
            <a:extLst>
              <a:ext uri="{FF2B5EF4-FFF2-40B4-BE49-F238E27FC236}">
                <a16:creationId xmlns:a16="http://schemas.microsoft.com/office/drawing/2014/main" xmlns="" id="{6BD5424E-9338-4682-B5A8-14545BB8C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06963" y="321627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31">
            <a:extLst>
              <a:ext uri="{FF2B5EF4-FFF2-40B4-BE49-F238E27FC236}">
                <a16:creationId xmlns:a16="http://schemas.microsoft.com/office/drawing/2014/main" xmlns="" id="{3D18382A-F7A5-4105-9457-6C5A8A86A7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9150" y="464502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32">
            <a:extLst>
              <a:ext uri="{FF2B5EF4-FFF2-40B4-BE49-F238E27FC236}">
                <a16:creationId xmlns:a16="http://schemas.microsoft.com/office/drawing/2014/main" xmlns="" id="{BEF50520-F71F-48CB-B54E-E574DCE98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9025" y="46482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xmlns="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3" name="Symbol zastępczy tekstu 34">
            <a:extLst>
              <a:ext uri="{FF2B5EF4-FFF2-40B4-BE49-F238E27FC236}">
                <a16:creationId xmlns:a16="http://schemas.microsoft.com/office/drawing/2014/main" xmlns="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:a16="http://schemas.microsoft.com/office/drawing/2014/main" xmlns="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xmlns="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1991056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A440548B-2F3F-42F1-AF10-6699FC60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96E48870-451E-489B-8F91-C7982CC34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154488"/>
            <a:ext cx="70104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54C83569-C74B-48B1-9C30-5243D6B0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3627438"/>
            <a:ext cx="2359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25312117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9">
            <a:extLst>
              <a:ext uri="{FF2B5EF4-FFF2-40B4-BE49-F238E27FC236}">
                <a16:creationId xmlns:a16="http://schemas.microsoft.com/office/drawing/2014/main" xmlns="" id="{7E746D01-2A87-4E59-83A1-97265949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Łącznik prosty 80">
            <a:extLst>
              <a:ext uri="{FF2B5EF4-FFF2-40B4-BE49-F238E27FC236}">
                <a16:creationId xmlns:a16="http://schemas.microsoft.com/office/drawing/2014/main" xmlns="" id="{C9062364-5860-4409-A0C9-FD9C775D113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Obraz 3">
            <a:extLst>
              <a:ext uri="{FF2B5EF4-FFF2-40B4-BE49-F238E27FC236}">
                <a16:creationId xmlns:a16="http://schemas.microsoft.com/office/drawing/2014/main" xmlns="" id="{B3E602CF-C2AF-4FC9-B88B-0C6EDE3E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341630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8">
            <a:extLst>
              <a:ext uri="{FF2B5EF4-FFF2-40B4-BE49-F238E27FC236}">
                <a16:creationId xmlns:a16="http://schemas.microsoft.com/office/drawing/2014/main" xmlns="" id="{41DA83BF-B0D0-4929-B1E8-66DABA9D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406775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9">
            <a:extLst>
              <a:ext uri="{FF2B5EF4-FFF2-40B4-BE49-F238E27FC236}">
                <a16:creationId xmlns:a16="http://schemas.microsoft.com/office/drawing/2014/main" xmlns="" id="{FB7A6084-FE0D-4307-A659-85DA1C52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8529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33">
            <a:extLst>
              <a:ext uri="{FF2B5EF4-FFF2-40B4-BE49-F238E27FC236}">
                <a16:creationId xmlns:a16="http://schemas.microsoft.com/office/drawing/2014/main" xmlns="" id="{8FEE4B71-5FCE-448D-9A1F-3CDBFA7A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85775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a 34">
            <a:extLst>
              <a:ext uri="{FF2B5EF4-FFF2-40B4-BE49-F238E27FC236}">
                <a16:creationId xmlns:a16="http://schemas.microsoft.com/office/drawing/2014/main" xmlns="" id="{14218DCC-67F7-4CD0-A78C-39165BBEEC27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9" name="Łącznik prosty 35">
              <a:extLst>
                <a:ext uri="{FF2B5EF4-FFF2-40B4-BE49-F238E27FC236}">
                  <a16:creationId xmlns:a16="http://schemas.microsoft.com/office/drawing/2014/main" xmlns="" id="{6172BBB4-AFA1-4A16-B3C4-4813F07336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Łącznik prosty 36">
              <a:extLst>
                <a:ext uri="{FF2B5EF4-FFF2-40B4-BE49-F238E27FC236}">
                  <a16:creationId xmlns:a16="http://schemas.microsoft.com/office/drawing/2014/main" xmlns="" id="{8E9806A9-E865-4DCA-8F35-400D2824FC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Łącznik prosty 37">
              <a:extLst>
                <a:ext uri="{FF2B5EF4-FFF2-40B4-BE49-F238E27FC236}">
                  <a16:creationId xmlns:a16="http://schemas.microsoft.com/office/drawing/2014/main" xmlns="" id="{6E5E4647-7572-4C3D-B22D-02B7828B55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Łącznik prosty 38">
              <a:extLst>
                <a:ext uri="{FF2B5EF4-FFF2-40B4-BE49-F238E27FC236}">
                  <a16:creationId xmlns:a16="http://schemas.microsoft.com/office/drawing/2014/main" xmlns="" id="{85451693-B22A-454B-8235-E860126EE5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3" name="Łącznik prosty 39">
            <a:extLst>
              <a:ext uri="{FF2B5EF4-FFF2-40B4-BE49-F238E27FC236}">
                <a16:creationId xmlns:a16="http://schemas.microsoft.com/office/drawing/2014/main" xmlns="" id="{98352BF9-3F7D-46F2-827F-EDC23113F8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40">
            <a:extLst>
              <a:ext uri="{FF2B5EF4-FFF2-40B4-BE49-F238E27FC236}">
                <a16:creationId xmlns:a16="http://schemas.microsoft.com/office/drawing/2014/main" xmlns="" id="{29CF8630-844B-44A9-8E90-13A22A128D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41">
            <a:extLst>
              <a:ext uri="{FF2B5EF4-FFF2-40B4-BE49-F238E27FC236}">
                <a16:creationId xmlns:a16="http://schemas.microsoft.com/office/drawing/2014/main" xmlns="" id="{5486DB8B-2A4F-4FD3-9D92-8F440B0F1E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4400550"/>
            <a:ext cx="6350" cy="465138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xmlns="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xmlns="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xmlns="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:a16="http://schemas.microsoft.com/office/drawing/2014/main" xmlns="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xmlns="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:a16="http://schemas.microsoft.com/office/drawing/2014/main" xmlns="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:a16="http://schemas.microsoft.com/office/drawing/2014/main" xmlns="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20019998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>
            <a:extLst>
              <a:ext uri="{FF2B5EF4-FFF2-40B4-BE49-F238E27FC236}">
                <a16:creationId xmlns:a16="http://schemas.microsoft.com/office/drawing/2014/main" xmlns="" id="{1F770ADB-264A-4740-B801-006E5B3DA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0A7E30FD-FB12-4624-8C4E-03321834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4775"/>
            <a:ext cx="79295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686E79EF-B020-42E0-B451-4A9246762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3597275"/>
            <a:ext cx="23241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FEF998D1-6C56-416D-933A-3618C88D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38" y="4878388"/>
            <a:ext cx="1719262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550533D3-DC0F-44DD-A1B6-C5C56A040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37369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445301BC-AE00-4785-BBF7-C0C98CC31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4238" y="1011238"/>
            <a:ext cx="186848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700" dirty="0">
                <a:solidFill>
                  <a:srgbClr val="FFFFFF"/>
                </a:solidFill>
                <a:latin typeface="Arial" panose="020B0604020202020204" pitchFamily="34" charset="0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1A42894E-6546-47B1-A935-EA040A5F2F82}"/>
              </a:ext>
            </a:extLst>
          </p:cNvPr>
          <p:cNvSpPr txBox="1"/>
          <p:nvPr/>
        </p:nvSpPr>
        <p:spPr>
          <a:xfrm>
            <a:off x="3327400" y="3582988"/>
            <a:ext cx="2189163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xmlns="" id="{232EA3D5-D71C-462F-8A0F-C1C3E829840F}"/>
              </a:ext>
            </a:extLst>
          </p:cNvPr>
          <p:cNvSpPr txBox="1"/>
          <p:nvPr/>
        </p:nvSpPr>
        <p:spPr>
          <a:xfrm>
            <a:off x="1919288" y="3913188"/>
            <a:ext cx="5815012" cy="78422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kern="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9390631A-55AB-4FF6-AFF4-6CB3BD991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740400"/>
            <a:ext cx="18240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altLang="pl-PL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:a16="http://schemas.microsoft.com/office/drawing/2014/main" xmlns="" id="{982F2994-0E0B-40BC-B101-07552625E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5740400"/>
            <a:ext cx="6096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Poznań Office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ul. Litewska 3/1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60-605 Poznań</a:t>
            </a:r>
            <a:endParaRPr lang="pl-PL" altLang="pl-PL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:a16="http://schemas.microsoft.com/office/drawing/2014/main" xmlns="" id="{7F1B8140-0758-4261-A978-0D923EF983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19325" y="5770563"/>
            <a:ext cx="0" cy="720725"/>
          </a:xfrm>
          <a:prstGeom prst="straightConnector1">
            <a:avLst/>
          </a:prstGeom>
          <a:noFill/>
          <a:ln w="634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47589778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036E4F72-A06C-457F-BFED-ABF94712908A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621F477-741C-4BCE-8721-3BE9A3B78CA9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0F5AEBF1-A98D-4A36-8A74-9129F15E3D9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DD62FB19-9D64-4792-878A-EA1FAFB04EB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49F928A2-75AD-4425-B66B-770316A381E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8070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7BE8C33A-ACB9-403A-B03E-AE33F5B79F88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ABFC494F-B0B1-46C0-A93C-381CB0248C04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853FE805-B5BC-43BF-A1FE-DE4566FD17F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A934989-76C2-49FD-B61C-2D1B6452953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D13448D-3651-49C1-A408-A3E451C7175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6225776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CD56C545-3FCA-4307-89DF-CC3101033251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B2378810-AD0E-44DA-9C3E-2A2CA40199DB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D75113C-12C7-4F60-BA5D-69A07FE3597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0C1C39B9-2974-4F2B-BC25-662A2C6CCFB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44116E4-F2A0-4B60-9180-78658F26035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4487884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A375CC31-C449-42BC-B155-B384918FA8F0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6616F3DB-6AD3-498F-BBD4-51516A4C4F5B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9E06F87-9DF7-4C6F-8957-8AEEDBDFC48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F169726-7BD6-4BB2-960E-63D56429F46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593B1B21-2B67-48FE-9CAB-22BCED391A7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22087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0945B34-F4F9-47AC-A468-EFC6176AF204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480548C5-74C1-46BB-80D3-7363A91B87FF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2632CB2-1F99-43B5-B486-0ADAEEB14F2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497BF79-DD90-4C1E-A9A2-25B794DE2D5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E7652AAC-64D1-4071-9654-B9AC83F6093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55999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D984BFE-1617-4C29-B587-6CED050190A8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C6E18229-5698-4C46-AAE6-BD5A53ED02D9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9876878-C1F8-4F0B-8DE1-626381D7D4A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CDA84AE-0A14-4322-B710-447D2D2EBC8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1780D8B9-14BB-4831-ADB8-8348044CCD5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10527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9001030-9882-4B4B-A5F9-3950C1328C42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4746DC6-EBA6-4930-A8E2-170F03847C6D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773FB83-FACD-4898-9C2C-FA611339AC1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F26AF0F-4BE2-4473-9908-5F0AD72006D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28E081E-963B-4C2B-BBAC-4C5410FA1077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00362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703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BCEA47E9-6ABF-49CF-9F97-CD7A042A6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1">
            <a:extLst>
              <a:ext uri="{FF2B5EF4-FFF2-40B4-BE49-F238E27FC236}">
                <a16:creationId xmlns:a16="http://schemas.microsoft.com/office/drawing/2014/main" xmlns="" id="{4F8A4435-209C-4223-94DF-6B44EF00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3">
            <a:extLst>
              <a:ext uri="{FF2B5EF4-FFF2-40B4-BE49-F238E27FC236}">
                <a16:creationId xmlns:a16="http://schemas.microsoft.com/office/drawing/2014/main" xmlns="" id="{2EC3FD65-C9E7-4B70-BCF2-B22C97FF7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24">
            <a:extLst>
              <a:ext uri="{FF2B5EF4-FFF2-40B4-BE49-F238E27FC236}">
                <a16:creationId xmlns:a16="http://schemas.microsoft.com/office/drawing/2014/main" xmlns="" id="{EE1E3547-ECAB-4D56-BFF4-847AD2C0F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462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25">
            <a:extLst>
              <a:ext uri="{FF2B5EF4-FFF2-40B4-BE49-F238E27FC236}">
                <a16:creationId xmlns:a16="http://schemas.microsoft.com/office/drawing/2014/main" xmlns="" id="{7F5B7B77-6C1E-4491-868B-35F9B1D22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1938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26">
            <a:extLst>
              <a:ext uri="{FF2B5EF4-FFF2-40B4-BE49-F238E27FC236}">
                <a16:creationId xmlns:a16="http://schemas.microsoft.com/office/drawing/2014/main" xmlns="" id="{4D99148A-1723-4145-AEC0-7FDE9C19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4">
            <a:extLst>
              <a:ext uri="{FF2B5EF4-FFF2-40B4-BE49-F238E27FC236}">
                <a16:creationId xmlns:a16="http://schemas.microsoft.com/office/drawing/2014/main" xmlns="" id="{85104A60-23BA-4AAB-A635-453DEDB79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7">
            <a:extLst>
              <a:ext uri="{FF2B5EF4-FFF2-40B4-BE49-F238E27FC236}">
                <a16:creationId xmlns:a16="http://schemas.microsoft.com/office/drawing/2014/main" xmlns="" id="{C360266B-EFF9-422C-BB79-C29B13A3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8766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28">
            <a:extLst>
              <a:ext uri="{FF2B5EF4-FFF2-40B4-BE49-F238E27FC236}">
                <a16:creationId xmlns:a16="http://schemas.microsoft.com/office/drawing/2014/main" xmlns="" id="{8435CE2E-A212-4EC7-A154-D5F3F8F0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8893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29">
            <a:extLst>
              <a:ext uri="{FF2B5EF4-FFF2-40B4-BE49-F238E27FC236}">
                <a16:creationId xmlns:a16="http://schemas.microsoft.com/office/drawing/2014/main" xmlns="" id="{41F95FB1-414E-4041-8CA5-76FCBF4F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30">
            <a:extLst>
              <a:ext uri="{FF2B5EF4-FFF2-40B4-BE49-F238E27FC236}">
                <a16:creationId xmlns:a16="http://schemas.microsoft.com/office/drawing/2014/main" xmlns="" id="{D11AB5E6-3325-44DF-B5FF-06093328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554672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5">
            <a:extLst>
              <a:ext uri="{FF2B5EF4-FFF2-40B4-BE49-F238E27FC236}">
                <a16:creationId xmlns:a16="http://schemas.microsoft.com/office/drawing/2014/main" xmlns="" id="{30D23FB8-32BA-4E64-AF74-46C8F0A87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5068888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96237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6">
            <a:extLst>
              <a:ext uri="{FF2B5EF4-FFF2-40B4-BE49-F238E27FC236}">
                <a16:creationId xmlns:a16="http://schemas.microsoft.com/office/drawing/2014/main" xmlns="" id="{847FFD5E-6EC6-48A3-966C-C511D76C6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59050"/>
            <a:ext cx="74930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Prostokąt 7">
            <a:extLst>
              <a:ext uri="{FF2B5EF4-FFF2-40B4-BE49-F238E27FC236}">
                <a16:creationId xmlns:a16="http://schemas.microsoft.com/office/drawing/2014/main" xmlns="" id="{DEE13928-512E-4E42-B35A-E165A8C65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700" y="2570163"/>
            <a:ext cx="41783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pole tekstowe 15">
            <a:extLst>
              <a:ext uri="{FF2B5EF4-FFF2-40B4-BE49-F238E27FC236}">
                <a16:creationId xmlns:a16="http://schemas.microsoft.com/office/drawing/2014/main" xmlns="" id="{1D0C0768-9F15-4FE7-9EAD-1AC6C2F4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2595563"/>
            <a:ext cx="2339975" cy="322262"/>
          </a:xfrm>
          <a:prstGeom prst="rect">
            <a:avLst/>
          </a:prstGeom>
          <a:noFill/>
          <a:ln w="9528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500" dirty="0">
                <a:solidFill>
                  <a:srgbClr val="FFFFFF"/>
                </a:solidFill>
                <a:latin typeface="Arial" panose="020B0604020202020204" pitchFamily="34" charset="0"/>
              </a:rPr>
              <a:t>Specjalizacje:</a:t>
            </a:r>
          </a:p>
        </p:txBody>
      </p:sp>
      <p:cxnSp>
        <p:nvCxnSpPr>
          <p:cNvPr id="14" name="Łącznik prosty 20">
            <a:extLst>
              <a:ext uri="{FF2B5EF4-FFF2-40B4-BE49-F238E27FC236}">
                <a16:creationId xmlns:a16="http://schemas.microsoft.com/office/drawing/2014/main" xmlns="" id="{0F26DA66-3036-436E-9103-21D3A26A63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207000"/>
            <a:ext cx="12192000" cy="0"/>
          </a:xfrm>
          <a:prstGeom prst="straightConnector1">
            <a:avLst/>
          </a:prstGeom>
          <a:noFill/>
          <a:ln w="6345">
            <a:solidFill>
              <a:srgbClr val="4454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Obraz 21">
            <a:extLst>
              <a:ext uri="{FF2B5EF4-FFF2-40B4-BE49-F238E27FC236}">
                <a16:creationId xmlns:a16="http://schemas.microsoft.com/office/drawing/2014/main" xmlns="" id="{8289125B-CB47-4750-9784-DD7543363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649913"/>
            <a:ext cx="30511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3">
            <a:extLst>
              <a:ext uri="{FF2B5EF4-FFF2-40B4-BE49-F238E27FC236}">
                <a16:creationId xmlns:a16="http://schemas.microsoft.com/office/drawing/2014/main" xmlns="" id="{1DD964F1-B5D6-4A15-B182-F2ECC4DE4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5613400"/>
            <a:ext cx="7778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noProof="0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15" name="Symbol zastępczy tekstu 19">
            <a:extLst>
              <a:ext uri="{FF2B5EF4-FFF2-40B4-BE49-F238E27FC236}">
                <a16:creationId xmlns:a16="http://schemas.microsoft.com/office/drawing/2014/main" xmlns="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:a16="http://schemas.microsoft.com/office/drawing/2014/main" xmlns="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2920693459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034763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2418075693"/>
      </p:ext>
    </p:extLst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2249488"/>
            <a:ext cx="10972800" cy="4324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>
          <a:xfrm>
            <a:off x="10898717" y="1588"/>
            <a:ext cx="1016000" cy="3667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B658F-EE31-4AB0-A6DF-9DD20D5C6B5A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241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557838"/>
      </p:ext>
    </p:extLst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r="1897"/>
          <a:stretch/>
        </p:blipFill>
        <p:spPr>
          <a:xfrm>
            <a:off x="0" y="-1"/>
            <a:ext cx="12215393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8" y="376714"/>
            <a:ext cx="3106271" cy="7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068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149" y="3558473"/>
            <a:ext cx="1510282" cy="130832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73" y="2118300"/>
            <a:ext cx="1597280" cy="1440171"/>
          </a:xfrm>
          <a:prstGeom prst="rect">
            <a:avLst/>
          </a:prstGeom>
        </p:spPr>
      </p:pic>
      <p:sp>
        <p:nvSpPr>
          <p:cNvPr id="12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3366582" y="2378652"/>
            <a:ext cx="7069184" cy="1032203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5" name="Symbol zastępczy tekstu 13"/>
          <p:cNvSpPr>
            <a:spLocks noGrp="1"/>
          </p:cNvSpPr>
          <p:nvPr>
            <p:ph type="body" sz="quarter" idx="12" hasCustomPrompt="1"/>
          </p:nvPr>
        </p:nvSpPr>
        <p:spPr>
          <a:xfrm>
            <a:off x="2017480" y="3558473"/>
            <a:ext cx="6937830" cy="1308325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2449874" y="5428674"/>
            <a:ext cx="2145351" cy="826983"/>
          </a:xfrm>
        </p:spPr>
        <p:txBody>
          <a:bodyPr>
            <a:normAutofit/>
          </a:bodyPr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pl-PL" dirty="0"/>
              <a:t>Dane</a:t>
            </a:r>
          </a:p>
        </p:txBody>
      </p:sp>
      <p:sp>
        <p:nvSpPr>
          <p:cNvPr id="18" name="Symbol zastępczy tekstu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65719" y="5414160"/>
            <a:ext cx="2200069" cy="826983"/>
          </a:xfrm>
        </p:spPr>
        <p:txBody>
          <a:bodyPr>
            <a:normAutofit/>
          </a:bodyPr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pl-PL" dirty="0"/>
              <a:t>Dane</a:t>
            </a:r>
          </a:p>
        </p:txBody>
      </p:sp>
      <p:sp>
        <p:nvSpPr>
          <p:cNvPr id="19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7661607" y="5414160"/>
            <a:ext cx="2221017" cy="826983"/>
          </a:xfrm>
        </p:spPr>
        <p:txBody>
          <a:bodyPr>
            <a:normAutofit/>
          </a:bodyPr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pl-PL" dirty="0"/>
              <a:t>Dane</a:t>
            </a:r>
          </a:p>
        </p:txBody>
      </p:sp>
    </p:spTree>
    <p:extLst>
      <p:ext uri="{BB962C8B-B14F-4D97-AF65-F5344CB8AC3E}">
        <p14:creationId xmlns:p14="http://schemas.microsoft.com/office/powerpoint/2010/main" val="40840367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87" y="4680533"/>
            <a:ext cx="3008313" cy="102344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2052575"/>
            <a:ext cx="5778500" cy="97827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2" y="4240212"/>
            <a:ext cx="1735399" cy="1741488"/>
          </a:xfrm>
          <a:prstGeom prst="rect">
            <a:avLst/>
          </a:prstGeom>
        </p:spPr>
      </p:pic>
      <p:cxnSp>
        <p:nvCxnSpPr>
          <p:cNvPr id="13" name="Łącznik prosty 12"/>
          <p:cNvCxnSpPr/>
          <p:nvPr userDrawn="1"/>
        </p:nvCxnSpPr>
        <p:spPr>
          <a:xfrm flipV="1">
            <a:off x="469900" y="3619500"/>
            <a:ext cx="11264900" cy="16124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 userDrawn="1"/>
        </p:nvCxnSpPr>
        <p:spPr>
          <a:xfrm flipH="1">
            <a:off x="5130800" y="3860800"/>
            <a:ext cx="12700" cy="254000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8852071" y="2006226"/>
            <a:ext cx="2527129" cy="568365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3"/>
          <p:cNvSpPr>
            <a:spLocks noGrp="1"/>
          </p:cNvSpPr>
          <p:nvPr>
            <p:ph type="body" sz="quarter" idx="12" hasCustomPrompt="1"/>
          </p:nvPr>
        </p:nvSpPr>
        <p:spPr>
          <a:xfrm>
            <a:off x="8852070" y="2730729"/>
            <a:ext cx="2527129" cy="568365"/>
          </a:xfr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2221084" y="4720678"/>
            <a:ext cx="2527129" cy="481872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3" name="Symbol zastępczy tekstu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21083" y="5254680"/>
            <a:ext cx="2527129" cy="568365"/>
          </a:xfr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52070" y="4514456"/>
            <a:ext cx="2882730" cy="688094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8852069" y="5238959"/>
            <a:ext cx="2882730" cy="568365"/>
          </a:xfr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9691613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Łącznik prosty 12"/>
          <p:cNvCxnSpPr/>
          <p:nvPr userDrawn="1"/>
        </p:nvCxnSpPr>
        <p:spPr>
          <a:xfrm>
            <a:off x="7975600" y="445667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>
            <a:off x="4234249" y="445667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7975600" y="195731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4234249" y="195731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 userDrawn="1"/>
        </p:nvCxnSpPr>
        <p:spPr>
          <a:xfrm flipV="1">
            <a:off x="457200" y="4160520"/>
            <a:ext cx="11292840" cy="114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raz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" y="1909481"/>
            <a:ext cx="2606040" cy="118624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50" y="2068830"/>
            <a:ext cx="2386852" cy="916600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09" y="2111024"/>
            <a:ext cx="2172831" cy="872795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67" y="4456670"/>
            <a:ext cx="1564587" cy="1475500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29" y="4810000"/>
            <a:ext cx="2092820" cy="950720"/>
          </a:xfrm>
          <a:prstGeom prst="rect">
            <a:avLst/>
          </a:prstGeom>
        </p:spPr>
      </p:pic>
      <p:sp>
        <p:nvSpPr>
          <p:cNvPr id="38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1165860" y="3360612"/>
            <a:ext cx="245745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9" name="Symbol zastępczy tekstu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81470" y="3360612"/>
            <a:ext cx="304234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0" name="Symbol zastępczy teks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8777109" y="3360612"/>
            <a:ext cx="2422802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2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68116" y="6047650"/>
            <a:ext cx="304234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3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8467340" y="6047650"/>
            <a:ext cx="304234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4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1" name="Symbol zastępczy tekstu 11"/>
          <p:cNvSpPr txBox="1">
            <a:spLocks noGrp="1"/>
          </p:cNvSpPr>
          <p:nvPr>
            <p:ph type="body" idx="4294967295" hasCustomPrompt="1"/>
          </p:nvPr>
        </p:nvSpPr>
        <p:spPr>
          <a:xfrm>
            <a:off x="414935" y="5919905"/>
            <a:ext cx="3942641" cy="46405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pl-PL" dirty="0"/>
              <a:t>przychód w 2015 </a:t>
            </a:r>
            <a:br>
              <a:rPr lang="pl-PL" dirty="0"/>
            </a:br>
            <a:r>
              <a:rPr lang="pl-PL" dirty="0"/>
              <a:t>ponad 18 mld PLN</a:t>
            </a:r>
          </a:p>
        </p:txBody>
      </p:sp>
      <p:pic>
        <p:nvPicPr>
          <p:cNvPr id="26" name="Obraz 25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03" y="4456670"/>
            <a:ext cx="2580107" cy="14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7124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45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9" name="Symbol zastępczy tekstu 18"/>
          <p:cNvSpPr>
            <a:spLocks noGrp="1"/>
          </p:cNvSpPr>
          <p:nvPr>
            <p:ph type="body" sz="quarter" idx="11" hasCustomPrompt="1"/>
          </p:nvPr>
        </p:nvSpPr>
        <p:spPr>
          <a:xfrm>
            <a:off x="3588874" y="2835586"/>
            <a:ext cx="2071687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0" name="Symbol zastępczy tekstu 18"/>
          <p:cNvSpPr>
            <a:spLocks noGrp="1"/>
          </p:cNvSpPr>
          <p:nvPr>
            <p:ph type="body" sz="quarter" idx="12" hasCustomPrompt="1"/>
          </p:nvPr>
        </p:nvSpPr>
        <p:spPr>
          <a:xfrm>
            <a:off x="3588873" y="4920030"/>
            <a:ext cx="2071687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1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8832865" y="4929903"/>
            <a:ext cx="19060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836805" y="2839766"/>
            <a:ext cx="19060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1407886" y="2535456"/>
            <a:ext cx="1359475" cy="30013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07886" y="4614983"/>
            <a:ext cx="1359475" cy="314919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6" name="Symbol zastępczy tekstu 18"/>
          <p:cNvSpPr>
            <a:spLocks noGrp="1"/>
          </p:cNvSpPr>
          <p:nvPr>
            <p:ph type="body" sz="quarter" idx="17" hasCustomPrompt="1"/>
          </p:nvPr>
        </p:nvSpPr>
        <p:spPr>
          <a:xfrm>
            <a:off x="6593564" y="3226904"/>
            <a:ext cx="1358221" cy="331668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8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1407886" y="2844800"/>
            <a:ext cx="1359475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9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407886" y="4950735"/>
            <a:ext cx="1359475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0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6593565" y="2561662"/>
            <a:ext cx="1358221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1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6526062" y="4614983"/>
            <a:ext cx="1485062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2" name="Symbol zastępczy tekstu 18"/>
          <p:cNvSpPr>
            <a:spLocks noGrp="1"/>
          </p:cNvSpPr>
          <p:nvPr>
            <p:ph type="body" sz="quarter" idx="23" hasCustomPrompt="1"/>
          </p:nvPr>
        </p:nvSpPr>
        <p:spPr>
          <a:xfrm>
            <a:off x="6585400" y="5371000"/>
            <a:ext cx="1358221" cy="331668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4092047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2">
            <a:extLst>
              <a:ext uri="{FF2B5EF4-FFF2-40B4-BE49-F238E27FC236}">
                <a16:creationId xmlns:a16="http://schemas.microsoft.com/office/drawing/2014/main" xmlns="" id="{302BE202-7D8F-41DC-A940-895D4F00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xmlns="" id="{04B9FE4C-49EB-4A5A-9451-6EC5E471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3">
            <a:extLst>
              <a:ext uri="{FF2B5EF4-FFF2-40B4-BE49-F238E27FC236}">
                <a16:creationId xmlns:a16="http://schemas.microsoft.com/office/drawing/2014/main" xmlns="" id="{69AD54CC-E3E9-4483-95D9-AF15D1D2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4">
            <a:extLst>
              <a:ext uri="{FF2B5EF4-FFF2-40B4-BE49-F238E27FC236}">
                <a16:creationId xmlns:a16="http://schemas.microsoft.com/office/drawing/2014/main" xmlns="" id="{179B52D3-C70E-4BD8-B720-BB6F177F5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5">
            <a:extLst>
              <a:ext uri="{FF2B5EF4-FFF2-40B4-BE49-F238E27FC236}">
                <a16:creationId xmlns:a16="http://schemas.microsoft.com/office/drawing/2014/main" xmlns="" id="{57FF9547-5509-4579-89E8-0CC252EB1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6">
            <a:extLst>
              <a:ext uri="{FF2B5EF4-FFF2-40B4-BE49-F238E27FC236}">
                <a16:creationId xmlns:a16="http://schemas.microsoft.com/office/drawing/2014/main" xmlns="" id="{FB9D9EC8-E33B-445B-9A23-9DB159691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0">
            <a:extLst>
              <a:ext uri="{FF2B5EF4-FFF2-40B4-BE49-F238E27FC236}">
                <a16:creationId xmlns:a16="http://schemas.microsoft.com/office/drawing/2014/main" xmlns="" id="{DFEA8E77-A3F8-470C-A4B0-30C3A15B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3">
            <a:extLst>
              <a:ext uri="{FF2B5EF4-FFF2-40B4-BE49-F238E27FC236}">
                <a16:creationId xmlns:a16="http://schemas.microsoft.com/office/drawing/2014/main" xmlns="" id="{826CEFCF-77F6-4FD0-B387-AE71DDC63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Łącznik prosty 8">
            <a:extLst>
              <a:ext uri="{FF2B5EF4-FFF2-40B4-BE49-F238E27FC236}">
                <a16:creationId xmlns:a16="http://schemas.microsoft.com/office/drawing/2014/main" xmlns="" id="{ACFEE39A-A6CB-4F1D-9FD5-0FA1206E34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451100"/>
            <a:ext cx="140493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25">
            <a:extLst>
              <a:ext uri="{FF2B5EF4-FFF2-40B4-BE49-F238E27FC236}">
                <a16:creationId xmlns:a16="http://schemas.microsoft.com/office/drawing/2014/main" xmlns="" id="{85161E51-E0AA-4EA5-917C-2322A3D46F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14813" y="24384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42">
            <a:extLst>
              <a:ext uri="{FF2B5EF4-FFF2-40B4-BE49-F238E27FC236}">
                <a16:creationId xmlns:a16="http://schemas.microsoft.com/office/drawing/2014/main" xmlns="" id="{15638757-4C1D-4FF6-A36E-F4B15CE1A9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91413" y="24511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43">
            <a:extLst>
              <a:ext uri="{FF2B5EF4-FFF2-40B4-BE49-F238E27FC236}">
                <a16:creationId xmlns:a16="http://schemas.microsoft.com/office/drawing/2014/main" xmlns="" id="{E40518F8-3E00-43B0-ACFD-5A3BB6861C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86900" y="29464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Łącznik prosty ze strzałką 44">
            <a:extLst>
              <a:ext uri="{FF2B5EF4-FFF2-40B4-BE49-F238E27FC236}">
                <a16:creationId xmlns:a16="http://schemas.microsoft.com/office/drawing/2014/main" xmlns="" id="{D503B920-C478-44C6-8D6E-68A3B0F5B3D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03700" y="3949700"/>
            <a:ext cx="4572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Łącznik prosty ze strzałką 45">
            <a:extLst>
              <a:ext uri="{FF2B5EF4-FFF2-40B4-BE49-F238E27FC236}">
                <a16:creationId xmlns:a16="http://schemas.microsoft.com/office/drawing/2014/main" xmlns="" id="{7BE44214-0406-4D57-B39D-01FA8115590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80300" y="3949700"/>
            <a:ext cx="477838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Łącznik prosty ze strzałką 46">
            <a:extLst>
              <a:ext uri="{FF2B5EF4-FFF2-40B4-BE49-F238E27FC236}">
                <a16:creationId xmlns:a16="http://schemas.microsoft.com/office/drawing/2014/main" xmlns="" id="{FAB939AF-A383-46F3-A8CE-DA1117ECF9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5600" y="5448300"/>
            <a:ext cx="5080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Łącznik prosty ze strzałką 52">
            <a:extLst>
              <a:ext uri="{FF2B5EF4-FFF2-40B4-BE49-F238E27FC236}">
                <a16:creationId xmlns:a16="http://schemas.microsoft.com/office/drawing/2014/main" xmlns="" id="{464B95FA-7B3E-452B-B00B-D205F534B6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43200" y="44577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7326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9714"/>
            <a:ext cx="3617903" cy="157593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47028"/>
            <a:ext cx="3617903" cy="157593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93" y="2236256"/>
            <a:ext cx="2938236" cy="161841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93" y="4325785"/>
            <a:ext cx="2938236" cy="1618419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86" y="2993993"/>
            <a:ext cx="1168193" cy="131971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59" y="5069008"/>
            <a:ext cx="1168193" cy="131971"/>
          </a:xfrm>
          <a:prstGeom prst="rect">
            <a:avLst/>
          </a:prstGeom>
        </p:spPr>
      </p:pic>
      <p:sp>
        <p:nvSpPr>
          <p:cNvPr id="19" name="Symbol zastępczy tekstu 18"/>
          <p:cNvSpPr>
            <a:spLocks noGrp="1"/>
          </p:cNvSpPr>
          <p:nvPr>
            <p:ph type="body" sz="quarter" idx="11" hasCustomPrompt="1"/>
          </p:nvPr>
        </p:nvSpPr>
        <p:spPr>
          <a:xfrm>
            <a:off x="3661444" y="2835586"/>
            <a:ext cx="2166950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0" name="Symbol zastępczy tekstu 18"/>
          <p:cNvSpPr>
            <a:spLocks noGrp="1"/>
          </p:cNvSpPr>
          <p:nvPr>
            <p:ph type="body" sz="quarter" idx="12" hasCustomPrompt="1"/>
          </p:nvPr>
        </p:nvSpPr>
        <p:spPr>
          <a:xfrm>
            <a:off x="3661443" y="4920030"/>
            <a:ext cx="2166950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1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8832865" y="4929903"/>
            <a:ext cx="19456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836805" y="2839766"/>
            <a:ext cx="19456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1549585" y="2573374"/>
            <a:ext cx="1150072" cy="262212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8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1422400" y="2844800"/>
            <a:ext cx="1344961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9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422400" y="4799241"/>
            <a:ext cx="1344961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0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6593565" y="2724226"/>
            <a:ext cx="1342979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1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6593565" y="4760125"/>
            <a:ext cx="1350056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224378712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2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24919" y="3458028"/>
            <a:ext cx="2604084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8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3647948" y="3458028"/>
            <a:ext cx="2389995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9" name="Symbol zastępczy tekstu 18"/>
          <p:cNvSpPr>
            <a:spLocks noGrp="1"/>
          </p:cNvSpPr>
          <p:nvPr>
            <p:ph type="body" sz="quarter" idx="16" hasCustomPrompt="1"/>
          </p:nvPr>
        </p:nvSpPr>
        <p:spPr>
          <a:xfrm>
            <a:off x="6568947" y="3458028"/>
            <a:ext cx="2081567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0" name="Symbol zastępczy tekstu 18"/>
          <p:cNvSpPr>
            <a:spLocks noGrp="1"/>
          </p:cNvSpPr>
          <p:nvPr>
            <p:ph type="body" sz="quarter" idx="17" hasCustomPrompt="1"/>
          </p:nvPr>
        </p:nvSpPr>
        <p:spPr>
          <a:xfrm>
            <a:off x="9312146" y="3458028"/>
            <a:ext cx="1834825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1" name="Symbol zastępczy tekstu 18"/>
          <p:cNvSpPr>
            <a:spLocks noGrp="1"/>
          </p:cNvSpPr>
          <p:nvPr>
            <p:ph type="body" sz="quarter" idx="18" hasCustomPrompt="1"/>
          </p:nvPr>
        </p:nvSpPr>
        <p:spPr>
          <a:xfrm>
            <a:off x="2296922" y="5961743"/>
            <a:ext cx="2042850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2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5057030" y="5961743"/>
            <a:ext cx="2011427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3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7905460" y="5961743"/>
            <a:ext cx="1877170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80" y="1959429"/>
            <a:ext cx="1386694" cy="138669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05" y="1960123"/>
            <a:ext cx="1362409" cy="13860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69" y="1959429"/>
            <a:ext cx="1356636" cy="13860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55" y="1959429"/>
            <a:ext cx="1386000" cy="13860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61" y="4386319"/>
            <a:ext cx="1386000" cy="13860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74" y="4352571"/>
            <a:ext cx="1374052" cy="1386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07" y="4386319"/>
            <a:ext cx="1374204" cy="1386000"/>
          </a:xfrm>
          <a:prstGeom prst="rect">
            <a:avLst/>
          </a:prstGeom>
        </p:spPr>
      </p:pic>
      <p:cxnSp>
        <p:nvCxnSpPr>
          <p:cNvPr id="22" name="Łącznik prosty 21"/>
          <p:cNvCxnSpPr/>
          <p:nvPr userDrawn="1"/>
        </p:nvCxnSpPr>
        <p:spPr>
          <a:xfrm flipH="1">
            <a:off x="0" y="2637915"/>
            <a:ext cx="141848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 flipH="1">
            <a:off x="2768053" y="263791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 flipH="1">
            <a:off x="5451236" y="263791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 flipH="1">
            <a:off x="8193528" y="263791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 userDrawn="1"/>
        </p:nvCxnSpPr>
        <p:spPr>
          <a:xfrm flipH="1">
            <a:off x="10902473" y="2641487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26"/>
          <p:cNvCxnSpPr/>
          <p:nvPr userDrawn="1"/>
        </p:nvCxnSpPr>
        <p:spPr>
          <a:xfrm flipH="1">
            <a:off x="9428603" y="5060085"/>
            <a:ext cx="2764218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/>
          <p:cNvCxnSpPr/>
          <p:nvPr userDrawn="1"/>
        </p:nvCxnSpPr>
        <p:spPr>
          <a:xfrm flipH="1">
            <a:off x="6783026" y="5068377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/>
          <p:cNvCxnSpPr/>
          <p:nvPr userDrawn="1"/>
        </p:nvCxnSpPr>
        <p:spPr>
          <a:xfrm flipH="1">
            <a:off x="4119447" y="506008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 userDrawn="1"/>
        </p:nvCxnSpPr>
        <p:spPr>
          <a:xfrm flipH="1">
            <a:off x="-10701" y="5050291"/>
            <a:ext cx="2764218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4176145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7" name="Prostokąt 6"/>
          <p:cNvSpPr/>
          <p:nvPr userDrawn="1"/>
        </p:nvSpPr>
        <p:spPr>
          <a:xfrm>
            <a:off x="0" y="2975429"/>
            <a:ext cx="12192000" cy="696685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64" y="2090057"/>
            <a:ext cx="2431270" cy="242509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28" y="2148113"/>
            <a:ext cx="2373191" cy="236704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61" y="2148113"/>
            <a:ext cx="2373191" cy="236704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30" y="4645786"/>
            <a:ext cx="1378731" cy="7112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93" y="4645786"/>
            <a:ext cx="1378731" cy="7112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75" y="4754060"/>
            <a:ext cx="1907881" cy="588412"/>
          </a:xfrm>
          <a:prstGeom prst="rect">
            <a:avLst/>
          </a:prstGeom>
        </p:spPr>
      </p:pic>
      <p:sp>
        <p:nvSpPr>
          <p:cNvPr id="14" name="Symbol zastępczy tekstu 18"/>
          <p:cNvSpPr>
            <a:spLocks noGrp="1"/>
          </p:cNvSpPr>
          <p:nvPr>
            <p:ph type="body" sz="quarter" idx="18" hasCustomPrompt="1"/>
          </p:nvPr>
        </p:nvSpPr>
        <p:spPr>
          <a:xfrm>
            <a:off x="1680696" y="5487616"/>
            <a:ext cx="2702053" cy="347127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5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4965631" y="5487616"/>
            <a:ext cx="2702053" cy="347127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596571" y="5840193"/>
            <a:ext cx="2858748" cy="32837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4907575" y="5864081"/>
            <a:ext cx="2858748" cy="32837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8218579" y="5502130"/>
            <a:ext cx="2768735" cy="37646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8"/>
          <p:cNvSpPr>
            <a:spLocks noGrp="1"/>
          </p:cNvSpPr>
          <p:nvPr>
            <p:ph type="body" sz="quarter" idx="23" hasCustomPrompt="1"/>
          </p:nvPr>
        </p:nvSpPr>
        <p:spPr>
          <a:xfrm>
            <a:off x="8173572" y="5943052"/>
            <a:ext cx="2858748" cy="32837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9458572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72" y="4429606"/>
            <a:ext cx="1368306" cy="1386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10" y="2363106"/>
            <a:ext cx="1368381" cy="1386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50" y="2363106"/>
            <a:ext cx="1380052" cy="1386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10" y="4429606"/>
            <a:ext cx="1356833" cy="1386075"/>
          </a:xfrm>
          <a:prstGeom prst="rect">
            <a:avLst/>
          </a:prstGeom>
        </p:spPr>
      </p:pic>
      <p:cxnSp>
        <p:nvCxnSpPr>
          <p:cNvPr id="14" name="Łącznik prosty 13"/>
          <p:cNvCxnSpPr/>
          <p:nvPr userDrawn="1"/>
        </p:nvCxnSpPr>
        <p:spPr>
          <a:xfrm flipH="1">
            <a:off x="0" y="3044313"/>
            <a:ext cx="141848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 userDrawn="1"/>
        </p:nvCxnSpPr>
        <p:spPr>
          <a:xfrm flipH="1">
            <a:off x="-7255" y="5127112"/>
            <a:ext cx="141848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 userDrawn="1"/>
        </p:nvCxnSpPr>
        <p:spPr>
          <a:xfrm flipH="1">
            <a:off x="2845803" y="3044313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 userDrawn="1"/>
        </p:nvCxnSpPr>
        <p:spPr>
          <a:xfrm flipH="1">
            <a:off x="2845803" y="5127112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 userDrawn="1"/>
        </p:nvCxnSpPr>
        <p:spPr>
          <a:xfrm flipH="1">
            <a:off x="7977702" y="3047883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/>
          <p:cNvCxnSpPr/>
          <p:nvPr userDrawn="1"/>
        </p:nvCxnSpPr>
        <p:spPr>
          <a:xfrm flipH="1">
            <a:off x="7977702" y="5130682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/>
          <p:cNvCxnSpPr/>
          <p:nvPr userDrawn="1"/>
        </p:nvCxnSpPr>
        <p:spPr>
          <a:xfrm flipH="1">
            <a:off x="11530268" y="3044313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/>
          <p:cNvCxnSpPr/>
          <p:nvPr userDrawn="1"/>
        </p:nvCxnSpPr>
        <p:spPr>
          <a:xfrm flipH="1">
            <a:off x="11530268" y="5127112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tekstu 23"/>
          <p:cNvSpPr>
            <a:spLocks noGrp="1"/>
          </p:cNvSpPr>
          <p:nvPr>
            <p:ph type="body" sz="quarter" idx="11" hasCustomPrompt="1"/>
          </p:nvPr>
        </p:nvSpPr>
        <p:spPr>
          <a:xfrm>
            <a:off x="3667934" y="2844231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23"/>
          <p:cNvSpPr>
            <a:spLocks noGrp="1"/>
          </p:cNvSpPr>
          <p:nvPr>
            <p:ph type="body" sz="quarter" idx="12" hasCustomPrompt="1"/>
          </p:nvPr>
        </p:nvSpPr>
        <p:spPr>
          <a:xfrm>
            <a:off x="3680727" y="4935137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6" name="Symbol zastępczy tekstu 23"/>
          <p:cNvSpPr>
            <a:spLocks noGrp="1"/>
          </p:cNvSpPr>
          <p:nvPr>
            <p:ph type="body" sz="quarter" idx="13" hasCustomPrompt="1"/>
          </p:nvPr>
        </p:nvSpPr>
        <p:spPr>
          <a:xfrm>
            <a:off x="8828861" y="2844231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7" name="Symbol zastępczy tekstu 23"/>
          <p:cNvSpPr>
            <a:spLocks noGrp="1"/>
          </p:cNvSpPr>
          <p:nvPr>
            <p:ph type="body" sz="quarter" idx="14" hasCustomPrompt="1"/>
          </p:nvPr>
        </p:nvSpPr>
        <p:spPr>
          <a:xfrm>
            <a:off x="8841654" y="4935137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2070897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86" y="2244372"/>
            <a:ext cx="1837102" cy="170193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5" y="2626879"/>
            <a:ext cx="1801450" cy="82752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86" y="2258886"/>
            <a:ext cx="1572116" cy="14826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49" y="2806267"/>
            <a:ext cx="2369951" cy="577450"/>
          </a:xfrm>
          <a:prstGeom prst="rect">
            <a:avLst/>
          </a:prstGeom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 hasCustomPrompt="1"/>
          </p:nvPr>
        </p:nvSpPr>
        <p:spPr>
          <a:xfrm>
            <a:off x="348344" y="4122511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3146431" y="4122510"/>
            <a:ext cx="2644769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62202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60289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4"/>
          <p:cNvSpPr>
            <a:spLocks noGrp="1"/>
          </p:cNvSpPr>
          <p:nvPr>
            <p:ph type="body" sz="quarter" idx="15" hasCustomPrompt="1"/>
          </p:nvPr>
        </p:nvSpPr>
        <p:spPr>
          <a:xfrm>
            <a:off x="348344" y="5583111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0" name="Symbol zastępczy tekstu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85888" y="5590369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1" name="Symbol zastępczy tekstu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87600" y="5583110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2" name="Symbol zastępczy tekstu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21974" y="5590368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420914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3258458" y="543559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6036255" y="542108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 userDrawn="1"/>
        </p:nvCxnSpPr>
        <p:spPr>
          <a:xfrm>
            <a:off x="8873799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3807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 hasCustomPrompt="1"/>
          </p:nvPr>
        </p:nvSpPr>
        <p:spPr>
          <a:xfrm>
            <a:off x="348344" y="4122511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3146431" y="4122510"/>
            <a:ext cx="2644769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62202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60289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4"/>
          <p:cNvSpPr>
            <a:spLocks noGrp="1"/>
          </p:cNvSpPr>
          <p:nvPr>
            <p:ph type="body" sz="quarter" idx="15" hasCustomPrompt="1"/>
          </p:nvPr>
        </p:nvSpPr>
        <p:spPr>
          <a:xfrm>
            <a:off x="348344" y="5583111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0" name="Symbol zastępczy tekstu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85888" y="5590369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1" name="Symbol zastępczy tekstu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87600" y="5583110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2" name="Symbol zastępczy tekstu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21974" y="5590368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cxnSp>
        <p:nvCxnSpPr>
          <p:cNvPr id="3" name="Łącznik prosty 2"/>
          <p:cNvCxnSpPr/>
          <p:nvPr userDrawn="1"/>
        </p:nvCxnSpPr>
        <p:spPr>
          <a:xfrm>
            <a:off x="420914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>
            <a:off x="3258458" y="543559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6036255" y="542108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8873799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51" y="2521882"/>
            <a:ext cx="1832432" cy="1227919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9" y="2850026"/>
            <a:ext cx="2376711" cy="67992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7" y="2850026"/>
            <a:ext cx="1979399" cy="576819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68" y="2667001"/>
            <a:ext cx="1607918" cy="12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470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 hasCustomPrompt="1"/>
          </p:nvPr>
        </p:nvSpPr>
        <p:spPr>
          <a:xfrm>
            <a:off x="348344" y="4122511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3146431" y="4122510"/>
            <a:ext cx="2644769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62202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60289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4"/>
          <p:cNvSpPr>
            <a:spLocks noGrp="1"/>
          </p:cNvSpPr>
          <p:nvPr>
            <p:ph type="body" sz="quarter" idx="15" hasCustomPrompt="1"/>
          </p:nvPr>
        </p:nvSpPr>
        <p:spPr>
          <a:xfrm>
            <a:off x="348344" y="5583111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0" name="Symbol zastępczy tekstu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85888" y="5590369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1" name="Symbol zastępczy tekstu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87600" y="5583110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2" name="Symbol zastępczy tekstu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21974" y="5590368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cxnSp>
        <p:nvCxnSpPr>
          <p:cNvPr id="3" name="Łącznik prosty 2"/>
          <p:cNvCxnSpPr/>
          <p:nvPr userDrawn="1"/>
        </p:nvCxnSpPr>
        <p:spPr>
          <a:xfrm>
            <a:off x="420914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>
            <a:off x="3258458" y="543559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6036255" y="542108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8873799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76" y="2554515"/>
            <a:ext cx="1913969" cy="8762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14" y="2257172"/>
            <a:ext cx="1862182" cy="119668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73" y="2278364"/>
            <a:ext cx="2267398" cy="129124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3" y="2288115"/>
            <a:ext cx="1696873" cy="161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691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" y="1453"/>
            <a:ext cx="12192025" cy="685191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5243"/>
            <a:ext cx="7929797" cy="80772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26" y="4877947"/>
            <a:ext cx="1719075" cy="171907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562"/>
            <a:ext cx="3736856" cy="877826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9774306" y="1010799"/>
            <a:ext cx="186858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700" dirty="0">
                <a:solidFill>
                  <a:prstClr val="white"/>
                </a:solidFill>
                <a:latin typeface="Arial"/>
              </a:rPr>
              <a:t>www.smmlegal.pl</a:t>
            </a:r>
          </a:p>
        </p:txBody>
      </p:sp>
      <p:sp>
        <p:nvSpPr>
          <p:cNvPr id="14" name="pole tekstowe 13"/>
          <p:cNvSpPr txBox="1"/>
          <p:nvPr userDrawn="1"/>
        </p:nvSpPr>
        <p:spPr>
          <a:xfrm>
            <a:off x="2612804" y="4032898"/>
            <a:ext cx="578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cap="all" dirty="0">
                <a:solidFill>
                  <a:prstClr val="white"/>
                </a:solidFill>
              </a:rPr>
              <a:t>Dziękujemy za uwagę</a:t>
            </a:r>
          </a:p>
        </p:txBody>
      </p:sp>
      <p:sp>
        <p:nvSpPr>
          <p:cNvPr id="15" name="Prostokąt 14"/>
          <p:cNvSpPr/>
          <p:nvPr userDrawn="1"/>
        </p:nvSpPr>
        <p:spPr>
          <a:xfrm>
            <a:off x="394741" y="5740515"/>
            <a:ext cx="18238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r>
              <a:rPr lang="pl-PL" sz="140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r>
              <a:rPr lang="pl-PL" sz="140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sz="1400" dirty="0">
              <a:solidFill>
                <a:srgbClr val="6D6E71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>
            <a:off x="2733207" y="574051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>
                <a:solidFill>
                  <a:srgbClr val="FFFFFF"/>
                </a:solidFill>
                <a:latin typeface="Arial"/>
              </a:rPr>
              <a:t>Poznań Office</a:t>
            </a:r>
          </a:p>
          <a:p>
            <a:r>
              <a:rPr lang="pl-PL" sz="1400" dirty="0">
                <a:solidFill>
                  <a:srgbClr val="FFFFFF"/>
                </a:solidFill>
                <a:latin typeface="Arial"/>
              </a:rPr>
              <a:t>ul. Litewska 3/1</a:t>
            </a:r>
          </a:p>
          <a:p>
            <a:r>
              <a:rPr lang="pl-PL" sz="1400" dirty="0">
                <a:solidFill>
                  <a:srgbClr val="FFFFFF"/>
                </a:solidFill>
                <a:latin typeface="Arial"/>
              </a:rPr>
              <a:t>60-605 Poznań</a:t>
            </a:r>
            <a:endParaRPr lang="pl-PL" sz="1400" dirty="0">
              <a:solidFill>
                <a:srgbClr val="6D6E71"/>
              </a:solidFill>
              <a:latin typeface="Arial"/>
            </a:endParaRPr>
          </a:p>
        </p:txBody>
      </p:sp>
      <p:cxnSp>
        <p:nvCxnSpPr>
          <p:cNvPr id="17" name="Łącznik prosty 16"/>
          <p:cNvCxnSpPr/>
          <p:nvPr userDrawn="1"/>
        </p:nvCxnSpPr>
        <p:spPr>
          <a:xfrm>
            <a:off x="2218544" y="5771213"/>
            <a:ext cx="0" cy="7195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0408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EE51-209F-422A-9DC8-EEFCE9EDFF48}" type="datetimeFigureOut">
              <a:rPr lang="pl-PL" smtClean="0">
                <a:solidFill>
                  <a:srgbClr val="6D6E71">
                    <a:tint val="75000"/>
                  </a:srgbClr>
                </a:solidFill>
              </a:rPr>
              <a:pPr/>
              <a:t>2018-10-18</a:t>
            </a:fld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1D47-F7AB-42A0-B008-09632C926858}" type="slidenum">
              <a:rPr lang="pl-PL" smtClean="0">
                <a:solidFill>
                  <a:srgbClr val="6D6E71">
                    <a:tint val="75000"/>
                  </a:srgbClr>
                </a:solidFill>
              </a:rPr>
              <a:pPr/>
              <a:t>‹#›</a:t>
            </a:fld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443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 userDrawn="1"/>
        </p:nvSpPr>
        <p:spPr>
          <a:xfrm>
            <a:off x="8609868" y="2242512"/>
            <a:ext cx="3086833" cy="3741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1" name="Prostokąt 10"/>
          <p:cNvSpPr/>
          <p:nvPr userDrawn="1"/>
        </p:nvSpPr>
        <p:spPr>
          <a:xfrm>
            <a:off x="453785" y="4879008"/>
            <a:ext cx="11268316" cy="3741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7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4"/>
          </p:nvPr>
        </p:nvSpPr>
        <p:spPr>
          <a:xfrm>
            <a:off x="3657600" y="2692400"/>
            <a:ext cx="2560638" cy="158591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2" name="Symbol zastępczy tekstu 19"/>
          <p:cNvSpPr>
            <a:spLocks noGrp="1"/>
          </p:cNvSpPr>
          <p:nvPr>
            <p:ph type="body" sz="quarter" idx="16"/>
          </p:nvPr>
        </p:nvSpPr>
        <p:spPr>
          <a:xfrm>
            <a:off x="2990260" y="5758941"/>
            <a:ext cx="1480140" cy="46405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3" name="Symbol zastępczy tekstu 19"/>
          <p:cNvSpPr>
            <a:spLocks noGrp="1"/>
          </p:cNvSpPr>
          <p:nvPr>
            <p:ph type="body" sz="quarter" idx="17"/>
          </p:nvPr>
        </p:nvSpPr>
        <p:spPr>
          <a:xfrm>
            <a:off x="6255566" y="5758941"/>
            <a:ext cx="1480140" cy="46405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4" name="Symbol zastępczy tekstu 19"/>
          <p:cNvSpPr>
            <a:spLocks noGrp="1"/>
          </p:cNvSpPr>
          <p:nvPr>
            <p:ph type="body" sz="quarter" idx="18"/>
          </p:nvPr>
        </p:nvSpPr>
        <p:spPr>
          <a:xfrm>
            <a:off x="9752420" y="5766635"/>
            <a:ext cx="1480140" cy="46405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quarter" idx="19"/>
          </p:nvPr>
        </p:nvSpPr>
        <p:spPr>
          <a:xfrm>
            <a:off x="3171030" y="2234892"/>
            <a:ext cx="2560638" cy="335603"/>
          </a:xfrm>
        </p:spPr>
        <p:txBody>
          <a:bodyPr anchor="ctr">
            <a:normAutofit/>
          </a:bodyPr>
          <a:lstStyle>
            <a:lvl1pPr marL="0" indent="0">
              <a:buNone/>
              <a:defRPr sz="1500" b="1" cap="all" baseline="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8" name="Symbol zastępczy tekstu 27"/>
          <p:cNvSpPr>
            <a:spLocks noGrp="1"/>
          </p:cNvSpPr>
          <p:nvPr>
            <p:ph type="body" sz="quarter" idx="20"/>
          </p:nvPr>
        </p:nvSpPr>
        <p:spPr>
          <a:xfrm>
            <a:off x="8775698" y="2275119"/>
            <a:ext cx="2600325" cy="293687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9" name="Symbol zastępczy tekstu 27"/>
          <p:cNvSpPr>
            <a:spLocks noGrp="1"/>
          </p:cNvSpPr>
          <p:nvPr>
            <p:ph type="body" sz="quarter" idx="21" hasCustomPrompt="1"/>
          </p:nvPr>
        </p:nvSpPr>
        <p:spPr>
          <a:xfrm>
            <a:off x="758372" y="4917165"/>
            <a:ext cx="2600325" cy="293687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Współpraca m.in. z:</a:t>
            </a:r>
          </a:p>
        </p:txBody>
      </p:sp>
      <p:sp>
        <p:nvSpPr>
          <p:cNvPr id="14" name="Prostokąt 13"/>
          <p:cNvSpPr/>
          <p:nvPr userDrawn="1"/>
        </p:nvSpPr>
        <p:spPr>
          <a:xfrm>
            <a:off x="2773138" y="2242512"/>
            <a:ext cx="3086833" cy="3741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68" y="2234892"/>
            <a:ext cx="2460532" cy="245415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8" y="2213896"/>
            <a:ext cx="2489501" cy="25054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83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55">
            <a:extLst>
              <a:ext uri="{FF2B5EF4-FFF2-40B4-BE49-F238E27FC236}">
                <a16:creationId xmlns:a16="http://schemas.microsoft.com/office/drawing/2014/main" xmlns="" id="{1DC61224-27A8-4AFB-A2A9-300406043E23}"/>
              </a:ext>
            </a:extLst>
          </p:cNvPr>
          <p:cNvGrpSpPr>
            <a:grpSpLocks/>
          </p:cNvGrpSpPr>
          <p:nvPr/>
        </p:nvGrpSpPr>
        <p:grpSpPr bwMode="auto">
          <a:xfrm>
            <a:off x="4668838" y="3440113"/>
            <a:ext cx="2828925" cy="1019175"/>
            <a:chOff x="4669026" y="3440686"/>
            <a:chExt cx="2828550" cy="1018038"/>
          </a:xfrm>
        </p:grpSpPr>
        <p:pic>
          <p:nvPicPr>
            <p:cNvPr id="12" name="Obraz 56">
              <a:extLst>
                <a:ext uri="{FF2B5EF4-FFF2-40B4-BE49-F238E27FC236}">
                  <a16:creationId xmlns:a16="http://schemas.microsoft.com/office/drawing/2014/main" xmlns="" id="{30B5008D-E6A3-4041-9273-BD7ADEC0F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7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Obraz 57">
              <a:extLst>
                <a:ext uri="{FF2B5EF4-FFF2-40B4-BE49-F238E27FC236}">
                  <a16:creationId xmlns:a16="http://schemas.microsoft.com/office/drawing/2014/main" xmlns="" id="{8DC1E2D3-FB2E-479A-9F95-E6DE87235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026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upa 58">
            <a:extLst>
              <a:ext uri="{FF2B5EF4-FFF2-40B4-BE49-F238E27FC236}">
                <a16:creationId xmlns:a16="http://schemas.microsoft.com/office/drawing/2014/main" xmlns="" id="{16071F31-D896-4A4F-B867-297255DE73DD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3452813"/>
            <a:ext cx="2828925" cy="1019175"/>
            <a:chOff x="1392420" y="3453387"/>
            <a:chExt cx="2828550" cy="1018038"/>
          </a:xfrm>
        </p:grpSpPr>
        <p:pic>
          <p:nvPicPr>
            <p:cNvPr id="15" name="Obraz 59">
              <a:extLst>
                <a:ext uri="{FF2B5EF4-FFF2-40B4-BE49-F238E27FC236}">
                  <a16:creationId xmlns:a16="http://schemas.microsoft.com/office/drawing/2014/main" xmlns="" id="{384B176A-F220-4D1E-9D9C-24F20D45D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34762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Obraz 60">
              <a:extLst>
                <a:ext uri="{FF2B5EF4-FFF2-40B4-BE49-F238E27FC236}">
                  <a16:creationId xmlns:a16="http://schemas.microsoft.com/office/drawing/2014/main" xmlns="" id="{526BE559-6D25-4AE2-B232-2A92429F8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34533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a 61">
            <a:extLst>
              <a:ext uri="{FF2B5EF4-FFF2-40B4-BE49-F238E27FC236}">
                <a16:creationId xmlns:a16="http://schemas.microsoft.com/office/drawing/2014/main" xmlns="" id="{C407A5A5-39AE-42BC-930E-B58B8F8F811B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4938713"/>
            <a:ext cx="2828925" cy="1019175"/>
            <a:chOff x="1392420" y="4939287"/>
            <a:chExt cx="2828550" cy="1018038"/>
          </a:xfrm>
        </p:grpSpPr>
        <p:pic>
          <p:nvPicPr>
            <p:cNvPr id="18" name="Obraz 62">
              <a:extLst>
                <a:ext uri="{FF2B5EF4-FFF2-40B4-BE49-F238E27FC236}">
                  <a16:creationId xmlns:a16="http://schemas.microsoft.com/office/drawing/2014/main" xmlns="" id="{D738C155-F412-4482-9B7D-9B1E47B61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49621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Obraz 63">
              <a:extLst>
                <a:ext uri="{FF2B5EF4-FFF2-40B4-BE49-F238E27FC236}">
                  <a16:creationId xmlns:a16="http://schemas.microsoft.com/office/drawing/2014/main" xmlns="" id="{DE45562F-8AED-4676-ACA1-02FD93669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49392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a 18">
            <a:extLst>
              <a:ext uri="{FF2B5EF4-FFF2-40B4-BE49-F238E27FC236}">
                <a16:creationId xmlns:a16="http://schemas.microsoft.com/office/drawing/2014/main" xmlns="" id="{ADE78EFF-DD07-4C45-B074-597963C3F26C}"/>
              </a:ext>
            </a:extLst>
          </p:cNvPr>
          <p:cNvGrpSpPr>
            <a:grpSpLocks/>
          </p:cNvGrpSpPr>
          <p:nvPr/>
        </p:nvGrpSpPr>
        <p:grpSpPr bwMode="auto">
          <a:xfrm>
            <a:off x="7958138" y="1941513"/>
            <a:ext cx="2828925" cy="1019175"/>
            <a:chOff x="7958324" y="1942085"/>
            <a:chExt cx="2828550" cy="1018038"/>
          </a:xfrm>
        </p:grpSpPr>
        <p:pic>
          <p:nvPicPr>
            <p:cNvPr id="21" name="Obraz 10">
              <a:extLst>
                <a:ext uri="{FF2B5EF4-FFF2-40B4-BE49-F238E27FC236}">
                  <a16:creationId xmlns:a16="http://schemas.microsoft.com/office/drawing/2014/main" xmlns="" id="{0E9754D8-5A2C-4887-8DA3-6A8C51B51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085" y="1964945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Obraz 11">
              <a:extLst>
                <a:ext uri="{FF2B5EF4-FFF2-40B4-BE49-F238E27FC236}">
                  <a16:creationId xmlns:a16="http://schemas.microsoft.com/office/drawing/2014/main" xmlns="" id="{1DD80BB2-4EF7-4352-A51C-3C623DE61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324" y="1942085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upa 51">
            <a:extLst>
              <a:ext uri="{FF2B5EF4-FFF2-40B4-BE49-F238E27FC236}">
                <a16:creationId xmlns:a16="http://schemas.microsoft.com/office/drawing/2014/main" xmlns="" id="{65C6B8F6-F686-40D8-B0FF-8EDBD4B7A895}"/>
              </a:ext>
            </a:extLst>
          </p:cNvPr>
          <p:cNvGrpSpPr>
            <a:grpSpLocks/>
          </p:cNvGrpSpPr>
          <p:nvPr/>
        </p:nvGrpSpPr>
        <p:grpSpPr bwMode="auto">
          <a:xfrm>
            <a:off x="7945438" y="3440113"/>
            <a:ext cx="2828925" cy="1019175"/>
            <a:chOff x="7945623" y="3440686"/>
            <a:chExt cx="2828550" cy="1018038"/>
          </a:xfrm>
        </p:grpSpPr>
        <p:pic>
          <p:nvPicPr>
            <p:cNvPr id="24" name="Obraz 53">
              <a:extLst>
                <a:ext uri="{FF2B5EF4-FFF2-40B4-BE49-F238E27FC236}">
                  <a16:creationId xmlns:a16="http://schemas.microsoft.com/office/drawing/2014/main" xmlns="" id="{0CEDE12C-BE6D-4C25-A27F-DCB57E9C0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384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Obraz 54">
              <a:extLst>
                <a:ext uri="{FF2B5EF4-FFF2-40B4-BE49-F238E27FC236}">
                  <a16:creationId xmlns:a16="http://schemas.microsoft.com/office/drawing/2014/main" xmlns="" id="{E4901FA0-B6CF-4B87-BE7D-6242A9A09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5623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a 64">
            <a:extLst>
              <a:ext uri="{FF2B5EF4-FFF2-40B4-BE49-F238E27FC236}">
                <a16:creationId xmlns:a16="http://schemas.microsoft.com/office/drawing/2014/main" xmlns="" id="{CCDB24E4-4C0D-40A3-B81C-2776A5C74687}"/>
              </a:ext>
            </a:extLst>
          </p:cNvPr>
          <p:cNvGrpSpPr>
            <a:grpSpLocks/>
          </p:cNvGrpSpPr>
          <p:nvPr/>
        </p:nvGrpSpPr>
        <p:grpSpPr bwMode="auto">
          <a:xfrm>
            <a:off x="4706938" y="1954213"/>
            <a:ext cx="2828925" cy="1019175"/>
            <a:chOff x="4707120" y="1954786"/>
            <a:chExt cx="2828550" cy="1018038"/>
          </a:xfrm>
        </p:grpSpPr>
        <p:pic>
          <p:nvPicPr>
            <p:cNvPr id="27" name="Obraz 65">
              <a:extLst>
                <a:ext uri="{FF2B5EF4-FFF2-40B4-BE49-F238E27FC236}">
                  <a16:creationId xmlns:a16="http://schemas.microsoft.com/office/drawing/2014/main" xmlns="" id="{1E4E7FA4-9350-4E94-8E3E-D6AE03E16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3890" y="19776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Obraz 66">
              <a:extLst>
                <a:ext uri="{FF2B5EF4-FFF2-40B4-BE49-F238E27FC236}">
                  <a16:creationId xmlns:a16="http://schemas.microsoft.com/office/drawing/2014/main" xmlns="" id="{048BB329-5999-48B2-8FC4-E0C0F0E2E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120" y="19547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Obraz 5">
            <a:extLst>
              <a:ext uri="{FF2B5EF4-FFF2-40B4-BE49-F238E27FC236}">
                <a16:creationId xmlns:a16="http://schemas.microsoft.com/office/drawing/2014/main" xmlns="" id="{BD980F08-2EA2-408D-90F3-2B7AEC67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9685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2">
            <a:extLst>
              <a:ext uri="{FF2B5EF4-FFF2-40B4-BE49-F238E27FC236}">
                <a16:creationId xmlns:a16="http://schemas.microsoft.com/office/drawing/2014/main" xmlns="" id="{F1D32C56-A02E-441D-A1E4-12921B27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13">
            <a:extLst>
              <a:ext uri="{FF2B5EF4-FFF2-40B4-BE49-F238E27FC236}">
                <a16:creationId xmlns:a16="http://schemas.microsoft.com/office/drawing/2014/main" xmlns="" id="{900068D8-B0D9-4ADB-A1A6-6C1808B7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14">
            <a:extLst>
              <a:ext uri="{FF2B5EF4-FFF2-40B4-BE49-F238E27FC236}">
                <a16:creationId xmlns:a16="http://schemas.microsoft.com/office/drawing/2014/main" xmlns="" id="{89A5E1B7-395A-4C4A-8F41-51C557116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15">
            <a:extLst>
              <a:ext uri="{FF2B5EF4-FFF2-40B4-BE49-F238E27FC236}">
                <a16:creationId xmlns:a16="http://schemas.microsoft.com/office/drawing/2014/main" xmlns="" id="{341113B5-B042-4AE4-BFDE-5B5411D0B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16">
            <a:extLst>
              <a:ext uri="{FF2B5EF4-FFF2-40B4-BE49-F238E27FC236}">
                <a16:creationId xmlns:a16="http://schemas.microsoft.com/office/drawing/2014/main" xmlns="" id="{4EA7E707-C2BA-4C6C-96A0-D2E92108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20">
            <a:extLst>
              <a:ext uri="{FF2B5EF4-FFF2-40B4-BE49-F238E27FC236}">
                <a16:creationId xmlns:a16="http://schemas.microsoft.com/office/drawing/2014/main" xmlns="" id="{17D3C8E9-F492-4CD6-8009-1B753B22F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3">
            <a:extLst>
              <a:ext uri="{FF2B5EF4-FFF2-40B4-BE49-F238E27FC236}">
                <a16:creationId xmlns:a16="http://schemas.microsoft.com/office/drawing/2014/main" xmlns="" id="{3A5F484F-CC41-456B-B4DD-6E144C37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Łącznik prosty 67">
            <a:extLst>
              <a:ext uri="{FF2B5EF4-FFF2-40B4-BE49-F238E27FC236}">
                <a16:creationId xmlns:a16="http://schemas.microsoft.com/office/drawing/2014/main" xmlns="" id="{A498AACD-900B-4975-9965-FD9FC9656D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7038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Łącznik prosty 68">
            <a:extLst>
              <a:ext uri="{FF2B5EF4-FFF2-40B4-BE49-F238E27FC236}">
                <a16:creationId xmlns:a16="http://schemas.microsoft.com/office/drawing/2014/main" xmlns="" id="{C994757E-97BF-4AEE-9A83-F67B7D8E83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2750" y="5451475"/>
            <a:ext cx="457200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Łącznik prosty 69">
            <a:extLst>
              <a:ext uri="{FF2B5EF4-FFF2-40B4-BE49-F238E27FC236}">
                <a16:creationId xmlns:a16="http://schemas.microsoft.com/office/drawing/2014/main" xmlns="" id="{3E1B54D3-A1B6-4986-9598-11798AC094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85063" y="2446338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Łącznik prosty 70">
            <a:extLst>
              <a:ext uri="{FF2B5EF4-FFF2-40B4-BE49-F238E27FC236}">
                <a16:creationId xmlns:a16="http://schemas.microsoft.com/office/drawing/2014/main" xmlns="" id="{87E8F5EB-8E3A-4400-A048-9AE22ACBF8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85063" y="395763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Łącznik prosty 71">
            <a:extLst>
              <a:ext uri="{FF2B5EF4-FFF2-40B4-BE49-F238E27FC236}">
                <a16:creationId xmlns:a16="http://schemas.microsoft.com/office/drawing/2014/main" xmlns="" id="{762F1C6A-D4F2-4502-BE13-4686B54475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00525" y="397033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72">
            <a:extLst>
              <a:ext uri="{FF2B5EF4-FFF2-40B4-BE49-F238E27FC236}">
                <a16:creationId xmlns:a16="http://schemas.microsoft.com/office/drawing/2014/main" xmlns="" id="{44E5C27A-BFCB-4178-866A-FAB8C8C71A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63838" y="4479925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73">
            <a:extLst>
              <a:ext uri="{FF2B5EF4-FFF2-40B4-BE49-F238E27FC236}">
                <a16:creationId xmlns:a16="http://schemas.microsoft.com/office/drawing/2014/main" xmlns="" id="{16F5156D-F85A-4268-9B31-55195EE986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32900" y="2982913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:a16="http://schemas.microsoft.com/office/drawing/2014/main" xmlns="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:a16="http://schemas.microsoft.com/office/drawing/2014/main" xmlns="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:a16="http://schemas.microsoft.com/office/drawing/2014/main" xmlns="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183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3"/>
          <a:stretch/>
        </p:blipFill>
        <p:spPr>
          <a:xfrm>
            <a:off x="0" y="-1"/>
            <a:ext cx="12321152" cy="685800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143"/>
            <a:ext cx="5997388" cy="807722"/>
          </a:xfrm>
          <a:prstGeom prst="rect">
            <a:avLst/>
          </a:prstGeom>
        </p:spPr>
      </p:pic>
      <p:sp>
        <p:nvSpPr>
          <p:cNvPr id="10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8300" y="2687154"/>
            <a:ext cx="7300658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4500" dirty="0"/>
              <a:t>Tytuł sekcji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3402164"/>
            <a:ext cx="6616700" cy="579121"/>
          </a:xfrm>
          <a:prstGeom prst="rect">
            <a:avLst/>
          </a:prstGeom>
        </p:spPr>
      </p:pic>
      <p:sp>
        <p:nvSpPr>
          <p:cNvPr id="12" name="Symbol zastępczy tekstu 16"/>
          <p:cNvSpPr>
            <a:spLocks noGrp="1"/>
          </p:cNvSpPr>
          <p:nvPr>
            <p:ph type="body" sz="quarter" idx="11" hasCustomPrompt="1"/>
          </p:nvPr>
        </p:nvSpPr>
        <p:spPr>
          <a:xfrm>
            <a:off x="1123334" y="3463125"/>
            <a:ext cx="6110312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26282687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/>
          <p:cNvSpPr/>
          <p:nvPr userDrawn="1"/>
        </p:nvSpPr>
        <p:spPr>
          <a:xfrm>
            <a:off x="6601216" y="2445706"/>
            <a:ext cx="5590784" cy="37128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>
            <a:off x="7857" y="4867693"/>
            <a:ext cx="5134298" cy="37128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3"/>
          </p:nvPr>
        </p:nvSpPr>
        <p:spPr>
          <a:xfrm>
            <a:off x="838909" y="2356374"/>
            <a:ext cx="4808538" cy="1495425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/>
            </a:lvl1pPr>
          </a:lstStyle>
          <a:p>
            <a:pPr lvl="0"/>
            <a:endParaRPr lang="pl-PL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4"/>
          </p:nvPr>
        </p:nvSpPr>
        <p:spPr>
          <a:xfrm>
            <a:off x="6938682" y="2937230"/>
            <a:ext cx="4152900" cy="87153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pl-PL" dirty="0"/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15"/>
          </p:nvPr>
        </p:nvSpPr>
        <p:spPr>
          <a:xfrm>
            <a:off x="2711450" y="5411973"/>
            <a:ext cx="2516188" cy="6334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4" name="Symbol zastępczy tekstu 23"/>
          <p:cNvSpPr>
            <a:spLocks noGrp="1"/>
          </p:cNvSpPr>
          <p:nvPr>
            <p:ph type="body" sz="quarter" idx="16"/>
          </p:nvPr>
        </p:nvSpPr>
        <p:spPr>
          <a:xfrm>
            <a:off x="2711450" y="4882989"/>
            <a:ext cx="2430463" cy="361950"/>
          </a:xfrm>
        </p:spPr>
        <p:txBody>
          <a:bodyPr anchor="ctr">
            <a:norm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5" name="Symbol zastępczy tekstu 23"/>
          <p:cNvSpPr>
            <a:spLocks noGrp="1"/>
          </p:cNvSpPr>
          <p:nvPr>
            <p:ph type="body" sz="quarter" idx="17"/>
          </p:nvPr>
        </p:nvSpPr>
        <p:spPr>
          <a:xfrm>
            <a:off x="6938682" y="2439101"/>
            <a:ext cx="3031228" cy="361950"/>
          </a:xfrm>
        </p:spPr>
        <p:txBody>
          <a:bodyPr anchor="ctr">
            <a:normAutofit/>
          </a:bodyPr>
          <a:lstStyle>
            <a:lvl1pPr marL="0" indent="0">
              <a:buNone/>
              <a:defRPr sz="1600" cap="all" baseline="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3" y="4483634"/>
            <a:ext cx="1787232" cy="17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976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2" name="Łącznik prosty 11"/>
          <p:cNvCxnSpPr/>
          <p:nvPr userDrawn="1"/>
        </p:nvCxnSpPr>
        <p:spPr>
          <a:xfrm>
            <a:off x="-2541" y="2692400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1778000" y="2207597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4" name="Symbol zastępczy tekstu 21"/>
          <p:cNvSpPr>
            <a:spLocks noGrp="1"/>
          </p:cNvSpPr>
          <p:nvPr>
            <p:ph type="body" sz="quarter" idx="15"/>
          </p:nvPr>
        </p:nvSpPr>
        <p:spPr>
          <a:xfrm>
            <a:off x="1765300" y="36354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5" name="Symbol zastępczy tekstu 21"/>
          <p:cNvSpPr>
            <a:spLocks noGrp="1"/>
          </p:cNvSpPr>
          <p:nvPr>
            <p:ph type="body" sz="quarter" idx="16"/>
          </p:nvPr>
        </p:nvSpPr>
        <p:spPr>
          <a:xfrm>
            <a:off x="1765300" y="50705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973825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93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2" name="Łącznik prosty 11"/>
          <p:cNvCxnSpPr/>
          <p:nvPr userDrawn="1"/>
        </p:nvCxnSpPr>
        <p:spPr>
          <a:xfrm>
            <a:off x="-2541" y="2692400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1778000" y="2207597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4" name="Symbol zastępczy tekstu 21"/>
          <p:cNvSpPr>
            <a:spLocks noGrp="1"/>
          </p:cNvSpPr>
          <p:nvPr>
            <p:ph type="body" sz="quarter" idx="15"/>
          </p:nvPr>
        </p:nvSpPr>
        <p:spPr>
          <a:xfrm>
            <a:off x="1765300" y="36354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5" name="Symbol zastępczy tekstu 21"/>
          <p:cNvSpPr>
            <a:spLocks noGrp="1"/>
          </p:cNvSpPr>
          <p:nvPr>
            <p:ph type="body" sz="quarter" idx="16"/>
          </p:nvPr>
        </p:nvSpPr>
        <p:spPr>
          <a:xfrm>
            <a:off x="1765300" y="50705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7" name="Łącznik prosty 11"/>
          <p:cNvCxnSpPr/>
          <p:nvPr userDrawn="1"/>
        </p:nvCxnSpPr>
        <p:spPr>
          <a:xfrm>
            <a:off x="-71591" y="4142619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1"/>
          <p:cNvCxnSpPr/>
          <p:nvPr userDrawn="1"/>
        </p:nvCxnSpPr>
        <p:spPr>
          <a:xfrm>
            <a:off x="-71591" y="5577719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9234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93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28392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774">
          <p15:clr>
            <a:srgbClr val="FBAE40"/>
          </p15:clr>
        </p15:guide>
        <p15:guide id="2" pos="6131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 algn="l"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 algn="l"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 algn="l"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99744" y="2231136"/>
            <a:ext cx="2395728" cy="239572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587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918191"/>
      </p:ext>
    </p:extLst>
  </p:cSld>
  <p:clrMapOvr>
    <a:masterClrMapping/>
  </p:clrMapOvr>
  <p:hf sldNum="0"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CD56C545-3FCA-4307-89DF-CC3101033251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B2378810-AD0E-44DA-9C3E-2A2CA40199DB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D75113C-12C7-4F60-BA5D-69A07FE3597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0C1C39B9-2974-4F2B-BC25-662A2C6CCFB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44116E4-F2A0-4B60-9180-78658F26035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8886735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949859542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xmlns="" id="{E61DAD37-C17B-48B5-828F-46CBC76A5567}"/>
              </a:ext>
            </a:extLst>
          </p:cNvPr>
          <p:cNvSpPr/>
          <p:nvPr/>
        </p:nvSpPr>
        <p:spPr>
          <a:xfrm>
            <a:off x="0" y="685800"/>
            <a:ext cx="1625602" cy="111759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8936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EE362C2A-6B4B-482C-87F0-048BBCD9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CEB49351-D126-40B6-9E40-361AA8AD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288"/>
            <a:ext cx="657542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376F7752-40A6-4851-A919-F0860031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66875"/>
            <a:ext cx="4102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4901325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8">
            <a:extLst>
              <a:ext uri="{FF2B5EF4-FFF2-40B4-BE49-F238E27FC236}">
                <a16:creationId xmlns:a16="http://schemas.microsoft.com/office/drawing/2014/main" xmlns="" id="{1AFC8900-525C-43FE-BFC1-C090DE2D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10">
            <a:extLst>
              <a:ext uri="{FF2B5EF4-FFF2-40B4-BE49-F238E27FC236}">
                <a16:creationId xmlns:a16="http://schemas.microsoft.com/office/drawing/2014/main" xmlns="" id="{A07D9E59-AEDF-4B9D-9896-1BCBC703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673" y="5820658"/>
            <a:ext cx="2941323" cy="576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9">
            <a:extLst>
              <a:ext uri="{FF2B5EF4-FFF2-40B4-BE49-F238E27FC236}">
                <a16:creationId xmlns:a16="http://schemas.microsoft.com/office/drawing/2014/main" xmlns="" id="{3ED39BA6-E277-4498-B2C2-E4EC22FE8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1" y="4930481"/>
            <a:ext cx="9397005" cy="5791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24C42205-CE22-4E02-A3BE-E31B40946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7" y="420203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8">
            <a:extLst>
              <a:ext uri="{FF2B5EF4-FFF2-40B4-BE49-F238E27FC236}">
                <a16:creationId xmlns:a16="http://schemas.microsoft.com/office/drawing/2014/main" xmlns="" id="{632DDC97-24B9-4474-BFE8-B7C08464B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4" y="4142378"/>
            <a:ext cx="7513332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xmlns="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xmlns="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xmlns="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4922027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30">
            <a:extLst>
              <a:ext uri="{FF2B5EF4-FFF2-40B4-BE49-F238E27FC236}">
                <a16:creationId xmlns:a16="http://schemas.microsoft.com/office/drawing/2014/main" xmlns="" id="{C970C975-B93E-483F-AE40-8599994E3E48}"/>
              </a:ext>
            </a:extLst>
          </p:cNvPr>
          <p:cNvSpPr/>
          <p:nvPr/>
        </p:nvSpPr>
        <p:spPr>
          <a:xfrm>
            <a:off x="1419413" y="4752621"/>
            <a:ext cx="4402890" cy="36262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31">
            <a:extLst>
              <a:ext uri="{FF2B5EF4-FFF2-40B4-BE49-F238E27FC236}">
                <a16:creationId xmlns:a16="http://schemas.microsoft.com/office/drawing/2014/main" xmlns="" id="{83026354-F2DD-4301-9C80-AF1F4089A617}"/>
              </a:ext>
            </a:extLst>
          </p:cNvPr>
          <p:cNvSpPr/>
          <p:nvPr/>
        </p:nvSpPr>
        <p:spPr>
          <a:xfrm>
            <a:off x="0" y="2416009"/>
            <a:ext cx="1396316" cy="36025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rostokąt 32">
            <a:extLst>
              <a:ext uri="{FF2B5EF4-FFF2-40B4-BE49-F238E27FC236}">
                <a16:creationId xmlns:a16="http://schemas.microsoft.com/office/drawing/2014/main" xmlns="" id="{09AB3CDE-961A-4BFF-B516-3DDA32DBEEEE}"/>
              </a:ext>
            </a:extLst>
          </p:cNvPr>
          <p:cNvSpPr/>
          <p:nvPr/>
        </p:nvSpPr>
        <p:spPr>
          <a:xfrm>
            <a:off x="0" y="3242498"/>
            <a:ext cx="1396316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rostokąt 33">
            <a:extLst>
              <a:ext uri="{FF2B5EF4-FFF2-40B4-BE49-F238E27FC236}">
                <a16:creationId xmlns:a16="http://schemas.microsoft.com/office/drawing/2014/main" xmlns="" id="{C02A1A61-BB0F-4795-968F-BF4E2E2A92D9}"/>
              </a:ext>
            </a:extLst>
          </p:cNvPr>
          <p:cNvSpPr/>
          <p:nvPr/>
        </p:nvSpPr>
        <p:spPr>
          <a:xfrm>
            <a:off x="0" y="3963265"/>
            <a:ext cx="1396316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rostokąt 36">
            <a:extLst>
              <a:ext uri="{FF2B5EF4-FFF2-40B4-BE49-F238E27FC236}">
                <a16:creationId xmlns:a16="http://schemas.microsoft.com/office/drawing/2014/main" xmlns="" id="{28FBE97B-D0D1-4A9C-A236-916686D0851D}"/>
              </a:ext>
            </a:extLst>
          </p:cNvPr>
          <p:cNvSpPr/>
          <p:nvPr/>
        </p:nvSpPr>
        <p:spPr>
          <a:xfrm>
            <a:off x="1424662" y="3965002"/>
            <a:ext cx="7514063" cy="393813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ostokąt 37">
            <a:extLst>
              <a:ext uri="{FF2B5EF4-FFF2-40B4-BE49-F238E27FC236}">
                <a16:creationId xmlns:a16="http://schemas.microsoft.com/office/drawing/2014/main" xmlns="" id="{A725C3A9-56DA-489F-B791-B057BDF6D246}"/>
              </a:ext>
            </a:extLst>
          </p:cNvPr>
          <p:cNvSpPr/>
          <p:nvPr/>
        </p:nvSpPr>
        <p:spPr>
          <a:xfrm>
            <a:off x="1424662" y="3240084"/>
            <a:ext cx="5565504" cy="36245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rostokąt 38">
            <a:extLst>
              <a:ext uri="{FF2B5EF4-FFF2-40B4-BE49-F238E27FC236}">
                <a16:creationId xmlns:a16="http://schemas.microsoft.com/office/drawing/2014/main" xmlns="" id="{964DD77B-B119-46C3-8822-135850187B42}"/>
              </a:ext>
            </a:extLst>
          </p:cNvPr>
          <p:cNvSpPr/>
          <p:nvPr/>
        </p:nvSpPr>
        <p:spPr>
          <a:xfrm>
            <a:off x="1424095" y="2420553"/>
            <a:ext cx="5133789" cy="35999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rostokąt 39">
            <a:extLst>
              <a:ext uri="{FF2B5EF4-FFF2-40B4-BE49-F238E27FC236}">
                <a16:creationId xmlns:a16="http://schemas.microsoft.com/office/drawing/2014/main" xmlns="" id="{8B862CB1-556F-4820-9419-79F0876C51B5}"/>
              </a:ext>
            </a:extLst>
          </p:cNvPr>
          <p:cNvSpPr/>
          <p:nvPr/>
        </p:nvSpPr>
        <p:spPr>
          <a:xfrm>
            <a:off x="0" y="4754550"/>
            <a:ext cx="1396800" cy="360694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xmlns="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:a16="http://schemas.microsoft.com/office/drawing/2014/main" xmlns="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:a16="http://schemas.microsoft.com/office/drawing/2014/main" xmlns="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xmlns="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xmlns="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0548864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xmlns="" id="{3FF9787C-D79B-4820-A584-DA70CAEC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28131AFB-E152-43E8-8A83-56AA418B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957" y="4024887"/>
            <a:ext cx="9096048" cy="7084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7B319355-8B6B-42B4-9067-D30C6A35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68" y="3240743"/>
            <a:ext cx="5594427" cy="8782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6177199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083055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xmlns="" id="{178F7162-ED93-4D64-B064-106116AD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8B8FC8BD-8F77-49C0-9152-CBD24D6D107E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FA84FBB0-5FEC-4991-B10C-F6378F96EFB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:a16="http://schemas.microsoft.com/office/drawing/2014/main" xmlns="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51366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:a16="http://schemas.microsoft.com/office/drawing/2014/main" xmlns="" id="{83D37051-B8E2-4F88-937A-067D572F5C6D}"/>
              </a:ext>
            </a:extLst>
          </p:cNvPr>
          <p:cNvSpPr/>
          <p:nvPr/>
        </p:nvSpPr>
        <p:spPr>
          <a:xfrm>
            <a:off x="3669953" y="1679505"/>
            <a:ext cx="8522043" cy="199674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B9D55477-40EF-4A1A-A74D-2D22EA6F9468}"/>
              </a:ext>
            </a:extLst>
          </p:cNvPr>
          <p:cNvCxnSpPr/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BE07169F-26D3-43CA-BAAC-69F6FF5D247C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:a16="http://schemas.microsoft.com/office/drawing/2014/main" xmlns="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  <p:pic>
        <p:nvPicPr>
          <p:cNvPr id="9" name="Obraz 14">
            <a:extLst>
              <a:ext uri="{FF2B5EF4-FFF2-40B4-BE49-F238E27FC236}">
                <a16:creationId xmlns:a16="http://schemas.microsoft.com/office/drawing/2014/main" xmlns="" id="{EADE35E7-4C2E-4F9E-8739-DF09FF12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68" y="3510701"/>
            <a:ext cx="1386001" cy="13860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757073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">
            <a:extLst>
              <a:ext uri="{FF2B5EF4-FFF2-40B4-BE49-F238E27FC236}">
                <a16:creationId xmlns:a16="http://schemas.microsoft.com/office/drawing/2014/main" xmlns="" id="{B3E97912-97F0-4E28-9845-F10C23AFDC10}"/>
              </a:ext>
            </a:extLst>
          </p:cNvPr>
          <p:cNvSpPr/>
          <p:nvPr/>
        </p:nvSpPr>
        <p:spPr>
          <a:xfrm>
            <a:off x="3682316" y="2057400"/>
            <a:ext cx="8509689" cy="1674339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xmlns="" id="{8C1A0229-2174-4099-94A3-53D64F84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3476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Łącznik prosty 11">
            <a:extLst>
              <a:ext uri="{FF2B5EF4-FFF2-40B4-BE49-F238E27FC236}">
                <a16:creationId xmlns:a16="http://schemas.microsoft.com/office/drawing/2014/main" xmlns="" id="{27974DD3-B118-439C-A7D0-8510C2F1643D}"/>
              </a:ext>
            </a:extLst>
          </p:cNvPr>
          <p:cNvCxnSpPr>
            <a:endCxn id="4" idx="1"/>
          </p:cNvCxnSpPr>
          <p:nvPr/>
        </p:nvCxnSpPr>
        <p:spPr>
          <a:xfrm>
            <a:off x="0" y="4190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6" name="Łącznik prosty 12">
            <a:extLst>
              <a:ext uri="{FF2B5EF4-FFF2-40B4-BE49-F238E27FC236}">
                <a16:creationId xmlns:a16="http://schemas.microsoft.com/office/drawing/2014/main" xmlns="" id="{1BB00096-D241-43C9-B40A-572A1E4B6374}"/>
              </a:ext>
            </a:extLst>
          </p:cNvPr>
          <p:cNvCxnSpPr/>
          <p:nvPr/>
        </p:nvCxnSpPr>
        <p:spPr>
          <a:xfrm>
            <a:off x="2792275" y="4203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xmlns="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:a16="http://schemas.microsoft.com/office/drawing/2014/main" xmlns="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xmlns="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38719170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xmlns="" id="{EC003FF8-FB90-4A62-93BF-E56E495DB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7" y="2333749"/>
            <a:ext cx="1420374" cy="145389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Łącznik prosty 11">
            <a:extLst>
              <a:ext uri="{FF2B5EF4-FFF2-40B4-BE49-F238E27FC236}">
                <a16:creationId xmlns:a16="http://schemas.microsoft.com/office/drawing/2014/main" xmlns="" id="{DCDF4613-2776-400E-B808-392B613AC4A7}"/>
              </a:ext>
            </a:extLst>
          </p:cNvPr>
          <p:cNvCxnSpPr>
            <a:endCxn id="3" idx="1"/>
          </p:cNvCxnSpPr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5" name="Łącznik prosty 12">
            <a:extLst>
              <a:ext uri="{FF2B5EF4-FFF2-40B4-BE49-F238E27FC236}">
                <a16:creationId xmlns:a16="http://schemas.microsoft.com/office/drawing/2014/main" xmlns="" id="{9FD37005-2BB2-4CBE-A5FC-D4AA66C468E5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:a16="http://schemas.microsoft.com/office/drawing/2014/main" xmlns="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41267625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3" name="Łącznik prosty 11">
            <a:extLst>
              <a:ext uri="{FF2B5EF4-FFF2-40B4-BE49-F238E27FC236}">
                <a16:creationId xmlns:a16="http://schemas.microsoft.com/office/drawing/2014/main" xmlns="" id="{2982752C-EA95-416A-B934-F9E62D9ED1CE}"/>
              </a:ext>
            </a:extLst>
          </p:cNvPr>
          <p:cNvCxnSpPr/>
          <p:nvPr/>
        </p:nvCxnSpPr>
        <p:spPr>
          <a:xfrm>
            <a:off x="0" y="3047996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4" name="Łącznik prosty 12">
            <a:extLst>
              <a:ext uri="{FF2B5EF4-FFF2-40B4-BE49-F238E27FC236}">
                <a16:creationId xmlns:a16="http://schemas.microsoft.com/office/drawing/2014/main" xmlns="" id="{ECD27FAD-1AA6-4704-8E03-C8509FA68669}"/>
              </a:ext>
            </a:extLst>
          </p:cNvPr>
          <p:cNvCxnSpPr/>
          <p:nvPr/>
        </p:nvCxnSpPr>
        <p:spPr>
          <a:xfrm>
            <a:off x="2792275" y="3060697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cxnSp>
        <p:nvCxnSpPr>
          <p:cNvPr id="6" name="Łącznik prosty 13">
            <a:extLst>
              <a:ext uri="{FF2B5EF4-FFF2-40B4-BE49-F238E27FC236}">
                <a16:creationId xmlns:a16="http://schemas.microsoft.com/office/drawing/2014/main" xmlns="" id="{B353A92A-BDC8-41E4-B987-ABA10FAD9A5F}"/>
              </a:ext>
            </a:extLst>
          </p:cNvPr>
          <p:cNvCxnSpPr/>
          <p:nvPr/>
        </p:nvCxnSpPr>
        <p:spPr>
          <a:xfrm>
            <a:off x="0" y="5130798"/>
            <a:ext cx="1398017" cy="1270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7" name="Łącznik prosty 14">
            <a:extLst>
              <a:ext uri="{FF2B5EF4-FFF2-40B4-BE49-F238E27FC236}">
                <a16:creationId xmlns:a16="http://schemas.microsoft.com/office/drawing/2014/main" xmlns="" id="{2C3D19BB-8667-486B-B1E8-7C6679001369}"/>
              </a:ext>
            </a:extLst>
          </p:cNvPr>
          <p:cNvCxnSpPr/>
          <p:nvPr/>
        </p:nvCxnSpPr>
        <p:spPr>
          <a:xfrm>
            <a:off x="2792275" y="5143499"/>
            <a:ext cx="712921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4837784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CECC14B-385B-4814-A244-000191A7B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FB0199E0-98BF-441A-A0B0-7E5D1B83D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" y="4155079"/>
            <a:ext cx="701102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4EB0E3C8-E11D-4313-BD07-5521881DD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94" y="3627872"/>
            <a:ext cx="2359298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988740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C6F57B04-504C-414A-9611-4D2645C77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0513" y="682625"/>
            <a:ext cx="1247776" cy="957263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:a16="http://schemas.microsoft.com/office/drawing/2014/main" xmlns="" id="{F211DB4C-E637-4464-B2EE-ABE766CE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525"/>
            <a:ext cx="123952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1063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6789E0D2-01DB-48EF-8376-E5202269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1">
            <a:extLst>
              <a:ext uri="{FF2B5EF4-FFF2-40B4-BE49-F238E27FC236}">
                <a16:creationId xmlns:a16="http://schemas.microsoft.com/office/drawing/2014/main" xmlns="" id="{52653CFF-956B-4C67-8668-3CFD36D73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22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3">
            <a:extLst>
              <a:ext uri="{FF2B5EF4-FFF2-40B4-BE49-F238E27FC236}">
                <a16:creationId xmlns:a16="http://schemas.microsoft.com/office/drawing/2014/main" xmlns="" id="{00FD0AE5-69A4-4FD0-B132-99F831E70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51229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24">
            <a:extLst>
              <a:ext uri="{FF2B5EF4-FFF2-40B4-BE49-F238E27FC236}">
                <a16:creationId xmlns:a16="http://schemas.microsoft.com/office/drawing/2014/main" xmlns="" id="{F8E654FF-EC3B-4033-9906-5CA604875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27" y="3462531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25">
            <a:extLst>
              <a:ext uri="{FF2B5EF4-FFF2-40B4-BE49-F238E27FC236}">
                <a16:creationId xmlns:a16="http://schemas.microsoft.com/office/drawing/2014/main" xmlns="" id="{74A9D0FA-9526-4F9F-844C-3A126335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922" y="1938528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26">
            <a:extLst>
              <a:ext uri="{FF2B5EF4-FFF2-40B4-BE49-F238E27FC236}">
                <a16:creationId xmlns:a16="http://schemas.microsoft.com/office/drawing/2014/main" xmlns="" id="{CF03105C-5EA9-4BCF-A42A-36776DF2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623" y="3449830"/>
            <a:ext cx="2828550" cy="999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4">
            <a:extLst>
              <a:ext uri="{FF2B5EF4-FFF2-40B4-BE49-F238E27FC236}">
                <a16:creationId xmlns:a16="http://schemas.microsoft.com/office/drawing/2014/main" xmlns="" id="{1FE9ABD4-8452-4F7C-8129-1E0CC2D1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26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27">
            <a:extLst>
              <a:ext uri="{FF2B5EF4-FFF2-40B4-BE49-F238E27FC236}">
                <a16:creationId xmlns:a16="http://schemas.microsoft.com/office/drawing/2014/main" xmlns="" id="{9DBD6340-EA4B-48CE-92EF-95ED1028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27" y="3876543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28">
            <a:extLst>
              <a:ext uri="{FF2B5EF4-FFF2-40B4-BE49-F238E27FC236}">
                <a16:creationId xmlns:a16="http://schemas.microsoft.com/office/drawing/2014/main" xmlns="" id="{A824E1FB-175C-441B-B6D4-1DF8D53B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423" y="3889244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29">
            <a:extLst>
              <a:ext uri="{FF2B5EF4-FFF2-40B4-BE49-F238E27FC236}">
                <a16:creationId xmlns:a16="http://schemas.microsoft.com/office/drawing/2014/main" xmlns="" id="{5AC506EB-71B0-4556-BF27-F6AA57C6D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722" y="2377952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30">
            <a:extLst>
              <a:ext uri="{FF2B5EF4-FFF2-40B4-BE49-F238E27FC236}">
                <a16:creationId xmlns:a16="http://schemas.microsoft.com/office/drawing/2014/main" xmlns="" id="{A823120D-E1AF-4099-9148-E584EAC6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22" y="5546850"/>
            <a:ext cx="466344" cy="146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5">
            <a:extLst>
              <a:ext uri="{FF2B5EF4-FFF2-40B4-BE49-F238E27FC236}">
                <a16:creationId xmlns:a16="http://schemas.microsoft.com/office/drawing/2014/main" xmlns="" id="{5848F56A-7787-4397-82A5-CEF59283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166" y="5069113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20349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AF90BDFE-E2BE-4953-9688-B4796D89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4" name="Obraz 12">
            <a:extLst>
              <a:ext uri="{FF2B5EF4-FFF2-40B4-BE49-F238E27FC236}">
                <a16:creationId xmlns:a16="http://schemas.microsoft.com/office/drawing/2014/main" xmlns="" id="{FD698344-D0C6-4348-AD73-DE155DDE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xmlns="" id="{31EBE81F-C80D-4787-B9C2-AA438E50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14">
            <a:extLst>
              <a:ext uri="{FF2B5EF4-FFF2-40B4-BE49-F238E27FC236}">
                <a16:creationId xmlns:a16="http://schemas.microsoft.com/office/drawing/2014/main" xmlns="" id="{D1563F32-E07C-4AA5-AE28-0761F2C1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15">
            <a:extLst>
              <a:ext uri="{FF2B5EF4-FFF2-40B4-BE49-F238E27FC236}">
                <a16:creationId xmlns:a16="http://schemas.microsoft.com/office/drawing/2014/main" xmlns="" id="{3939FAE8-D90E-438A-85FA-B70D9558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16">
            <a:extLst>
              <a:ext uri="{FF2B5EF4-FFF2-40B4-BE49-F238E27FC236}">
                <a16:creationId xmlns:a16="http://schemas.microsoft.com/office/drawing/2014/main" xmlns="" id="{25A19944-B7BD-43B1-8985-6F907FC9F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20">
            <a:extLst>
              <a:ext uri="{FF2B5EF4-FFF2-40B4-BE49-F238E27FC236}">
                <a16:creationId xmlns:a16="http://schemas.microsoft.com/office/drawing/2014/main" xmlns="" id="{AE521724-0BAF-4FDF-84AE-938EBDBD5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BDDEA5FB-54C2-43D8-8ED7-526093A7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Łącznik prosty 8">
            <a:extLst>
              <a:ext uri="{FF2B5EF4-FFF2-40B4-BE49-F238E27FC236}">
                <a16:creationId xmlns:a16="http://schemas.microsoft.com/office/drawing/2014/main" xmlns="" id="{EB0F9CBE-C805-4B8E-852C-464E433A3528}"/>
              </a:ext>
            </a:extLst>
          </p:cNvPr>
          <p:cNvCxnSpPr>
            <a:endCxn id="2" idx="1"/>
          </p:cNvCxnSpPr>
          <p:nvPr/>
        </p:nvCxnSpPr>
        <p:spPr>
          <a:xfrm>
            <a:off x="0" y="2451104"/>
            <a:ext cx="1405121" cy="1269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ze strzałką 25">
            <a:extLst>
              <a:ext uri="{FF2B5EF4-FFF2-40B4-BE49-F238E27FC236}">
                <a16:creationId xmlns:a16="http://schemas.microsoft.com/office/drawing/2014/main" xmlns="" id="{7B1CFE85-FF7B-4356-9FF8-68377941E52B}"/>
              </a:ext>
            </a:extLst>
          </p:cNvPr>
          <p:cNvCxnSpPr/>
          <p:nvPr/>
        </p:nvCxnSpPr>
        <p:spPr>
          <a:xfrm>
            <a:off x="4214094" y="2438403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3" name="Łącznik prosty ze strzałką 42">
            <a:extLst>
              <a:ext uri="{FF2B5EF4-FFF2-40B4-BE49-F238E27FC236}">
                <a16:creationId xmlns:a16="http://schemas.microsoft.com/office/drawing/2014/main" xmlns="" id="{CC72A635-2347-47F7-BD57-3DEDD9FD6DA3}"/>
              </a:ext>
            </a:extLst>
          </p:cNvPr>
          <p:cNvCxnSpPr/>
          <p:nvPr/>
        </p:nvCxnSpPr>
        <p:spPr>
          <a:xfrm>
            <a:off x="7490691" y="2451104"/>
            <a:ext cx="46181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4" name="Łącznik prosty ze strzałką 43">
            <a:extLst>
              <a:ext uri="{FF2B5EF4-FFF2-40B4-BE49-F238E27FC236}">
                <a16:creationId xmlns:a16="http://schemas.microsoft.com/office/drawing/2014/main" xmlns="" id="{9334EB13-06F4-40CE-BC23-1EBD65E3D72A}"/>
              </a:ext>
            </a:extLst>
          </p:cNvPr>
          <p:cNvCxnSpPr/>
          <p:nvPr/>
        </p:nvCxnSpPr>
        <p:spPr>
          <a:xfrm>
            <a:off x="9486900" y="2946397"/>
            <a:ext cx="0" cy="50800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5" name="Łącznik prosty ze strzałką 44">
            <a:extLst>
              <a:ext uri="{FF2B5EF4-FFF2-40B4-BE49-F238E27FC236}">
                <a16:creationId xmlns:a16="http://schemas.microsoft.com/office/drawing/2014/main" xmlns="" id="{10571280-E002-4DC8-BCDB-E89C4483A4A1}"/>
              </a:ext>
            </a:extLst>
          </p:cNvPr>
          <p:cNvCxnSpPr/>
          <p:nvPr/>
        </p:nvCxnSpPr>
        <p:spPr>
          <a:xfrm flipH="1">
            <a:off x="4203697" y="3949695"/>
            <a:ext cx="45720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6" name="Łącznik prosty ze strzałką 45">
            <a:extLst>
              <a:ext uri="{FF2B5EF4-FFF2-40B4-BE49-F238E27FC236}">
                <a16:creationId xmlns:a16="http://schemas.microsoft.com/office/drawing/2014/main" xmlns="" id="{98B793D4-C324-470D-B2D9-2C9BFB15E73D}"/>
              </a:ext>
            </a:extLst>
          </p:cNvPr>
          <p:cNvCxnSpPr>
            <a:stCxn id="8" idx="1"/>
          </p:cNvCxnSpPr>
          <p:nvPr/>
        </p:nvCxnSpPr>
        <p:spPr>
          <a:xfrm flipH="1">
            <a:off x="7480304" y="3949695"/>
            <a:ext cx="478020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7" name="Łącznik prosty ze strzałką 46">
            <a:extLst>
              <a:ext uri="{FF2B5EF4-FFF2-40B4-BE49-F238E27FC236}">
                <a16:creationId xmlns:a16="http://schemas.microsoft.com/office/drawing/2014/main" xmlns="" id="{CB1BAC07-5807-496D-B311-2AD322BDB2CE}"/>
              </a:ext>
            </a:extLst>
          </p:cNvPr>
          <p:cNvCxnSpPr/>
          <p:nvPr/>
        </p:nvCxnSpPr>
        <p:spPr>
          <a:xfrm>
            <a:off x="4165604" y="5448296"/>
            <a:ext cx="507994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18" name="Łącznik prosty ze strzałką 52">
            <a:extLst>
              <a:ext uri="{FF2B5EF4-FFF2-40B4-BE49-F238E27FC236}">
                <a16:creationId xmlns:a16="http://schemas.microsoft.com/office/drawing/2014/main" xmlns="" id="{1F1542E2-874B-4A43-8CB9-64F326FE25F6}"/>
              </a:ext>
            </a:extLst>
          </p:cNvPr>
          <p:cNvCxnSpPr/>
          <p:nvPr/>
        </p:nvCxnSpPr>
        <p:spPr>
          <a:xfrm>
            <a:off x="2743200" y="4457700"/>
            <a:ext cx="0" cy="50800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2802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5">
            <a:extLst>
              <a:ext uri="{FF2B5EF4-FFF2-40B4-BE49-F238E27FC236}">
                <a16:creationId xmlns:a16="http://schemas.microsoft.com/office/drawing/2014/main" xmlns="" id="{EB03D32B-A697-47B2-BEA7-CB0A123EC296}"/>
              </a:ext>
            </a:extLst>
          </p:cNvPr>
          <p:cNvGrpSpPr/>
          <p:nvPr/>
        </p:nvGrpSpPr>
        <p:grpSpPr>
          <a:xfrm>
            <a:off x="4669026" y="3440686"/>
            <a:ext cx="2828550" cy="1018038"/>
            <a:chOff x="4669026" y="3440686"/>
            <a:chExt cx="2828550" cy="1018038"/>
          </a:xfrm>
        </p:grpSpPr>
        <p:pic>
          <p:nvPicPr>
            <p:cNvPr id="3" name="Obraz 56">
              <a:extLst>
                <a:ext uri="{FF2B5EF4-FFF2-40B4-BE49-F238E27FC236}">
                  <a16:creationId xmlns:a16="http://schemas.microsoft.com/office/drawing/2014/main" xmlns="" id="{92A65B58-506D-4171-8585-656531ED7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787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Obraz 57">
              <a:extLst>
                <a:ext uri="{FF2B5EF4-FFF2-40B4-BE49-F238E27FC236}">
                  <a16:creationId xmlns:a16="http://schemas.microsoft.com/office/drawing/2014/main" xmlns="" id="{AF3685B8-FD5E-4448-928C-C5713761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9026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" name="Grupa 58">
            <a:extLst>
              <a:ext uri="{FF2B5EF4-FFF2-40B4-BE49-F238E27FC236}">
                <a16:creationId xmlns:a16="http://schemas.microsoft.com/office/drawing/2014/main" xmlns="" id="{6FC17653-41CB-4419-AEE7-31F6D772140D}"/>
              </a:ext>
            </a:extLst>
          </p:cNvPr>
          <p:cNvGrpSpPr/>
          <p:nvPr/>
        </p:nvGrpSpPr>
        <p:grpSpPr>
          <a:xfrm>
            <a:off x="1392420" y="3453387"/>
            <a:ext cx="2828550" cy="1018038"/>
            <a:chOff x="1392420" y="3453387"/>
            <a:chExt cx="2828550" cy="1018038"/>
          </a:xfrm>
        </p:grpSpPr>
        <p:pic>
          <p:nvPicPr>
            <p:cNvPr id="6" name="Obraz 59">
              <a:extLst>
                <a:ext uri="{FF2B5EF4-FFF2-40B4-BE49-F238E27FC236}">
                  <a16:creationId xmlns:a16="http://schemas.microsoft.com/office/drawing/2014/main" xmlns="" id="{FCC8E7D0-2689-41DE-83B7-DBDFFEC7F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34762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Obraz 60">
              <a:extLst>
                <a:ext uri="{FF2B5EF4-FFF2-40B4-BE49-F238E27FC236}">
                  <a16:creationId xmlns:a16="http://schemas.microsoft.com/office/drawing/2014/main" xmlns="" id="{ABAFD97B-22E5-4163-8807-50E5F41B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34533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8" name="Grupa 61">
            <a:extLst>
              <a:ext uri="{FF2B5EF4-FFF2-40B4-BE49-F238E27FC236}">
                <a16:creationId xmlns:a16="http://schemas.microsoft.com/office/drawing/2014/main" xmlns="" id="{F9D545DF-403B-4593-99E6-8DFA21001D42}"/>
              </a:ext>
            </a:extLst>
          </p:cNvPr>
          <p:cNvGrpSpPr/>
          <p:nvPr/>
        </p:nvGrpSpPr>
        <p:grpSpPr>
          <a:xfrm>
            <a:off x="1392420" y="4939287"/>
            <a:ext cx="2828550" cy="1018038"/>
            <a:chOff x="1392420" y="4939287"/>
            <a:chExt cx="2828550" cy="1018038"/>
          </a:xfrm>
        </p:grpSpPr>
        <p:pic>
          <p:nvPicPr>
            <p:cNvPr id="9" name="Obraz 62">
              <a:extLst>
                <a:ext uri="{FF2B5EF4-FFF2-40B4-BE49-F238E27FC236}">
                  <a16:creationId xmlns:a16="http://schemas.microsoft.com/office/drawing/2014/main" xmlns="" id="{8149B8A7-C6CB-4CB6-8B5E-B71DC280A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190" y="4962147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Obraz 63">
              <a:extLst>
                <a:ext uri="{FF2B5EF4-FFF2-40B4-BE49-F238E27FC236}">
                  <a16:creationId xmlns:a16="http://schemas.microsoft.com/office/drawing/2014/main" xmlns="" id="{FE9AB035-CCE9-4F35-BC14-A79A419C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420" y="4939287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1" name="Grupa 18">
            <a:extLst>
              <a:ext uri="{FF2B5EF4-FFF2-40B4-BE49-F238E27FC236}">
                <a16:creationId xmlns:a16="http://schemas.microsoft.com/office/drawing/2014/main" xmlns="" id="{EF0B88C1-0443-4B05-97AF-15098EE154C0}"/>
              </a:ext>
            </a:extLst>
          </p:cNvPr>
          <p:cNvGrpSpPr/>
          <p:nvPr/>
        </p:nvGrpSpPr>
        <p:grpSpPr>
          <a:xfrm>
            <a:off x="7958324" y="1942085"/>
            <a:ext cx="2828550" cy="1018038"/>
            <a:chOff x="7958324" y="1942085"/>
            <a:chExt cx="2828550" cy="1018038"/>
          </a:xfrm>
        </p:grpSpPr>
        <p:pic>
          <p:nvPicPr>
            <p:cNvPr id="12" name="Obraz 10">
              <a:extLst>
                <a:ext uri="{FF2B5EF4-FFF2-40B4-BE49-F238E27FC236}">
                  <a16:creationId xmlns:a16="http://schemas.microsoft.com/office/drawing/2014/main" xmlns="" id="{48A230F0-DB91-4925-9F46-B57DE023D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5085" y="1964945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Obraz 11">
              <a:extLst>
                <a:ext uri="{FF2B5EF4-FFF2-40B4-BE49-F238E27FC236}">
                  <a16:creationId xmlns:a16="http://schemas.microsoft.com/office/drawing/2014/main" xmlns="" id="{6A4BE643-F545-4E5E-BF8B-75023151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8324" y="1942085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4" name="Grupa 51">
            <a:extLst>
              <a:ext uri="{FF2B5EF4-FFF2-40B4-BE49-F238E27FC236}">
                <a16:creationId xmlns:a16="http://schemas.microsoft.com/office/drawing/2014/main" xmlns="" id="{31283229-CE93-417C-A47A-9718B6C3F3CA}"/>
              </a:ext>
            </a:extLst>
          </p:cNvPr>
          <p:cNvGrpSpPr/>
          <p:nvPr/>
        </p:nvGrpSpPr>
        <p:grpSpPr>
          <a:xfrm>
            <a:off x="7945623" y="3440686"/>
            <a:ext cx="2828550" cy="1018038"/>
            <a:chOff x="7945623" y="3440686"/>
            <a:chExt cx="2828550" cy="1018038"/>
          </a:xfrm>
        </p:grpSpPr>
        <p:pic>
          <p:nvPicPr>
            <p:cNvPr id="15" name="Obraz 53">
              <a:extLst>
                <a:ext uri="{FF2B5EF4-FFF2-40B4-BE49-F238E27FC236}">
                  <a16:creationId xmlns:a16="http://schemas.microsoft.com/office/drawing/2014/main" xmlns="" id="{30AE0985-B00F-485B-BE9D-E1A5741C2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2384" y="34635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6" name="Obraz 54">
              <a:extLst>
                <a:ext uri="{FF2B5EF4-FFF2-40B4-BE49-F238E27FC236}">
                  <a16:creationId xmlns:a16="http://schemas.microsoft.com/office/drawing/2014/main" xmlns="" id="{1EC6B7AA-9740-4AE9-9D3A-FD690BB3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5623" y="34406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7" name="Grupa 64">
            <a:extLst>
              <a:ext uri="{FF2B5EF4-FFF2-40B4-BE49-F238E27FC236}">
                <a16:creationId xmlns:a16="http://schemas.microsoft.com/office/drawing/2014/main" xmlns="" id="{570A2B40-B662-4B6C-8CF8-EFE4D37A914E}"/>
              </a:ext>
            </a:extLst>
          </p:cNvPr>
          <p:cNvGrpSpPr/>
          <p:nvPr/>
        </p:nvGrpSpPr>
        <p:grpSpPr>
          <a:xfrm>
            <a:off x="4707120" y="1954786"/>
            <a:ext cx="2828550" cy="1018038"/>
            <a:chOff x="4707120" y="1954786"/>
            <a:chExt cx="2828550" cy="1018038"/>
          </a:xfrm>
        </p:grpSpPr>
        <p:pic>
          <p:nvPicPr>
            <p:cNvPr id="18" name="Obraz 65">
              <a:extLst>
                <a:ext uri="{FF2B5EF4-FFF2-40B4-BE49-F238E27FC236}">
                  <a16:creationId xmlns:a16="http://schemas.microsoft.com/office/drawing/2014/main" xmlns="" id="{D843F00C-D9B8-4D70-BE23-F09122B1C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3890" y="1977646"/>
              <a:ext cx="2795019" cy="9723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Obraz 66">
              <a:extLst>
                <a:ext uri="{FF2B5EF4-FFF2-40B4-BE49-F238E27FC236}">
                  <a16:creationId xmlns:a16="http://schemas.microsoft.com/office/drawing/2014/main" xmlns="" id="{88E40589-97A5-4982-8DC9-63A8D71A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7120" y="1954786"/>
              <a:ext cx="2828550" cy="1018038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0" name="Obraz 5">
            <a:extLst>
              <a:ext uri="{FF2B5EF4-FFF2-40B4-BE49-F238E27FC236}">
                <a16:creationId xmlns:a16="http://schemas.microsoft.com/office/drawing/2014/main" xmlns="" id="{9FF107B8-B539-4213-A00A-F35ECBBF8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46" y="1968502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Obraz 2">
            <a:extLst>
              <a:ext uri="{FF2B5EF4-FFF2-40B4-BE49-F238E27FC236}">
                <a16:creationId xmlns:a16="http://schemas.microsoft.com/office/drawing/2014/main" xmlns="" id="{C7024633-1BD2-4783-BE28-53B2CD2E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19547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Obraz 13">
            <a:extLst>
              <a:ext uri="{FF2B5EF4-FFF2-40B4-BE49-F238E27FC236}">
                <a16:creationId xmlns:a16="http://schemas.microsoft.com/office/drawing/2014/main" xmlns="" id="{2CCC1411-D289-44AF-A287-691CF7FF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1942085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Obraz 14">
            <a:extLst>
              <a:ext uri="{FF2B5EF4-FFF2-40B4-BE49-F238E27FC236}">
                <a16:creationId xmlns:a16="http://schemas.microsoft.com/office/drawing/2014/main" xmlns="" id="{C39CC6D3-B491-41F4-BE1F-B131405FB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21" y="3453387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Obraz 15">
            <a:extLst>
              <a:ext uri="{FF2B5EF4-FFF2-40B4-BE49-F238E27FC236}">
                <a16:creationId xmlns:a16="http://schemas.microsoft.com/office/drawing/2014/main" xmlns="" id="{829B7F92-203B-4FB3-BB3E-90D81992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26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Obraz 16">
            <a:extLst>
              <a:ext uri="{FF2B5EF4-FFF2-40B4-BE49-F238E27FC236}">
                <a16:creationId xmlns:a16="http://schemas.microsoft.com/office/drawing/2014/main" xmlns="" id="{CCAA2A34-8CC3-4679-B783-AA0E48B1C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24" y="3440686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Obraz 20">
            <a:extLst>
              <a:ext uri="{FF2B5EF4-FFF2-40B4-BE49-F238E27FC236}">
                <a16:creationId xmlns:a16="http://schemas.microsoft.com/office/drawing/2014/main" xmlns="" id="{1313915B-7FF1-4112-B364-3B2F1151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420" y="4951978"/>
            <a:ext cx="2828550" cy="1018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Obraz 3">
            <a:extLst>
              <a:ext uri="{FF2B5EF4-FFF2-40B4-BE49-F238E27FC236}">
                <a16:creationId xmlns:a16="http://schemas.microsoft.com/office/drawing/2014/main" xmlns="" id="{E6404BCC-613A-454B-9A4A-EFE9CF5A0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045" y="4965694"/>
            <a:ext cx="2813307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:a16="http://schemas.microsoft.com/office/drawing/2014/main" xmlns="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:a16="http://schemas.microsoft.com/office/drawing/2014/main" xmlns="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:a16="http://schemas.microsoft.com/office/drawing/2014/main" xmlns="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7" name="Łącznik prosty 67">
            <a:extLst>
              <a:ext uri="{FF2B5EF4-FFF2-40B4-BE49-F238E27FC236}">
                <a16:creationId xmlns:a16="http://schemas.microsoft.com/office/drawing/2014/main" xmlns="" id="{0135BB85-36C2-4D55-889A-AEDAF4D9DCFE}"/>
              </a:ext>
            </a:extLst>
          </p:cNvPr>
          <p:cNvCxnSpPr/>
          <p:nvPr/>
        </p:nvCxnSpPr>
        <p:spPr>
          <a:xfrm>
            <a:off x="4236854" y="2445498"/>
            <a:ext cx="456578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8" name="Łącznik prosty 68">
            <a:extLst>
              <a:ext uri="{FF2B5EF4-FFF2-40B4-BE49-F238E27FC236}">
                <a16:creationId xmlns:a16="http://schemas.microsoft.com/office/drawing/2014/main" xmlns="" id="{F5B484AB-FDE4-4803-98DE-A9DFEE565D11}"/>
              </a:ext>
            </a:extLst>
          </p:cNvPr>
          <p:cNvCxnSpPr/>
          <p:nvPr/>
        </p:nvCxnSpPr>
        <p:spPr>
          <a:xfrm>
            <a:off x="4223000" y="5451927"/>
            <a:ext cx="456579" cy="463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9" name="Łącznik prosty 69">
            <a:extLst>
              <a:ext uri="{FF2B5EF4-FFF2-40B4-BE49-F238E27FC236}">
                <a16:creationId xmlns:a16="http://schemas.microsoft.com/office/drawing/2014/main" xmlns="" id="{E5A86EA3-54E3-406B-BA15-2AADD5AF90C3}"/>
              </a:ext>
            </a:extLst>
          </p:cNvPr>
          <p:cNvCxnSpPr/>
          <p:nvPr/>
        </p:nvCxnSpPr>
        <p:spPr>
          <a:xfrm>
            <a:off x="7484720" y="2446925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0" name="Łącznik prosty 70">
            <a:extLst>
              <a:ext uri="{FF2B5EF4-FFF2-40B4-BE49-F238E27FC236}">
                <a16:creationId xmlns:a16="http://schemas.microsoft.com/office/drawing/2014/main" xmlns="" id="{16CDDA56-4252-4FC8-B042-4DF2598DA25E}"/>
              </a:ext>
            </a:extLst>
          </p:cNvPr>
          <p:cNvCxnSpPr/>
          <p:nvPr/>
        </p:nvCxnSpPr>
        <p:spPr>
          <a:xfrm>
            <a:off x="7484720" y="3957075"/>
            <a:ext cx="466216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1" name="Łącznik prosty 71">
            <a:extLst>
              <a:ext uri="{FF2B5EF4-FFF2-40B4-BE49-F238E27FC236}">
                <a16:creationId xmlns:a16="http://schemas.microsoft.com/office/drawing/2014/main" xmlns="" id="{11141151-FC26-4A23-B075-F533E49058AE}"/>
              </a:ext>
            </a:extLst>
          </p:cNvPr>
          <p:cNvCxnSpPr/>
          <p:nvPr/>
        </p:nvCxnSpPr>
        <p:spPr>
          <a:xfrm>
            <a:off x="4201192" y="3970928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2" name="Łącznik prosty 72">
            <a:extLst>
              <a:ext uri="{FF2B5EF4-FFF2-40B4-BE49-F238E27FC236}">
                <a16:creationId xmlns:a16="http://schemas.microsoft.com/office/drawing/2014/main" xmlns="" id="{B5881086-A9B0-4956-BC24-AF87140CF5F7}"/>
              </a:ext>
            </a:extLst>
          </p:cNvPr>
          <p:cNvCxnSpPr/>
          <p:nvPr/>
        </p:nvCxnSpPr>
        <p:spPr>
          <a:xfrm>
            <a:off x="2763453" y="4479142"/>
            <a:ext cx="0" cy="44150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43" name="Łącznik prosty 73">
            <a:extLst>
              <a:ext uri="{FF2B5EF4-FFF2-40B4-BE49-F238E27FC236}">
                <a16:creationId xmlns:a16="http://schemas.microsoft.com/office/drawing/2014/main" xmlns="" id="{F95E4148-9A6D-4CA8-887D-A57E15957B53}"/>
              </a:ext>
            </a:extLst>
          </p:cNvPr>
          <p:cNvCxnSpPr/>
          <p:nvPr/>
        </p:nvCxnSpPr>
        <p:spPr>
          <a:xfrm>
            <a:off x="9233519" y="2982855"/>
            <a:ext cx="0" cy="441499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747373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3A6E6A8E-CE39-4971-BE5B-8F8E88C17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CDA0DF45-BAD4-4AA9-8929-C53095977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3876"/>
            <a:ext cx="6575614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xmlns="" id="{A282022B-55B2-46DA-AA6A-81A599090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495" y="1666237"/>
            <a:ext cx="4101257" cy="5791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21377403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66936D-1442-4A62-992F-6EB76631A4DC}"/>
              </a:ext>
            </a:extLst>
          </p:cNvPr>
          <p:cNvSpPr/>
          <p:nvPr/>
        </p:nvSpPr>
        <p:spPr>
          <a:xfrm>
            <a:off x="-290285" y="682169"/>
            <a:ext cx="1248229" cy="95794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:a16="http://schemas.microsoft.com/office/drawing/2014/main" xmlns="" id="{5BA7DE8F-20F6-43FF-B838-19F1895C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598" y="-9564"/>
            <a:ext cx="12395204" cy="68737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855833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6">
            <a:extLst>
              <a:ext uri="{FF2B5EF4-FFF2-40B4-BE49-F238E27FC236}">
                <a16:creationId xmlns:a16="http://schemas.microsoft.com/office/drawing/2014/main" xmlns="" id="{C49781EB-61AF-49F6-B91A-BB804245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5F90CC8D-6374-4AAB-9A4F-5DACFF3C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53">
            <a:extLst>
              <a:ext uri="{FF2B5EF4-FFF2-40B4-BE49-F238E27FC236}">
                <a16:creationId xmlns:a16="http://schemas.microsoft.com/office/drawing/2014/main" xmlns="" id="{90549729-135C-4CE8-AB2E-21351F12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73">
            <a:extLst>
              <a:ext uri="{FF2B5EF4-FFF2-40B4-BE49-F238E27FC236}">
                <a16:creationId xmlns:a16="http://schemas.microsoft.com/office/drawing/2014/main" xmlns="" id="{AA2BF75A-74DA-4E32-8C2F-04881D7D8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194750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4">
            <a:extLst>
              <a:ext uri="{FF2B5EF4-FFF2-40B4-BE49-F238E27FC236}">
                <a16:creationId xmlns:a16="http://schemas.microsoft.com/office/drawing/2014/main" xmlns="" id="{316C89CA-E4C1-435C-915A-6226E42AC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107" y="1939488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5">
            <a:extLst>
              <a:ext uri="{FF2B5EF4-FFF2-40B4-BE49-F238E27FC236}">
                <a16:creationId xmlns:a16="http://schemas.microsoft.com/office/drawing/2014/main" xmlns="" id="{AB5B41B5-66BB-4103-B3C7-E3A30EB19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60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76">
            <a:extLst>
              <a:ext uri="{FF2B5EF4-FFF2-40B4-BE49-F238E27FC236}">
                <a16:creationId xmlns:a16="http://schemas.microsoft.com/office/drawing/2014/main" xmlns="" id="{AB2009D9-75E3-4754-B161-FB2CC869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310254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77">
            <a:extLst>
              <a:ext uri="{FF2B5EF4-FFF2-40B4-BE49-F238E27FC236}">
                <a16:creationId xmlns:a16="http://schemas.microsoft.com/office/drawing/2014/main" xmlns="" id="{4DF3524A-45BD-4C34-9E09-1E63FD34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311056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78">
            <a:extLst>
              <a:ext uri="{FF2B5EF4-FFF2-40B4-BE49-F238E27FC236}">
                <a16:creationId xmlns:a16="http://schemas.microsoft.com/office/drawing/2014/main" xmlns="" id="{78291DE8-D1BC-4D99-ACC0-6DB0C0351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35" y="3118579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79">
            <a:extLst>
              <a:ext uri="{FF2B5EF4-FFF2-40B4-BE49-F238E27FC236}">
                <a16:creationId xmlns:a16="http://schemas.microsoft.com/office/drawing/2014/main" xmlns="" id="{A052C151-9B56-4D57-B39F-B54E640E2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80">
            <a:extLst>
              <a:ext uri="{FF2B5EF4-FFF2-40B4-BE49-F238E27FC236}">
                <a16:creationId xmlns:a16="http://schemas.microsoft.com/office/drawing/2014/main" xmlns="" id="{6175CA2E-41F0-44E8-9419-BD8FEAC7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71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81">
            <a:extLst>
              <a:ext uri="{FF2B5EF4-FFF2-40B4-BE49-F238E27FC236}">
                <a16:creationId xmlns:a16="http://schemas.microsoft.com/office/drawing/2014/main" xmlns="" id="{ECC3089C-7614-4FDD-BBAF-D3A316CC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3" y="4257574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82">
            <a:extLst>
              <a:ext uri="{FF2B5EF4-FFF2-40B4-BE49-F238E27FC236}">
                <a16:creationId xmlns:a16="http://schemas.microsoft.com/office/drawing/2014/main" xmlns="" id="{F547545F-41B7-4408-AF88-76044493F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155" y="4249555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84">
            <a:extLst>
              <a:ext uri="{FF2B5EF4-FFF2-40B4-BE49-F238E27FC236}">
                <a16:creationId xmlns:a16="http://schemas.microsoft.com/office/drawing/2014/main" xmlns="" id="{93154EF2-BA72-4AC9-A9D1-9B8826673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52" y="5428646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5">
            <a:extLst>
              <a:ext uri="{FF2B5EF4-FFF2-40B4-BE49-F238E27FC236}">
                <a16:creationId xmlns:a16="http://schemas.microsoft.com/office/drawing/2014/main" xmlns="" id="{DCAB5488-C0DA-4D05-B611-FD1108BB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82" y="542062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:a16="http://schemas.microsoft.com/office/drawing/2014/main" xmlns="" id="{D3D1EDDF-15E8-49E5-9C3B-457F2A89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:a16="http://schemas.microsoft.com/office/drawing/2014/main" xmlns="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cxnSp>
        <p:nvCxnSpPr>
          <p:cNvPr id="33" name="Łącznik prosty 14">
            <a:extLst>
              <a:ext uri="{FF2B5EF4-FFF2-40B4-BE49-F238E27FC236}">
                <a16:creationId xmlns:a16="http://schemas.microsoft.com/office/drawing/2014/main" xmlns="" id="{B1DF486E-BF97-45FB-BBD2-8E3A6B8B01BF}"/>
              </a:ext>
            </a:extLst>
          </p:cNvPr>
          <p:cNvCxnSpPr/>
          <p:nvPr/>
        </p:nvCxnSpPr>
        <p:spPr>
          <a:xfrm>
            <a:off x="0" y="2438403"/>
            <a:ext cx="97856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34" name="Łącznik prosty ze strzałką 17">
            <a:extLst>
              <a:ext uri="{FF2B5EF4-FFF2-40B4-BE49-F238E27FC236}">
                <a16:creationId xmlns:a16="http://schemas.microsoft.com/office/drawing/2014/main" xmlns="" id="{7CD2EDAE-69A6-4EE8-BA0A-2590774904C5}"/>
              </a:ext>
            </a:extLst>
          </p:cNvPr>
          <p:cNvCxnSpPr/>
          <p:nvPr/>
        </p:nvCxnSpPr>
        <p:spPr>
          <a:xfrm>
            <a:off x="3272591" y="2438403"/>
            <a:ext cx="48125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5" name="Łącznik prosty ze strzałką 88">
            <a:extLst>
              <a:ext uri="{FF2B5EF4-FFF2-40B4-BE49-F238E27FC236}">
                <a16:creationId xmlns:a16="http://schemas.microsoft.com/office/drawing/2014/main" xmlns="" id="{0B2BB9B8-5BFF-4654-A459-8A75C5193919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6093433" y="2442408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6" name="Łącznik prosty ze strzałką 89">
            <a:extLst>
              <a:ext uri="{FF2B5EF4-FFF2-40B4-BE49-F238E27FC236}">
                <a16:creationId xmlns:a16="http://schemas.microsoft.com/office/drawing/2014/main" xmlns="" id="{C044E821-74F1-4E8B-B915-21D1B234BFC1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8908825" y="2442408"/>
            <a:ext cx="446282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7" name="Łącznik prosty ze strzałką 90">
            <a:extLst>
              <a:ext uri="{FF2B5EF4-FFF2-40B4-BE49-F238E27FC236}">
                <a16:creationId xmlns:a16="http://schemas.microsoft.com/office/drawing/2014/main" xmlns="" id="{CDBA24B6-E796-4105-991B-20008587C47C}"/>
              </a:ext>
            </a:extLst>
          </p:cNvPr>
          <p:cNvCxnSpPr/>
          <p:nvPr/>
        </p:nvCxnSpPr>
        <p:spPr>
          <a:xfrm>
            <a:off x="3264563" y="4756480"/>
            <a:ext cx="473248" cy="8028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8" name="Łącznik prosty ze strzałką 91">
            <a:extLst>
              <a:ext uri="{FF2B5EF4-FFF2-40B4-BE49-F238E27FC236}">
                <a16:creationId xmlns:a16="http://schemas.microsoft.com/office/drawing/2014/main" xmlns="" id="{8402DEF2-2023-4404-A6F8-0FFBE39D0C39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6093433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39" name="Łącznik prosty ze strzałką 92">
            <a:extLst>
              <a:ext uri="{FF2B5EF4-FFF2-40B4-BE49-F238E27FC236}">
                <a16:creationId xmlns:a16="http://schemas.microsoft.com/office/drawing/2014/main" xmlns="" id="{0D5FDA0D-47CF-46A2-B5E9-E396820322F7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8908825" y="4752475"/>
            <a:ext cx="462330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0" name="Łącznik prosty ze strzałką 23">
            <a:extLst>
              <a:ext uri="{FF2B5EF4-FFF2-40B4-BE49-F238E27FC236}">
                <a16:creationId xmlns:a16="http://schemas.microsoft.com/office/drawing/2014/main" xmlns="" id="{93B28CFA-E098-418A-BB2F-FB1592F45ECF}"/>
              </a:ext>
            </a:extLst>
          </p:cNvPr>
          <p:cNvCxnSpPr/>
          <p:nvPr/>
        </p:nvCxnSpPr>
        <p:spPr>
          <a:xfrm flipH="1">
            <a:off x="3288630" y="3625513"/>
            <a:ext cx="433133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1" name="Łącznik prosty ze strzałką 93">
            <a:extLst>
              <a:ext uri="{FF2B5EF4-FFF2-40B4-BE49-F238E27FC236}">
                <a16:creationId xmlns:a16="http://schemas.microsoft.com/office/drawing/2014/main" xmlns="" id="{6560525A-C543-448A-9A4A-7CFB0B860923}"/>
              </a:ext>
            </a:extLst>
          </p:cNvPr>
          <p:cNvCxnSpPr>
            <a:stCxn id="9" idx="1"/>
            <a:endCxn id="8" idx="3"/>
          </p:cNvCxnSpPr>
          <p:nvPr/>
        </p:nvCxnSpPr>
        <p:spPr>
          <a:xfrm flipH="1" flipV="1">
            <a:off x="6085414" y="3605460"/>
            <a:ext cx="478368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2" name="Łącznik prosty ze strzałką 94">
            <a:extLst>
              <a:ext uri="{FF2B5EF4-FFF2-40B4-BE49-F238E27FC236}">
                <a16:creationId xmlns:a16="http://schemas.microsoft.com/office/drawing/2014/main" xmlns="" id="{92B60AED-8B4E-496B-8137-FD55AC5A9FDC}"/>
              </a:ext>
            </a:extLst>
          </p:cNvPr>
          <p:cNvCxnSpPr/>
          <p:nvPr/>
        </p:nvCxnSpPr>
        <p:spPr>
          <a:xfrm flipH="1">
            <a:off x="8903366" y="3601455"/>
            <a:ext cx="457200" cy="802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3" name="Łącznik prosty ze strzałką 102">
            <a:extLst>
              <a:ext uri="{FF2B5EF4-FFF2-40B4-BE49-F238E27FC236}">
                <a16:creationId xmlns:a16="http://schemas.microsoft.com/office/drawing/2014/main" xmlns="" id="{A8BF1D6F-7633-4296-9C29-8B5340F299FF}"/>
              </a:ext>
            </a:extLst>
          </p:cNvPr>
          <p:cNvCxnSpPr>
            <a:stCxn id="15" idx="1"/>
            <a:endCxn id="17" idx="3"/>
          </p:cNvCxnSpPr>
          <p:nvPr/>
        </p:nvCxnSpPr>
        <p:spPr>
          <a:xfrm flipH="1" flipV="1">
            <a:off x="3224466" y="5915527"/>
            <a:ext cx="507886" cy="1603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4" name="Łącznik prosty ze strzałką 103">
            <a:extLst>
              <a:ext uri="{FF2B5EF4-FFF2-40B4-BE49-F238E27FC236}">
                <a16:creationId xmlns:a16="http://schemas.microsoft.com/office/drawing/2014/main" xmlns="" id="{EBD507D8-A3FC-4025-8997-87BEFA0E1B6F}"/>
              </a:ext>
            </a:extLst>
          </p:cNvPr>
          <p:cNvCxnSpPr>
            <a:stCxn id="16" idx="1"/>
            <a:endCxn id="15" idx="3"/>
          </p:cNvCxnSpPr>
          <p:nvPr/>
        </p:nvCxnSpPr>
        <p:spPr>
          <a:xfrm flipH="1">
            <a:off x="6085414" y="5923547"/>
            <a:ext cx="478368" cy="8019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5" name="Łącznik prosty ze strzałką 104">
            <a:extLst>
              <a:ext uri="{FF2B5EF4-FFF2-40B4-BE49-F238E27FC236}">
                <a16:creationId xmlns:a16="http://schemas.microsoft.com/office/drawing/2014/main" xmlns="" id="{75907FF2-C01E-474E-A052-3D6290E90DCB}"/>
              </a:ext>
            </a:extLst>
          </p:cNvPr>
          <p:cNvCxnSpPr>
            <a:endCxn id="16" idx="3"/>
          </p:cNvCxnSpPr>
          <p:nvPr/>
        </p:nvCxnSpPr>
        <p:spPr>
          <a:xfrm flipH="1">
            <a:off x="8916844" y="5919532"/>
            <a:ext cx="435703" cy="401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6" name="Łącznik prosty ze strzałką 29">
            <a:extLst>
              <a:ext uri="{FF2B5EF4-FFF2-40B4-BE49-F238E27FC236}">
                <a16:creationId xmlns:a16="http://schemas.microsoft.com/office/drawing/2014/main" xmlns="" id="{24C6B5B7-640C-4E46-8322-E899514F1329}"/>
              </a:ext>
            </a:extLst>
          </p:cNvPr>
          <p:cNvCxnSpPr/>
          <p:nvPr/>
        </p:nvCxnSpPr>
        <p:spPr>
          <a:xfrm>
            <a:off x="10555705" y="2928484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7" name="Łącznik prosty ze strzałką 106">
            <a:extLst>
              <a:ext uri="{FF2B5EF4-FFF2-40B4-BE49-F238E27FC236}">
                <a16:creationId xmlns:a16="http://schemas.microsoft.com/office/drawing/2014/main" xmlns="" id="{58533E80-7797-4D85-91BE-2EEBE2F7ED2F}"/>
              </a:ext>
            </a:extLst>
          </p:cNvPr>
          <p:cNvCxnSpPr/>
          <p:nvPr/>
        </p:nvCxnSpPr>
        <p:spPr>
          <a:xfrm>
            <a:off x="10547686" y="5262618"/>
            <a:ext cx="0" cy="183676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48" name="Łącznik prosty ze strzałką 107">
            <a:extLst>
              <a:ext uri="{FF2B5EF4-FFF2-40B4-BE49-F238E27FC236}">
                <a16:creationId xmlns:a16="http://schemas.microsoft.com/office/drawing/2014/main" xmlns="" id="{7D0BD117-AD89-4D97-94CB-48BDE4FEB0CF}"/>
              </a:ext>
            </a:extLst>
          </p:cNvPr>
          <p:cNvCxnSpPr/>
          <p:nvPr/>
        </p:nvCxnSpPr>
        <p:spPr>
          <a:xfrm>
            <a:off x="2109529" y="4075489"/>
            <a:ext cx="0" cy="18368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pic>
        <p:nvPicPr>
          <p:cNvPr id="50" name="Obraz 120">
            <a:extLst>
              <a:ext uri="{FF2B5EF4-FFF2-40B4-BE49-F238E27FC236}">
                <a16:creationId xmlns:a16="http://schemas.microsoft.com/office/drawing/2014/main" xmlns="" id="{E5BC5E80-9DC9-47D9-AAE6-AA3F135C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592437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3">
            <a:extLst>
              <a:ext uri="{FF2B5EF4-FFF2-40B4-BE49-F238E27FC236}">
                <a16:creationId xmlns:a16="http://schemas.microsoft.com/office/drawing/2014/main" xmlns="" id="{59796353-0AA4-412F-9518-7D26737D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47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51">
            <a:extLst>
              <a:ext uri="{FF2B5EF4-FFF2-40B4-BE49-F238E27FC236}">
                <a16:creationId xmlns:a16="http://schemas.microsoft.com/office/drawing/2014/main" xmlns="" id="{9A3EB3DA-B7BD-451D-A7BC-ED243F08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99" y="1950195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">
            <a:extLst>
              <a:ext uri="{FF2B5EF4-FFF2-40B4-BE49-F238E27FC236}">
                <a16:creationId xmlns:a16="http://schemas.microsoft.com/office/drawing/2014/main" xmlns="" id="{32961696-E1AB-4ACD-B8D3-0118F2BB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4">
            <a:extLst>
              <a:ext uri="{FF2B5EF4-FFF2-40B4-BE49-F238E27FC236}">
                <a16:creationId xmlns:a16="http://schemas.microsoft.com/office/drawing/2014/main" xmlns="" id="{D9605E34-F4AF-4E60-80E2-790055FC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683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5">
            <a:extLst>
              <a:ext uri="{FF2B5EF4-FFF2-40B4-BE49-F238E27FC236}">
                <a16:creationId xmlns:a16="http://schemas.microsoft.com/office/drawing/2014/main" xmlns="" id="{C899D340-A84F-49D4-B277-89809E9C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60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56">
            <a:extLst>
              <a:ext uri="{FF2B5EF4-FFF2-40B4-BE49-F238E27FC236}">
                <a16:creationId xmlns:a16="http://schemas.microsoft.com/office/drawing/2014/main" xmlns="" id="{426EDFD4-D402-402C-93A9-F774D1A7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05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57">
            <a:extLst>
              <a:ext uri="{FF2B5EF4-FFF2-40B4-BE49-F238E27FC236}">
                <a16:creationId xmlns:a16="http://schemas.microsoft.com/office/drawing/2014/main" xmlns="" id="{4A91EE0C-E015-49C8-8D60-59BDB0C63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196372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58">
            <a:extLst>
              <a:ext uri="{FF2B5EF4-FFF2-40B4-BE49-F238E27FC236}">
                <a16:creationId xmlns:a16="http://schemas.microsoft.com/office/drawing/2014/main" xmlns="" id="{2EB7BC59-A9AB-4DAD-8B99-792E0372C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96" y="312431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59">
            <a:extLst>
              <a:ext uri="{FF2B5EF4-FFF2-40B4-BE49-F238E27FC236}">
                <a16:creationId xmlns:a16="http://schemas.microsoft.com/office/drawing/2014/main" xmlns="" id="{364E89DB-B0CA-4D4E-BC36-0B4D8FC7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73" y="427318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60">
            <a:extLst>
              <a:ext uri="{FF2B5EF4-FFF2-40B4-BE49-F238E27FC236}">
                <a16:creationId xmlns:a16="http://schemas.microsoft.com/office/drawing/2014/main" xmlns="" id="{F39CD75B-9183-4AAC-8373-A1FB95BDC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219" y="5433767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Obraz 61">
            <a:extLst>
              <a:ext uri="{FF2B5EF4-FFF2-40B4-BE49-F238E27FC236}">
                <a16:creationId xmlns:a16="http://schemas.microsoft.com/office/drawing/2014/main" xmlns="" id="{D62019B9-B15D-4581-BFBF-CBCEF2965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1952006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62">
            <a:extLst>
              <a:ext uri="{FF2B5EF4-FFF2-40B4-BE49-F238E27FC236}">
                <a16:creationId xmlns:a16="http://schemas.microsoft.com/office/drawing/2014/main" xmlns="" id="{85147159-9749-4D10-86E3-C85C0086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931" y="3112590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63">
            <a:extLst>
              <a:ext uri="{FF2B5EF4-FFF2-40B4-BE49-F238E27FC236}">
                <a16:creationId xmlns:a16="http://schemas.microsoft.com/office/drawing/2014/main" xmlns="" id="{F5CE2698-A532-4E6F-8957-B495122C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09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64">
            <a:extLst>
              <a:ext uri="{FF2B5EF4-FFF2-40B4-BE49-F238E27FC236}">
                <a16:creationId xmlns:a16="http://schemas.microsoft.com/office/drawing/2014/main" xmlns="" id="{23B946A5-2F15-4F04-AB2B-E567A17F7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654" y="542204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Obraz 87">
            <a:extLst>
              <a:ext uri="{FF2B5EF4-FFF2-40B4-BE49-F238E27FC236}">
                <a16:creationId xmlns:a16="http://schemas.microsoft.com/office/drawing/2014/main" xmlns="" id="{42BEA1EC-D811-418E-A689-BC1E3B8B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25" y="4261451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Obraz 6">
            <a:extLst>
              <a:ext uri="{FF2B5EF4-FFF2-40B4-BE49-F238E27FC236}">
                <a16:creationId xmlns:a16="http://schemas.microsoft.com/office/drawing/2014/main" xmlns="" id="{67971A1D-C8EE-45E0-9FDA-37DF9530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8" y="5420224"/>
            <a:ext cx="2321058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19" name="Obraz 120">
            <a:extLst>
              <a:ext uri="{FF2B5EF4-FFF2-40B4-BE49-F238E27FC236}">
                <a16:creationId xmlns:a16="http://schemas.microsoft.com/office/drawing/2014/main" xmlns="" id="{5B702439-230F-446E-AF9E-69DDA293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71" y="5569281"/>
            <a:ext cx="643124" cy="64312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0" name="Łącznik prosty 5">
            <a:extLst>
              <a:ext uri="{FF2B5EF4-FFF2-40B4-BE49-F238E27FC236}">
                <a16:creationId xmlns:a16="http://schemas.microsoft.com/office/drawing/2014/main" xmlns="" id="{D264F934-E90B-43F8-AE15-0E168C4A616C}"/>
              </a:ext>
            </a:extLst>
          </p:cNvPr>
          <p:cNvCxnSpPr/>
          <p:nvPr/>
        </p:nvCxnSpPr>
        <p:spPr>
          <a:xfrm>
            <a:off x="3280876" y="2445498"/>
            <a:ext cx="456587" cy="462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1" name="Łącznik prosty 99">
            <a:extLst>
              <a:ext uri="{FF2B5EF4-FFF2-40B4-BE49-F238E27FC236}">
                <a16:creationId xmlns:a16="http://schemas.microsoft.com/office/drawing/2014/main" xmlns="" id="{A16E8FCD-1B62-45B9-B0F8-E33EA91A9EC5}"/>
              </a:ext>
            </a:extLst>
          </p:cNvPr>
          <p:cNvCxnSpPr/>
          <p:nvPr/>
        </p:nvCxnSpPr>
        <p:spPr>
          <a:xfrm>
            <a:off x="3251825" y="5931877"/>
            <a:ext cx="512842" cy="5861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22" name="Łącznik prosty 105">
            <a:extLst>
              <a:ext uri="{FF2B5EF4-FFF2-40B4-BE49-F238E27FC236}">
                <a16:creationId xmlns:a16="http://schemas.microsoft.com/office/drawing/2014/main" xmlns="" id="{EB40273F-EE6C-469C-90FE-D34A3DD507ED}"/>
              </a:ext>
            </a:extLst>
          </p:cNvPr>
          <p:cNvCxnSpPr/>
          <p:nvPr/>
        </p:nvCxnSpPr>
        <p:spPr>
          <a:xfrm>
            <a:off x="3272939" y="3610709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3" name="Łącznik prosty 108">
            <a:extLst>
              <a:ext uri="{FF2B5EF4-FFF2-40B4-BE49-F238E27FC236}">
                <a16:creationId xmlns:a16="http://schemas.microsoft.com/office/drawing/2014/main" xmlns="" id="{6D5C0BCD-B6B8-4949-8834-C5C36260E756}"/>
              </a:ext>
            </a:extLst>
          </p:cNvPr>
          <p:cNvCxnSpPr/>
          <p:nvPr/>
        </p:nvCxnSpPr>
        <p:spPr>
          <a:xfrm>
            <a:off x="3259013" y="477129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4" name="Łącznik prosty 110">
            <a:extLst>
              <a:ext uri="{FF2B5EF4-FFF2-40B4-BE49-F238E27FC236}">
                <a16:creationId xmlns:a16="http://schemas.microsoft.com/office/drawing/2014/main" xmlns="" id="{642925B0-11EB-40A6-B485-3ACC1F06D9B6}"/>
              </a:ext>
            </a:extLst>
          </p:cNvPr>
          <p:cNvCxnSpPr/>
          <p:nvPr/>
        </p:nvCxnSpPr>
        <p:spPr>
          <a:xfrm>
            <a:off x="6084280" y="3598986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5" name="Łącznik prosty 111">
            <a:extLst>
              <a:ext uri="{FF2B5EF4-FFF2-40B4-BE49-F238E27FC236}">
                <a16:creationId xmlns:a16="http://schemas.microsoft.com/office/drawing/2014/main" xmlns="" id="{16FEF829-B010-4E14-A2E0-856A1A21F1FB}"/>
              </a:ext>
            </a:extLst>
          </p:cNvPr>
          <p:cNvCxnSpPr/>
          <p:nvPr/>
        </p:nvCxnSpPr>
        <p:spPr>
          <a:xfrm>
            <a:off x="6070354" y="4750042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6" name="Łącznik prosty 112">
            <a:extLst>
              <a:ext uri="{FF2B5EF4-FFF2-40B4-BE49-F238E27FC236}">
                <a16:creationId xmlns:a16="http://schemas.microsoft.com/office/drawing/2014/main" xmlns="" id="{781A381D-AB77-4E48-99A1-1932A7AC2817}"/>
              </a:ext>
            </a:extLst>
          </p:cNvPr>
          <p:cNvCxnSpPr/>
          <p:nvPr/>
        </p:nvCxnSpPr>
        <p:spPr>
          <a:xfrm>
            <a:off x="8886230" y="3598986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7" name="Łącznik prosty 113">
            <a:extLst>
              <a:ext uri="{FF2B5EF4-FFF2-40B4-BE49-F238E27FC236}">
                <a16:creationId xmlns:a16="http://schemas.microsoft.com/office/drawing/2014/main" xmlns="" id="{2A9CA44A-A13E-4A85-8D06-E9433D18CB07}"/>
              </a:ext>
            </a:extLst>
          </p:cNvPr>
          <p:cNvCxnSpPr/>
          <p:nvPr/>
        </p:nvCxnSpPr>
        <p:spPr>
          <a:xfrm>
            <a:off x="8881832" y="4759570"/>
            <a:ext cx="512841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8" name="Łącznik prosty 114">
            <a:extLst>
              <a:ext uri="{FF2B5EF4-FFF2-40B4-BE49-F238E27FC236}">
                <a16:creationId xmlns:a16="http://schemas.microsoft.com/office/drawing/2014/main" xmlns="" id="{B14DE86C-8F9B-4E81-A1E1-99BA9D13716A}"/>
              </a:ext>
            </a:extLst>
          </p:cNvPr>
          <p:cNvCxnSpPr/>
          <p:nvPr/>
        </p:nvCxnSpPr>
        <p:spPr>
          <a:xfrm>
            <a:off x="6084280" y="2438403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29" name="Łącznik prosty 115">
            <a:extLst>
              <a:ext uri="{FF2B5EF4-FFF2-40B4-BE49-F238E27FC236}">
                <a16:creationId xmlns:a16="http://schemas.microsoft.com/office/drawing/2014/main" xmlns="" id="{3F70A990-C995-44E0-826B-8E24D3A5E2FF}"/>
              </a:ext>
            </a:extLst>
          </p:cNvPr>
          <p:cNvCxnSpPr/>
          <p:nvPr/>
        </p:nvCxnSpPr>
        <p:spPr>
          <a:xfrm>
            <a:off x="6084280" y="5931877"/>
            <a:ext cx="466225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0" name="Łącznik prosty 116">
            <a:extLst>
              <a:ext uri="{FF2B5EF4-FFF2-40B4-BE49-F238E27FC236}">
                <a16:creationId xmlns:a16="http://schemas.microsoft.com/office/drawing/2014/main" xmlns="" id="{528A6302-0308-4A23-B4C2-02771833C3BA}"/>
              </a:ext>
            </a:extLst>
          </p:cNvPr>
          <p:cNvCxnSpPr/>
          <p:nvPr/>
        </p:nvCxnSpPr>
        <p:spPr>
          <a:xfrm>
            <a:off x="8886230" y="2438403"/>
            <a:ext cx="512841" cy="586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1" name="Łącznik prosty 117">
            <a:extLst>
              <a:ext uri="{FF2B5EF4-FFF2-40B4-BE49-F238E27FC236}">
                <a16:creationId xmlns:a16="http://schemas.microsoft.com/office/drawing/2014/main" xmlns="" id="{6221B32B-426A-4CC8-954A-8D5992E8A3B2}"/>
              </a:ext>
            </a:extLst>
          </p:cNvPr>
          <p:cNvCxnSpPr/>
          <p:nvPr/>
        </p:nvCxnSpPr>
        <p:spPr>
          <a:xfrm>
            <a:off x="8909538" y="5920154"/>
            <a:ext cx="466225" cy="5862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2" name="Łącznik prosty 118">
            <a:extLst>
              <a:ext uri="{FF2B5EF4-FFF2-40B4-BE49-F238E27FC236}">
                <a16:creationId xmlns:a16="http://schemas.microsoft.com/office/drawing/2014/main" xmlns="" id="{69563CAC-AE93-4DC0-9187-E6CD26A5E389}"/>
              </a:ext>
            </a:extLst>
          </p:cNvPr>
          <p:cNvCxnSpPr/>
          <p:nvPr/>
        </p:nvCxnSpPr>
        <p:spPr>
          <a:xfrm>
            <a:off x="10539045" y="2926537"/>
            <a:ext cx="0" cy="187241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3" name="Łącznik prosty 119">
            <a:extLst>
              <a:ext uri="{FF2B5EF4-FFF2-40B4-BE49-F238E27FC236}">
                <a16:creationId xmlns:a16="http://schemas.microsoft.com/office/drawing/2014/main" xmlns="" id="{781FC92B-71DC-4760-8D1F-7676801AB507}"/>
              </a:ext>
            </a:extLst>
          </p:cNvPr>
          <p:cNvCxnSpPr/>
          <p:nvPr/>
        </p:nvCxnSpPr>
        <p:spPr>
          <a:xfrm>
            <a:off x="10550767" y="5253282"/>
            <a:ext cx="0" cy="170225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cxnSp>
        <p:nvCxnSpPr>
          <p:cNvPr id="34" name="Łącznik prosty 121">
            <a:extLst>
              <a:ext uri="{FF2B5EF4-FFF2-40B4-BE49-F238E27FC236}">
                <a16:creationId xmlns:a16="http://schemas.microsoft.com/office/drawing/2014/main" xmlns="" id="{CF528A9A-861D-4308-8A6F-35AB4AF32B04}"/>
              </a:ext>
            </a:extLst>
          </p:cNvPr>
          <p:cNvCxnSpPr/>
          <p:nvPr/>
        </p:nvCxnSpPr>
        <p:spPr>
          <a:xfrm>
            <a:off x="2098429" y="4096045"/>
            <a:ext cx="0" cy="154744"/>
          </a:xfrm>
          <a:prstGeom prst="straightConnector1">
            <a:avLst/>
          </a:prstGeom>
          <a:noFill/>
          <a:ln w="6345" cap="flat">
            <a:solidFill>
              <a:srgbClr val="6D6E71"/>
            </a:solidFill>
            <a:prstDash val="solid"/>
            <a:miter/>
          </a:ln>
        </p:spPr>
      </p:cxn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xmlns="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:a16="http://schemas.microsoft.com/office/drawing/2014/main" xmlns="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:a16="http://schemas.microsoft.com/office/drawing/2014/main" xmlns="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:a16="http://schemas.microsoft.com/office/drawing/2014/main" xmlns="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:a16="http://schemas.microsoft.com/office/drawing/2014/main" xmlns="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:a16="http://schemas.microsoft.com/office/drawing/2014/main" xmlns="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:a16="http://schemas.microsoft.com/office/drawing/2014/main" xmlns="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:a16="http://schemas.microsoft.com/office/drawing/2014/main" xmlns="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:a16="http://schemas.microsoft.com/office/drawing/2014/main" xmlns="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:a16="http://schemas.microsoft.com/office/drawing/2014/main" xmlns="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:a16="http://schemas.microsoft.com/office/drawing/2014/main" xmlns="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:a16="http://schemas.microsoft.com/office/drawing/2014/main" xmlns="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:a16="http://schemas.microsoft.com/office/drawing/2014/main" xmlns="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77332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>
            <a:extLst>
              <a:ext uri="{FF2B5EF4-FFF2-40B4-BE49-F238E27FC236}">
                <a16:creationId xmlns:a16="http://schemas.microsoft.com/office/drawing/2014/main" xmlns="" id="{9EFC02DB-B770-489E-AAE3-AAEA5872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"/>
            <a:ext cx="12191996" cy="6854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81CFB999-254A-4FC3-9A7B-E8BEA988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5088"/>
            <a:ext cx="5523725" cy="80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9965480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7AC2A0B7-A2EB-428B-8E0E-F67082B81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70" y="1963884"/>
            <a:ext cx="3277017" cy="99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279A3F60-64BF-40FB-9F32-75E92F0B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06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3">
            <a:extLst>
              <a:ext uri="{FF2B5EF4-FFF2-40B4-BE49-F238E27FC236}">
                <a16:creationId xmlns:a16="http://schemas.microsoft.com/office/drawing/2014/main" xmlns="" id="{D898CA77-47D8-45FC-8352-93EACBF49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53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73">
            <a:extLst>
              <a:ext uri="{FF2B5EF4-FFF2-40B4-BE49-F238E27FC236}">
                <a16:creationId xmlns:a16="http://schemas.microsoft.com/office/drawing/2014/main" xmlns="" id="{9591B0D9-4657-4C34-909F-962AF6D3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981" y="3426366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74">
            <a:extLst>
              <a:ext uri="{FF2B5EF4-FFF2-40B4-BE49-F238E27FC236}">
                <a16:creationId xmlns:a16="http://schemas.microsoft.com/office/drawing/2014/main" xmlns="" id="{9E1CF5A6-A4C1-4D0A-B707-3CB6D621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119" y="4867241"/>
            <a:ext cx="2353062" cy="1002795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upa 13">
            <a:extLst>
              <a:ext uri="{FF2B5EF4-FFF2-40B4-BE49-F238E27FC236}">
                <a16:creationId xmlns:a16="http://schemas.microsoft.com/office/drawing/2014/main" xmlns="" id="{580B7D86-8185-4557-8A3E-727E704EA393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9" name="Łącznik prosty 6">
              <a:extLst>
                <a:ext uri="{FF2B5EF4-FFF2-40B4-BE49-F238E27FC236}">
                  <a16:creationId xmlns:a16="http://schemas.microsoft.com/office/drawing/2014/main" xmlns="" id="{34D07435-51CA-4D63-BC51-9CE6EC948444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0" name="Łącznik prosty 12">
              <a:extLst>
                <a:ext uri="{FF2B5EF4-FFF2-40B4-BE49-F238E27FC236}">
                  <a16:creationId xmlns:a16="http://schemas.microsoft.com/office/drawing/2014/main" xmlns="" id="{E16DE119-6226-41E4-974F-07FB04BB230B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1" name="Łącznik prosty 75">
              <a:extLst>
                <a:ext uri="{FF2B5EF4-FFF2-40B4-BE49-F238E27FC236}">
                  <a16:creationId xmlns:a16="http://schemas.microsoft.com/office/drawing/2014/main" xmlns="" id="{20D28301-3022-403F-8292-C9CB4302BF55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  <p:cxnSp>
          <p:nvCxnSpPr>
            <p:cNvPr id="12" name="Łącznik prosty 76">
              <a:extLst>
                <a:ext uri="{FF2B5EF4-FFF2-40B4-BE49-F238E27FC236}">
                  <a16:creationId xmlns:a16="http://schemas.microsoft.com/office/drawing/2014/main" xmlns="" id="{7F851F8B-0E8A-40B5-978B-FC904CDFB78F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A43757"/>
              </a:solidFill>
              <a:prstDash val="solid"/>
              <a:miter/>
            </a:ln>
          </p:spPr>
        </p:cxnSp>
      </p:grpSp>
      <p:cxnSp>
        <p:nvCxnSpPr>
          <p:cNvPr id="13" name="Łącznik prosty 77">
            <a:extLst>
              <a:ext uri="{FF2B5EF4-FFF2-40B4-BE49-F238E27FC236}">
                <a16:creationId xmlns:a16="http://schemas.microsoft.com/office/drawing/2014/main" xmlns="" id="{1C491945-3406-4F3E-8448-B83D38A6388A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4" name="Łącznik prosty 78">
            <a:extLst>
              <a:ext uri="{FF2B5EF4-FFF2-40B4-BE49-F238E27FC236}">
                <a16:creationId xmlns:a16="http://schemas.microsoft.com/office/drawing/2014/main" xmlns="" id="{480EB3E5-6395-47FC-9D35-1EB7882CFD37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5" name="Łącznik prosty 79">
            <a:extLst>
              <a:ext uri="{FF2B5EF4-FFF2-40B4-BE49-F238E27FC236}">
                <a16:creationId xmlns:a16="http://schemas.microsoft.com/office/drawing/2014/main" xmlns="" id="{F10F0DD8-9D05-4848-BA8C-C3317A6DF6DF}"/>
              </a:ext>
            </a:extLst>
          </p:cNvPr>
          <p:cNvCxnSpPr/>
          <p:nvPr/>
        </p:nvCxnSpPr>
        <p:spPr>
          <a:xfrm>
            <a:off x="2086377" y="4422129"/>
            <a:ext cx="6437" cy="42208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6" name="Łącznik prosty 80">
            <a:extLst>
              <a:ext uri="{FF2B5EF4-FFF2-40B4-BE49-F238E27FC236}">
                <a16:creationId xmlns:a16="http://schemas.microsoft.com/office/drawing/2014/main" xmlns="" id="{EC3961E4-5528-49A1-B60F-7287E2D299BD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xmlns="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:a16="http://schemas.microsoft.com/office/drawing/2014/main" xmlns="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25116773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F22376CA-52CE-4D5D-9873-6E9460B3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1" y="341400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25">
            <a:extLst>
              <a:ext uri="{FF2B5EF4-FFF2-40B4-BE49-F238E27FC236}">
                <a16:creationId xmlns:a16="http://schemas.microsoft.com/office/drawing/2014/main" xmlns="" id="{C60C0D0D-53EE-41DD-934C-741C99330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5" y="4857987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26">
            <a:extLst>
              <a:ext uri="{FF2B5EF4-FFF2-40B4-BE49-F238E27FC236}">
                <a16:creationId xmlns:a16="http://schemas.microsoft.com/office/drawing/2014/main" xmlns="" id="{7EE5A0A4-4AAA-44CC-A3FF-5C59CFB73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648" y="4850370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27">
            <a:extLst>
              <a:ext uri="{FF2B5EF4-FFF2-40B4-BE49-F238E27FC236}">
                <a16:creationId xmlns:a16="http://schemas.microsoft.com/office/drawing/2014/main" xmlns="" id="{CEDD6A52-557C-4354-8559-97B78124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81" y="3402573"/>
            <a:ext cx="2353062" cy="100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xmlns="" id="{4C39BCB0-07CA-4090-8FED-A80FC2804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xmlns="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8" name="Łącznik prosty 6">
            <a:extLst>
              <a:ext uri="{FF2B5EF4-FFF2-40B4-BE49-F238E27FC236}">
                <a16:creationId xmlns:a16="http://schemas.microsoft.com/office/drawing/2014/main" xmlns="" id="{0CD1468F-9DFD-4A90-9620-0271207E7AE7}"/>
              </a:ext>
            </a:extLst>
          </p:cNvPr>
          <p:cNvCxnSpPr/>
          <p:nvPr/>
        </p:nvCxnSpPr>
        <p:spPr>
          <a:xfrm>
            <a:off x="2078184" y="320683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9" name="Łącznik prosty 12">
            <a:extLst>
              <a:ext uri="{FF2B5EF4-FFF2-40B4-BE49-F238E27FC236}">
                <a16:creationId xmlns:a16="http://schemas.microsoft.com/office/drawing/2014/main" xmlns="" id="{6F002230-591C-4DF6-A098-E4923D3E5D09}"/>
              </a:ext>
            </a:extLst>
          </p:cNvPr>
          <p:cNvCxnSpPr/>
          <p:nvPr/>
        </p:nvCxnSpPr>
        <p:spPr>
          <a:xfrm>
            <a:off x="3503057" y="2962143"/>
            <a:ext cx="6437" cy="238257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0" name="Łącznik prosty 77">
            <a:extLst>
              <a:ext uri="{FF2B5EF4-FFF2-40B4-BE49-F238E27FC236}">
                <a16:creationId xmlns:a16="http://schemas.microsoft.com/office/drawing/2014/main" xmlns="" id="{B250126B-5882-4A12-A661-EB1683255421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1" name="Łącznik prosty 79">
            <a:extLst>
              <a:ext uri="{FF2B5EF4-FFF2-40B4-BE49-F238E27FC236}">
                <a16:creationId xmlns:a16="http://schemas.microsoft.com/office/drawing/2014/main" xmlns="" id="{6EE85E32-F0AB-4A99-88CA-A9BAF1AF2C66}"/>
              </a:ext>
            </a:extLst>
          </p:cNvPr>
          <p:cNvCxnSpPr/>
          <p:nvPr/>
        </p:nvCxnSpPr>
        <p:spPr>
          <a:xfrm>
            <a:off x="2080625" y="4387519"/>
            <a:ext cx="6968" cy="305254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cxnSp>
        <p:nvCxnSpPr>
          <p:cNvPr id="12" name="Łącznik prosty 80">
            <a:extLst>
              <a:ext uri="{FF2B5EF4-FFF2-40B4-BE49-F238E27FC236}">
                <a16:creationId xmlns:a16="http://schemas.microsoft.com/office/drawing/2014/main" xmlns="" id="{0D9805C7-3B7A-44D1-A09D-FD02DFED67F4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13" name="Symbol zastępczy tekstu 34">
            <a:extLst>
              <a:ext uri="{FF2B5EF4-FFF2-40B4-BE49-F238E27FC236}">
                <a16:creationId xmlns:a16="http://schemas.microsoft.com/office/drawing/2014/main" xmlns="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:a16="http://schemas.microsoft.com/office/drawing/2014/main" xmlns="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xmlns="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cxnSp>
        <p:nvCxnSpPr>
          <p:cNvPr id="20" name="Łącznik prosty ze strzałką 8">
            <a:extLst>
              <a:ext uri="{FF2B5EF4-FFF2-40B4-BE49-F238E27FC236}">
                <a16:creationId xmlns:a16="http://schemas.microsoft.com/office/drawing/2014/main" xmlns="" id="{15850BD1-5410-47EE-9D4F-AC2740883CE4}"/>
              </a:ext>
            </a:extLst>
          </p:cNvPr>
          <p:cNvCxnSpPr/>
          <p:nvPr/>
        </p:nvCxnSpPr>
        <p:spPr>
          <a:xfrm>
            <a:off x="2068830" y="320040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1" name="Łącznik prosty ze strzałką 30">
            <a:extLst>
              <a:ext uri="{FF2B5EF4-FFF2-40B4-BE49-F238E27FC236}">
                <a16:creationId xmlns:a16="http://schemas.microsoft.com/office/drawing/2014/main" xmlns="" id="{B50CA651-4C8B-4F9A-9AF6-2340DA6A6B85}"/>
              </a:ext>
            </a:extLst>
          </p:cNvPr>
          <p:cNvCxnSpPr/>
          <p:nvPr/>
        </p:nvCxnSpPr>
        <p:spPr>
          <a:xfrm>
            <a:off x="4907283" y="321564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2" name="Łącznik prosty ze strzałką 31">
            <a:extLst>
              <a:ext uri="{FF2B5EF4-FFF2-40B4-BE49-F238E27FC236}">
                <a16:creationId xmlns:a16="http://schemas.microsoft.com/office/drawing/2014/main" xmlns="" id="{BEA3A845-A91B-419E-9040-D2A70ACA3F86}"/>
              </a:ext>
            </a:extLst>
          </p:cNvPr>
          <p:cNvCxnSpPr/>
          <p:nvPr/>
        </p:nvCxnSpPr>
        <p:spPr>
          <a:xfrm>
            <a:off x="2089751" y="4644393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  <p:cxnSp>
        <p:nvCxnSpPr>
          <p:cNvPr id="23" name="Łącznik prosty ze strzałką 32">
            <a:extLst>
              <a:ext uri="{FF2B5EF4-FFF2-40B4-BE49-F238E27FC236}">
                <a16:creationId xmlns:a16="http://schemas.microsoft.com/office/drawing/2014/main" xmlns="" id="{B5CF9EDB-955A-4D2C-9FBD-B297953F107E}"/>
              </a:ext>
            </a:extLst>
          </p:cNvPr>
          <p:cNvCxnSpPr/>
          <p:nvPr/>
        </p:nvCxnSpPr>
        <p:spPr>
          <a:xfrm>
            <a:off x="4899656" y="4648270"/>
            <a:ext cx="0" cy="20574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320441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86">
            <a:extLst>
              <a:ext uri="{FF2B5EF4-FFF2-40B4-BE49-F238E27FC236}">
                <a16:creationId xmlns:a16="http://schemas.microsoft.com/office/drawing/2014/main" xmlns="" id="{D71D8235-15C0-4306-B011-7B79071B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3">
            <a:extLst>
              <a:ext uri="{FF2B5EF4-FFF2-40B4-BE49-F238E27FC236}">
                <a16:creationId xmlns:a16="http://schemas.microsoft.com/office/drawing/2014/main" xmlns="" id="{76AF9C4E-ABDD-461F-860F-135D09073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braz 53">
            <a:extLst>
              <a:ext uri="{FF2B5EF4-FFF2-40B4-BE49-F238E27FC236}">
                <a16:creationId xmlns:a16="http://schemas.microsoft.com/office/drawing/2014/main" xmlns="" id="{DEE20D0C-3F52-469E-A2F0-C17BA9EC8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az 73">
            <a:extLst>
              <a:ext uri="{FF2B5EF4-FFF2-40B4-BE49-F238E27FC236}">
                <a16:creationId xmlns:a16="http://schemas.microsoft.com/office/drawing/2014/main" xmlns="" id="{4FEB6E22-DA48-4426-9292-E08CBB101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az 74">
            <a:extLst>
              <a:ext uri="{FF2B5EF4-FFF2-40B4-BE49-F238E27FC236}">
                <a16:creationId xmlns:a16="http://schemas.microsoft.com/office/drawing/2014/main" xmlns="" id="{AAFB3F37-02AA-4C3C-8163-076D51AE3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38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Obraz 75">
            <a:extLst>
              <a:ext uri="{FF2B5EF4-FFF2-40B4-BE49-F238E27FC236}">
                <a16:creationId xmlns:a16="http://schemas.microsoft.com/office/drawing/2014/main" xmlns="" id="{39F3FA8F-9565-4B89-9E0D-3E04F48D2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76">
            <a:extLst>
              <a:ext uri="{FF2B5EF4-FFF2-40B4-BE49-F238E27FC236}">
                <a16:creationId xmlns:a16="http://schemas.microsoft.com/office/drawing/2014/main" xmlns="" id="{2E31730C-EA39-4673-AB5C-E56163DE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31019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77">
            <a:extLst>
              <a:ext uri="{FF2B5EF4-FFF2-40B4-BE49-F238E27FC236}">
                <a16:creationId xmlns:a16="http://schemas.microsoft.com/office/drawing/2014/main" xmlns="" id="{08B1FF10-47E2-4156-A9FA-48CF5402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78">
            <a:extLst>
              <a:ext uri="{FF2B5EF4-FFF2-40B4-BE49-F238E27FC236}">
                <a16:creationId xmlns:a16="http://schemas.microsoft.com/office/drawing/2014/main" xmlns="" id="{BFEF7064-89B9-458C-BA21-781E5B8A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31178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79">
            <a:extLst>
              <a:ext uri="{FF2B5EF4-FFF2-40B4-BE49-F238E27FC236}">
                <a16:creationId xmlns:a16="http://schemas.microsoft.com/office/drawing/2014/main" xmlns="" id="{C68B506C-6940-4461-A6DE-B7A97ECE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80">
            <a:extLst>
              <a:ext uri="{FF2B5EF4-FFF2-40B4-BE49-F238E27FC236}">
                <a16:creationId xmlns:a16="http://schemas.microsoft.com/office/drawing/2014/main" xmlns="" id="{493512FB-9F99-41CB-BF75-0E28A87B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81">
            <a:extLst>
              <a:ext uri="{FF2B5EF4-FFF2-40B4-BE49-F238E27FC236}">
                <a16:creationId xmlns:a16="http://schemas.microsoft.com/office/drawing/2014/main" xmlns="" id="{DECF8CA2-44DE-4699-A683-F2C2359C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82">
            <a:extLst>
              <a:ext uri="{FF2B5EF4-FFF2-40B4-BE49-F238E27FC236}">
                <a16:creationId xmlns:a16="http://schemas.microsoft.com/office/drawing/2014/main" xmlns="" id="{E284B97F-A506-4626-81FC-31E74E0D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013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Obraz 84">
            <a:extLst>
              <a:ext uri="{FF2B5EF4-FFF2-40B4-BE49-F238E27FC236}">
                <a16:creationId xmlns:a16="http://schemas.microsoft.com/office/drawing/2014/main" xmlns="" id="{B125BE26-08F0-4F32-8B24-CDBDAB50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Obraz 85">
            <a:extLst>
              <a:ext uri="{FF2B5EF4-FFF2-40B4-BE49-F238E27FC236}">
                <a16:creationId xmlns:a16="http://schemas.microsoft.com/office/drawing/2014/main" xmlns="" id="{FA99142D-92D0-427F-AA2E-1B09E044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54213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Obraz 6">
            <a:extLst>
              <a:ext uri="{FF2B5EF4-FFF2-40B4-BE49-F238E27FC236}">
                <a16:creationId xmlns:a16="http://schemas.microsoft.com/office/drawing/2014/main" xmlns="" id="{CFDDBCD7-76CC-4FDA-A20A-C38192E6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Łącznik prosty 14">
            <a:extLst>
              <a:ext uri="{FF2B5EF4-FFF2-40B4-BE49-F238E27FC236}">
                <a16:creationId xmlns:a16="http://schemas.microsoft.com/office/drawing/2014/main" xmlns="" id="{C12A6422-350C-4BBD-9DF9-D620D4626B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438400"/>
            <a:ext cx="9779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ze strzałką 17">
            <a:extLst>
              <a:ext uri="{FF2B5EF4-FFF2-40B4-BE49-F238E27FC236}">
                <a16:creationId xmlns:a16="http://schemas.microsoft.com/office/drawing/2014/main" xmlns="" id="{4636C0B2-529C-4DAD-B279-8959981F0F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1838" y="2438400"/>
            <a:ext cx="4826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ze strzałką 88">
            <a:extLst>
              <a:ext uri="{FF2B5EF4-FFF2-40B4-BE49-F238E27FC236}">
                <a16:creationId xmlns:a16="http://schemas.microsoft.com/office/drawing/2014/main" xmlns="" id="{2B7B5E25-304D-43FF-AE57-CA3D22DCC3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2825" y="2443163"/>
            <a:ext cx="46355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ze strzałką 89">
            <a:extLst>
              <a:ext uri="{FF2B5EF4-FFF2-40B4-BE49-F238E27FC236}">
                <a16:creationId xmlns:a16="http://schemas.microsoft.com/office/drawing/2014/main" xmlns="" id="{15241A6C-214A-4B98-B609-10359C9A45C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09050" y="2443163"/>
            <a:ext cx="446088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ze strzałką 90">
            <a:extLst>
              <a:ext uri="{FF2B5EF4-FFF2-40B4-BE49-F238E27FC236}">
                <a16:creationId xmlns:a16="http://schemas.microsoft.com/office/drawing/2014/main" xmlns="" id="{19EF322D-07B7-42A8-9C43-A4DE85DC40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63900" y="4756150"/>
            <a:ext cx="4746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ze strzałką 91">
            <a:extLst>
              <a:ext uri="{FF2B5EF4-FFF2-40B4-BE49-F238E27FC236}">
                <a16:creationId xmlns:a16="http://schemas.microsoft.com/office/drawing/2014/main" xmlns="" id="{D977A53C-FF33-4F5E-ABD4-B477DAEBDA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2825" y="4752975"/>
            <a:ext cx="463550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ze strzałką 92">
            <a:extLst>
              <a:ext uri="{FF2B5EF4-FFF2-40B4-BE49-F238E27FC236}">
                <a16:creationId xmlns:a16="http://schemas.microsoft.com/office/drawing/2014/main" xmlns="" id="{621D6F9D-6FB2-4376-B2EA-B6A9AA51F5D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09050" y="4752975"/>
            <a:ext cx="4619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ze strzałką 23">
            <a:extLst>
              <a:ext uri="{FF2B5EF4-FFF2-40B4-BE49-F238E27FC236}">
                <a16:creationId xmlns:a16="http://schemas.microsoft.com/office/drawing/2014/main" xmlns="" id="{710C3089-3216-48E9-B318-92F0141DDEC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89300" y="3625850"/>
            <a:ext cx="4318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ze strzałką 93">
            <a:extLst>
              <a:ext uri="{FF2B5EF4-FFF2-40B4-BE49-F238E27FC236}">
                <a16:creationId xmlns:a16="http://schemas.microsoft.com/office/drawing/2014/main" xmlns="" id="{CD29353C-4DF5-42E0-B500-5FACB02CEF3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84888" y="360521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ze strzałką 94">
            <a:extLst>
              <a:ext uri="{FF2B5EF4-FFF2-40B4-BE49-F238E27FC236}">
                <a16:creationId xmlns:a16="http://schemas.microsoft.com/office/drawing/2014/main" xmlns="" id="{F3C57F25-45EA-4ACA-B737-30A366A11F8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02700" y="3602038"/>
            <a:ext cx="45720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ze strzałką 102">
            <a:extLst>
              <a:ext uri="{FF2B5EF4-FFF2-40B4-BE49-F238E27FC236}">
                <a16:creationId xmlns:a16="http://schemas.microsoft.com/office/drawing/2014/main" xmlns="" id="{F5D4588E-05D0-4C1D-9AA6-5F43593EF58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24213" y="5915025"/>
            <a:ext cx="508000" cy="158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ze strzałką 103">
            <a:extLst>
              <a:ext uri="{FF2B5EF4-FFF2-40B4-BE49-F238E27FC236}">
                <a16:creationId xmlns:a16="http://schemas.microsoft.com/office/drawing/2014/main" xmlns="" id="{CF47EA93-76CF-4CB9-9B39-BE719BDC345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84888" y="592296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ze strzałką 104">
            <a:extLst>
              <a:ext uri="{FF2B5EF4-FFF2-40B4-BE49-F238E27FC236}">
                <a16:creationId xmlns:a16="http://schemas.microsoft.com/office/drawing/2014/main" xmlns="" id="{D1B40FAB-5F5D-4B8D-9F2D-31507FB97FB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16988" y="5919788"/>
            <a:ext cx="434975" cy="31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ze strzałką 29">
            <a:extLst>
              <a:ext uri="{FF2B5EF4-FFF2-40B4-BE49-F238E27FC236}">
                <a16:creationId xmlns:a16="http://schemas.microsoft.com/office/drawing/2014/main" xmlns="" id="{6541E407-00DE-4B49-86CA-3BC253BA26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55288" y="2928938"/>
            <a:ext cx="0" cy="1825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ze strzałką 106">
            <a:extLst>
              <a:ext uri="{FF2B5EF4-FFF2-40B4-BE49-F238E27FC236}">
                <a16:creationId xmlns:a16="http://schemas.microsoft.com/office/drawing/2014/main" xmlns="" id="{34AAA47E-BA32-448F-BC2C-1F5A038AED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47350" y="526256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ze strzałką 107">
            <a:extLst>
              <a:ext uri="{FF2B5EF4-FFF2-40B4-BE49-F238E27FC236}">
                <a16:creationId xmlns:a16="http://schemas.microsoft.com/office/drawing/2014/main" xmlns="" id="{AFD0D860-072D-45C2-83AD-C033EBCB4C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09788" y="407511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6" name="Obraz 120">
            <a:extLst>
              <a:ext uri="{FF2B5EF4-FFF2-40B4-BE49-F238E27FC236}">
                <a16:creationId xmlns:a16="http://schemas.microsoft.com/office/drawing/2014/main" xmlns="" id="{E4144AC6-61E7-4482-B27D-FE161700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:a16="http://schemas.microsoft.com/office/drawing/2014/main" xmlns="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48844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9">
            <a:extLst>
              <a:ext uri="{FF2B5EF4-FFF2-40B4-BE49-F238E27FC236}">
                <a16:creationId xmlns:a16="http://schemas.microsoft.com/office/drawing/2014/main" xmlns="" id="{D17E3AD6-B481-486B-900F-588189B71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34" y="1935720"/>
            <a:ext cx="3265935" cy="99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cxnSp>
        <p:nvCxnSpPr>
          <p:cNvPr id="4" name="Łącznik prosty 80">
            <a:extLst>
              <a:ext uri="{FF2B5EF4-FFF2-40B4-BE49-F238E27FC236}">
                <a16:creationId xmlns:a16="http://schemas.microsoft.com/office/drawing/2014/main" xmlns="" id="{525BFD9D-D84F-40C3-BCE7-2312B18690D7}"/>
              </a:ext>
            </a:extLst>
          </p:cNvPr>
          <p:cNvCxnSpPr/>
          <p:nvPr/>
        </p:nvCxnSpPr>
        <p:spPr>
          <a:xfrm flipV="1">
            <a:off x="5606341" y="2435550"/>
            <a:ext cx="1640489" cy="9290"/>
          </a:xfrm>
          <a:prstGeom prst="straightConnector1">
            <a:avLst/>
          </a:prstGeom>
          <a:noFill/>
          <a:ln w="6345" cap="flat">
            <a:solidFill>
              <a:srgbClr val="A43757"/>
            </a:solidFill>
            <a:prstDash val="solid"/>
            <a:miter/>
          </a:ln>
        </p:spPr>
      </p:cxn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xmlns="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xmlns="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xmlns="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:a16="http://schemas.microsoft.com/office/drawing/2014/main" xmlns="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xmlns="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:a16="http://schemas.microsoft.com/office/drawing/2014/main" xmlns="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:a16="http://schemas.microsoft.com/office/drawing/2014/main" xmlns="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  <p:pic>
        <p:nvPicPr>
          <p:cNvPr id="12" name="Obraz 3">
            <a:extLst>
              <a:ext uri="{FF2B5EF4-FFF2-40B4-BE49-F238E27FC236}">
                <a16:creationId xmlns:a16="http://schemas.microsoft.com/office/drawing/2014/main" xmlns="" id="{A4A07384-A1ED-47F6-816A-10C8DEA2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26" y="3415722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28">
            <a:extLst>
              <a:ext uri="{FF2B5EF4-FFF2-40B4-BE49-F238E27FC236}">
                <a16:creationId xmlns:a16="http://schemas.microsoft.com/office/drawing/2014/main" xmlns="" id="{5C888964-5A5D-40F6-919D-04BCE033D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03" y="3407484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9">
            <a:extLst>
              <a:ext uri="{FF2B5EF4-FFF2-40B4-BE49-F238E27FC236}">
                <a16:creationId xmlns:a16="http://schemas.microsoft.com/office/drawing/2014/main" xmlns="" id="{B109A0DD-7C19-48C9-902D-1B13153D5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0" y="4853223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33">
            <a:extLst>
              <a:ext uri="{FF2B5EF4-FFF2-40B4-BE49-F238E27FC236}">
                <a16:creationId xmlns:a16="http://schemas.microsoft.com/office/drawing/2014/main" xmlns="" id="{11F88474-2F17-4922-8011-37E1576B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674" y="4857338"/>
            <a:ext cx="2350017" cy="98450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6" name="Grupa 34">
            <a:extLst>
              <a:ext uri="{FF2B5EF4-FFF2-40B4-BE49-F238E27FC236}">
                <a16:creationId xmlns:a16="http://schemas.microsoft.com/office/drawing/2014/main" xmlns="" id="{2F87C5C3-3BD2-46D1-B359-28538B6AFBA1}"/>
              </a:ext>
            </a:extLst>
          </p:cNvPr>
          <p:cNvGrpSpPr/>
          <p:nvPr/>
        </p:nvGrpSpPr>
        <p:grpSpPr>
          <a:xfrm>
            <a:off x="2078184" y="2962143"/>
            <a:ext cx="2826328" cy="485099"/>
            <a:chOff x="2078184" y="2962143"/>
            <a:chExt cx="2826328" cy="485099"/>
          </a:xfrm>
        </p:grpSpPr>
        <p:cxnSp>
          <p:nvCxnSpPr>
            <p:cNvPr id="17" name="Łącznik prosty 35">
              <a:extLst>
                <a:ext uri="{FF2B5EF4-FFF2-40B4-BE49-F238E27FC236}">
                  <a16:creationId xmlns:a16="http://schemas.microsoft.com/office/drawing/2014/main" xmlns="" id="{174170DD-EAB0-433F-8A11-EB4905BFD4EF}"/>
                </a:ext>
              </a:extLst>
            </p:cNvPr>
            <p:cNvCxnSpPr/>
            <p:nvPr/>
          </p:nvCxnSpPr>
          <p:spPr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8" name="Łącznik prosty 36">
              <a:extLst>
                <a:ext uri="{FF2B5EF4-FFF2-40B4-BE49-F238E27FC236}">
                  <a16:creationId xmlns:a16="http://schemas.microsoft.com/office/drawing/2014/main" xmlns="" id="{18A0ED95-9926-4CF6-AC86-A77E132F65AA}"/>
                </a:ext>
              </a:extLst>
            </p:cNvPr>
            <p:cNvCxnSpPr/>
            <p:nvPr/>
          </p:nvCxnSpPr>
          <p:spPr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19" name="Łącznik prosty 37">
              <a:extLst>
                <a:ext uri="{FF2B5EF4-FFF2-40B4-BE49-F238E27FC236}">
                  <a16:creationId xmlns:a16="http://schemas.microsoft.com/office/drawing/2014/main" xmlns="" id="{28992DFB-AA0B-4D4A-BC9D-83C947E0998E}"/>
                </a:ext>
              </a:extLst>
            </p:cNvPr>
            <p:cNvCxnSpPr/>
            <p:nvPr/>
          </p:nvCxnSpPr>
          <p:spPr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  <p:cxnSp>
          <p:nvCxnSpPr>
            <p:cNvPr id="20" name="Łącznik prosty 38">
              <a:extLst>
                <a:ext uri="{FF2B5EF4-FFF2-40B4-BE49-F238E27FC236}">
                  <a16:creationId xmlns:a16="http://schemas.microsoft.com/office/drawing/2014/main" xmlns="" id="{29932940-6AD8-4DD7-AFFB-4D6354ECDA15}"/>
                </a:ext>
              </a:extLst>
            </p:cNvPr>
            <p:cNvCxnSpPr/>
            <p:nvPr/>
          </p:nvCxnSpPr>
          <p:spPr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 cap="flat">
              <a:solidFill>
                <a:srgbClr val="D1D3D4"/>
              </a:solidFill>
              <a:prstDash val="solid"/>
              <a:miter/>
            </a:ln>
          </p:spPr>
        </p:cxnSp>
      </p:grpSp>
      <p:cxnSp>
        <p:nvCxnSpPr>
          <p:cNvPr id="21" name="Łącznik prosty 39">
            <a:extLst>
              <a:ext uri="{FF2B5EF4-FFF2-40B4-BE49-F238E27FC236}">
                <a16:creationId xmlns:a16="http://schemas.microsoft.com/office/drawing/2014/main" xmlns="" id="{DCAA81AB-FFC3-4A81-9EDB-0FAEBF394509}"/>
              </a:ext>
            </a:extLst>
          </p:cNvPr>
          <p:cNvCxnSpPr/>
          <p:nvPr/>
        </p:nvCxnSpPr>
        <p:spPr>
          <a:xfrm>
            <a:off x="2082472" y="4647127"/>
            <a:ext cx="2826328" cy="0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2" name="Łącznik prosty 40">
            <a:extLst>
              <a:ext uri="{FF2B5EF4-FFF2-40B4-BE49-F238E27FC236}">
                <a16:creationId xmlns:a16="http://schemas.microsoft.com/office/drawing/2014/main" xmlns="" id="{E6B041C7-0D43-47E9-8DB9-B39F94E2D529}"/>
              </a:ext>
            </a:extLst>
          </p:cNvPr>
          <p:cNvCxnSpPr/>
          <p:nvPr/>
        </p:nvCxnSpPr>
        <p:spPr>
          <a:xfrm>
            <a:off x="4896118" y="4651415"/>
            <a:ext cx="6437" cy="23826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  <p:cxnSp>
        <p:nvCxnSpPr>
          <p:cNvPr id="23" name="Łącznik prosty 41">
            <a:extLst>
              <a:ext uri="{FF2B5EF4-FFF2-40B4-BE49-F238E27FC236}">
                <a16:creationId xmlns:a16="http://schemas.microsoft.com/office/drawing/2014/main" xmlns="" id="{ECA36A80-1B2E-4577-8C87-7CB5A06F9D7A}"/>
              </a:ext>
            </a:extLst>
          </p:cNvPr>
          <p:cNvCxnSpPr/>
          <p:nvPr/>
        </p:nvCxnSpPr>
        <p:spPr>
          <a:xfrm>
            <a:off x="2086377" y="4401025"/>
            <a:ext cx="6437" cy="464305"/>
          </a:xfrm>
          <a:prstGeom prst="straightConnector1">
            <a:avLst/>
          </a:prstGeom>
          <a:noFill/>
          <a:ln w="6345" cap="flat">
            <a:solidFill>
              <a:srgbClr val="D1D3D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68371051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>
            <a:extLst>
              <a:ext uri="{FF2B5EF4-FFF2-40B4-BE49-F238E27FC236}">
                <a16:creationId xmlns:a16="http://schemas.microsoft.com/office/drawing/2014/main" xmlns="" id="{2A0C2756-12AB-4FD9-9FC9-50705FBA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5"/>
            <a:ext cx="12191996" cy="68562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D4F2B813-AF08-4267-B9BD-3B964B05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5241"/>
            <a:ext cx="7929795" cy="8077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EDF9B3E5-A6F5-4349-9946-1646ACF58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55" y="3597642"/>
            <a:ext cx="2323472" cy="3597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E961E82-FD2E-4338-86CD-2D1DC970B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8228" y="4877949"/>
            <a:ext cx="1719072" cy="1719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9E0ACAC-7BC4-4676-9B01-0D4C9FD44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1560"/>
            <a:ext cx="3736860" cy="8778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C86D41B1-6522-4705-BC50-C3B19EB58FBB}"/>
              </a:ext>
            </a:extLst>
          </p:cNvPr>
          <p:cNvSpPr/>
          <p:nvPr/>
        </p:nvSpPr>
        <p:spPr>
          <a:xfrm>
            <a:off x="9774305" y="1010796"/>
            <a:ext cx="1868585" cy="3539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700" kern="0" dirty="0">
                <a:solidFill>
                  <a:srgbClr val="FFFFFF"/>
                </a:solidFill>
                <a:latin typeface="Arial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2FA9B514-23C3-46F8-AC12-AC8D88652882}"/>
              </a:ext>
            </a:extLst>
          </p:cNvPr>
          <p:cNvSpPr txBox="1"/>
          <p:nvPr/>
        </p:nvSpPr>
        <p:spPr>
          <a:xfrm>
            <a:off x="3327812" y="3582646"/>
            <a:ext cx="218856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xmlns="" id="{AB6CE8AA-806B-43F9-93E7-D9BC1501E0FF}"/>
              </a:ext>
            </a:extLst>
          </p:cNvPr>
          <p:cNvSpPr txBox="1"/>
          <p:nvPr/>
        </p:nvSpPr>
        <p:spPr>
          <a:xfrm>
            <a:off x="1918740" y="3912434"/>
            <a:ext cx="5816187" cy="7848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kern="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15A8FD3D-4D73-4663-A98E-C468241F2FAF}"/>
              </a:ext>
            </a:extLst>
          </p:cNvPr>
          <p:cNvSpPr/>
          <p:nvPr/>
        </p:nvSpPr>
        <p:spPr>
          <a:xfrm>
            <a:off x="394737" y="5740511"/>
            <a:ext cx="1823807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sz="14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:a16="http://schemas.microsoft.com/office/drawing/2014/main" xmlns="" id="{32D25495-BCEA-4BF7-8488-424743C8F81C}"/>
              </a:ext>
            </a:extLst>
          </p:cNvPr>
          <p:cNvSpPr/>
          <p:nvPr/>
        </p:nvSpPr>
        <p:spPr>
          <a:xfrm>
            <a:off x="2733205" y="5740511"/>
            <a:ext cx="6096003" cy="7386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Poznań Office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ul. Litewska 3/1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FFFFFF"/>
                </a:solidFill>
                <a:latin typeface="Arial"/>
              </a:rPr>
              <a:t>60-605 Poznań</a:t>
            </a:r>
            <a:endParaRPr lang="pl-PL" sz="1400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:a16="http://schemas.microsoft.com/office/drawing/2014/main" xmlns="" id="{E8107533-5110-4C86-8183-60E312F8C41D}"/>
              </a:ext>
            </a:extLst>
          </p:cNvPr>
          <p:cNvCxnSpPr/>
          <p:nvPr/>
        </p:nvCxnSpPr>
        <p:spPr>
          <a:xfrm>
            <a:off x="2218544" y="5771217"/>
            <a:ext cx="0" cy="719523"/>
          </a:xfrm>
          <a:prstGeom prst="straightConnector1">
            <a:avLst/>
          </a:prstGeom>
          <a:noFill/>
          <a:ln w="6345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513532554"/>
      </p:ext>
    </p:extLst>
  </p:cSld>
  <p:clrMapOvr>
    <a:masterClrMapping/>
  </p:clrMapOvr>
  <p:hf sldNum="0" hdr="0" ft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7AF96B67-5D46-49B0-8389-36ADE4E226E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DB6EC5A6-C0BE-4049-B1D0-D2AF55BA54A9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C81117F-51E4-496F-B233-C55C8595249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618C1F7B-D838-45F2-9585-206E58DA05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D28EA662-BFD6-4694-AE46-976F5EA95AF5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41686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39CE0202-EA24-40BF-BFF4-17E99A957DC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B24F45B-4FE7-4D9C-B415-9D7DB5E81821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19DA995-1CBC-40D6-8BFE-D36F53C6AD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F72FAC8-A800-469E-BDB2-4A6118192D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045C7131-6C13-4094-9318-685303C61D3C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6986418"/>
      </p:ext>
    </p:extLst>
  </p:cSld>
  <p:clrMapOvr>
    <a:masterClrMapping/>
  </p:clrMapOvr>
  <p:hf sldNum="0" hdr="0" ft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733CB9B9-73F3-4F46-B2EA-963A3256F47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BCC13E7C-F679-42C2-B154-DAA3FB8EBB4A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2D34D442-CDEB-479F-A12F-3F26CCAEB2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601CD63-3BB1-4BC7-87D6-77D3385393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B0331D5-7A65-4BCA-8AA6-8934F1CC1B30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8963073"/>
      </p:ext>
    </p:extLst>
  </p:cSld>
  <p:clrMapOvr>
    <a:masterClrMapping/>
  </p:clrMapOvr>
  <p:hf sldNum="0" hdr="0" ft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46A17B3-E80C-4B31-B984-F4ED3E46A81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4D3EBD0-4121-4C47-AF14-172B3B993A65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A98C2E6-665F-4B9D-9C8F-C268E95CB3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82F5E8A-F89A-4518-8914-ED2033242F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DC14874-293C-41AB-A328-8A401A667A10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22733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47F559D-50E9-4579-8568-02058DD6400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0773372-5E1B-411F-A0B0-563DA6C786B0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0772F96-DFA3-4D53-872C-AF3A05BC18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E3B6629-DD8B-4949-B332-A4B7991936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972DC3D2-F4FB-4F60-B770-CC1B09F4220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755066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EE14B1A-61E2-4EF3-9D2A-6939B832BE9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E4898927-A024-4D2A-8A12-71EA4BF0EFE6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9ACCB58-F110-4116-A50F-1331CA32FE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8CA4E4F-90DC-4461-BA8A-252D42C886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AB726CF9-A2BD-42AF-9C3E-900F96AB9DD2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53762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AD7B43D-1191-4CDB-A67B-85548A0C42B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19D573B1-6E02-4EF6-9BA6-7E69D8C01EFA}" type="datetime1">
              <a:rPr lang="pl-PL"/>
              <a:pPr/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1F655B3-CB6E-4667-A19A-5B94BDC23E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972FA69-CDBC-44CE-A15D-655DC8C8BD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CF910C0E-05F4-435C-8C20-7787BB9B1327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04759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88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83">
            <a:extLst>
              <a:ext uri="{FF2B5EF4-FFF2-40B4-BE49-F238E27FC236}">
                <a16:creationId xmlns:a16="http://schemas.microsoft.com/office/drawing/2014/main" xmlns="" id="{849208B9-989B-47E8-A16D-A8A3573A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51">
            <a:extLst>
              <a:ext uri="{FF2B5EF4-FFF2-40B4-BE49-F238E27FC236}">
                <a16:creationId xmlns:a16="http://schemas.microsoft.com/office/drawing/2014/main" xmlns="" id="{13631690-63B8-4409-ABFE-FDB380B4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949450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">
            <a:extLst>
              <a:ext uri="{FF2B5EF4-FFF2-40B4-BE49-F238E27FC236}">
                <a16:creationId xmlns:a16="http://schemas.microsoft.com/office/drawing/2014/main" xmlns="" id="{545AFC02-99CD-42A5-8A41-AD1DC6E0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54">
            <a:extLst>
              <a:ext uri="{FF2B5EF4-FFF2-40B4-BE49-F238E27FC236}">
                <a16:creationId xmlns:a16="http://schemas.microsoft.com/office/drawing/2014/main" xmlns="" id="{2ED6F117-9E8F-4536-977D-51A60464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312420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55">
            <a:extLst>
              <a:ext uri="{FF2B5EF4-FFF2-40B4-BE49-F238E27FC236}">
                <a16:creationId xmlns:a16="http://schemas.microsoft.com/office/drawing/2014/main" xmlns="" id="{FCC4150C-F3D2-4273-9F7A-24AA0B28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56">
            <a:extLst>
              <a:ext uri="{FF2B5EF4-FFF2-40B4-BE49-F238E27FC236}">
                <a16:creationId xmlns:a16="http://schemas.microsoft.com/office/drawing/2014/main" xmlns="" id="{6ECB269A-32BC-4044-A82E-20FB28D0E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57">
            <a:extLst>
              <a:ext uri="{FF2B5EF4-FFF2-40B4-BE49-F238E27FC236}">
                <a16:creationId xmlns:a16="http://schemas.microsoft.com/office/drawing/2014/main" xmlns="" id="{3C08BBB1-5254-4F73-B073-7AE93A94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58">
            <a:extLst>
              <a:ext uri="{FF2B5EF4-FFF2-40B4-BE49-F238E27FC236}">
                <a16:creationId xmlns:a16="http://schemas.microsoft.com/office/drawing/2014/main" xmlns="" id="{F8A075F3-0431-4351-AFCE-A5BF69009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3124200"/>
            <a:ext cx="23510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59">
            <a:extLst>
              <a:ext uri="{FF2B5EF4-FFF2-40B4-BE49-F238E27FC236}">
                <a16:creationId xmlns:a16="http://schemas.microsoft.com/office/drawing/2014/main" xmlns="" id="{42A9D61C-8C9B-4E28-88CA-07EB9DD16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60">
            <a:extLst>
              <a:ext uri="{FF2B5EF4-FFF2-40B4-BE49-F238E27FC236}">
                <a16:creationId xmlns:a16="http://schemas.microsoft.com/office/drawing/2014/main" xmlns="" id="{552D5E86-5DB2-404C-BC31-EA695028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az 61">
            <a:extLst>
              <a:ext uri="{FF2B5EF4-FFF2-40B4-BE49-F238E27FC236}">
                <a16:creationId xmlns:a16="http://schemas.microsoft.com/office/drawing/2014/main" xmlns="" id="{F0B77D72-E712-4AFB-BE30-455CE427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1952625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raz 62">
            <a:extLst>
              <a:ext uri="{FF2B5EF4-FFF2-40B4-BE49-F238E27FC236}">
                <a16:creationId xmlns:a16="http://schemas.microsoft.com/office/drawing/2014/main" xmlns="" id="{BB9D8DAA-6224-4B70-8528-84B2ADB8B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raz 63">
            <a:extLst>
              <a:ext uri="{FF2B5EF4-FFF2-40B4-BE49-F238E27FC236}">
                <a16:creationId xmlns:a16="http://schemas.microsoft.com/office/drawing/2014/main" xmlns="" id="{709A7E73-2E40-4FE3-BA14-A0DBBBB5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Obraz 64">
            <a:extLst>
              <a:ext uri="{FF2B5EF4-FFF2-40B4-BE49-F238E27FC236}">
                <a16:creationId xmlns:a16="http://schemas.microsoft.com/office/drawing/2014/main" xmlns="" id="{0A83A43D-DD84-4948-8233-D22767B5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5421313"/>
            <a:ext cx="23495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Obraz 87">
            <a:extLst>
              <a:ext uri="{FF2B5EF4-FFF2-40B4-BE49-F238E27FC236}">
                <a16:creationId xmlns:a16="http://schemas.microsoft.com/office/drawing/2014/main" xmlns="" id="{2ABBD3AE-3410-45DD-913F-04D60E9B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6">
            <a:extLst>
              <a:ext uri="{FF2B5EF4-FFF2-40B4-BE49-F238E27FC236}">
                <a16:creationId xmlns:a16="http://schemas.microsoft.com/office/drawing/2014/main" xmlns="" id="{54DE8B53-273B-42DE-AD01-E9974747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Obraz 120">
            <a:extLst>
              <a:ext uri="{FF2B5EF4-FFF2-40B4-BE49-F238E27FC236}">
                <a16:creationId xmlns:a16="http://schemas.microsoft.com/office/drawing/2014/main" xmlns="" id="{CD28EFE1-D4A1-40DC-BABC-3414F7EB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Łącznik prosty 5">
            <a:extLst>
              <a:ext uri="{FF2B5EF4-FFF2-40B4-BE49-F238E27FC236}">
                <a16:creationId xmlns:a16="http://schemas.microsoft.com/office/drawing/2014/main" xmlns="" id="{4F2331E6-96F2-4B93-B6EA-7A070BE280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1363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99">
            <a:extLst>
              <a:ext uri="{FF2B5EF4-FFF2-40B4-BE49-F238E27FC236}">
                <a16:creationId xmlns:a16="http://schemas.microsoft.com/office/drawing/2014/main" xmlns="" id="{195ED87A-A430-444B-B75D-F642C94897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1200" y="5932488"/>
            <a:ext cx="512763" cy="47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105">
            <a:extLst>
              <a:ext uri="{FF2B5EF4-FFF2-40B4-BE49-F238E27FC236}">
                <a16:creationId xmlns:a16="http://schemas.microsoft.com/office/drawing/2014/main" xmlns="" id="{46CBBDD6-6014-4BF8-94B3-E45D71B97A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3425" y="3609975"/>
            <a:ext cx="465138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108">
            <a:extLst>
              <a:ext uri="{FF2B5EF4-FFF2-40B4-BE49-F238E27FC236}">
                <a16:creationId xmlns:a16="http://schemas.microsoft.com/office/drawing/2014/main" xmlns="" id="{681CF6DF-73ED-4835-B45F-EC2BDBDC74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9138" y="4772025"/>
            <a:ext cx="466725" cy="4763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110">
            <a:extLst>
              <a:ext uri="{FF2B5EF4-FFF2-40B4-BE49-F238E27FC236}">
                <a16:creationId xmlns:a16="http://schemas.microsoft.com/office/drawing/2014/main" xmlns="" id="{5D5D4C63-7973-441A-B7D5-AF369E0F0F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3598863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111">
            <a:extLst>
              <a:ext uri="{FF2B5EF4-FFF2-40B4-BE49-F238E27FC236}">
                <a16:creationId xmlns:a16="http://schemas.microsoft.com/office/drawing/2014/main" xmlns="" id="{7C73A02D-FA13-4870-B569-DB8B42E420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70600" y="4749800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112">
            <a:extLst>
              <a:ext uri="{FF2B5EF4-FFF2-40B4-BE49-F238E27FC236}">
                <a16:creationId xmlns:a16="http://schemas.microsoft.com/office/drawing/2014/main" xmlns="" id="{2068D2AD-085E-47F9-A6E1-1B6F8C8590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6825" y="3598863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113">
            <a:extLst>
              <a:ext uri="{FF2B5EF4-FFF2-40B4-BE49-F238E27FC236}">
                <a16:creationId xmlns:a16="http://schemas.microsoft.com/office/drawing/2014/main" xmlns="" id="{C07DBDC3-C307-4392-94F3-9B439AD96F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2063" y="4759325"/>
            <a:ext cx="512762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114">
            <a:extLst>
              <a:ext uri="{FF2B5EF4-FFF2-40B4-BE49-F238E27FC236}">
                <a16:creationId xmlns:a16="http://schemas.microsoft.com/office/drawing/2014/main" xmlns="" id="{4351A7C1-B42F-4B81-BA9E-A06E422AD8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2438400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115">
            <a:extLst>
              <a:ext uri="{FF2B5EF4-FFF2-40B4-BE49-F238E27FC236}">
                <a16:creationId xmlns:a16="http://schemas.microsoft.com/office/drawing/2014/main" xmlns="" id="{479C3150-34A9-42E4-86B3-131EF45C5C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593248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116">
            <a:extLst>
              <a:ext uri="{FF2B5EF4-FFF2-40B4-BE49-F238E27FC236}">
                <a16:creationId xmlns:a16="http://schemas.microsoft.com/office/drawing/2014/main" xmlns="" id="{7939CADC-2D22-443A-A9A8-17EA576AB8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6825" y="2438400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117">
            <a:extLst>
              <a:ext uri="{FF2B5EF4-FFF2-40B4-BE49-F238E27FC236}">
                <a16:creationId xmlns:a16="http://schemas.microsoft.com/office/drawing/2014/main" xmlns="" id="{C2F3ACD1-4F17-4220-83FE-D2C7499BC3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09050" y="591978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118">
            <a:extLst>
              <a:ext uri="{FF2B5EF4-FFF2-40B4-BE49-F238E27FC236}">
                <a16:creationId xmlns:a16="http://schemas.microsoft.com/office/drawing/2014/main" xmlns="" id="{6A059C9F-A2BF-4100-A55C-323CDC6A8D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39413" y="2925763"/>
            <a:ext cx="0" cy="187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119">
            <a:extLst>
              <a:ext uri="{FF2B5EF4-FFF2-40B4-BE49-F238E27FC236}">
                <a16:creationId xmlns:a16="http://schemas.microsoft.com/office/drawing/2014/main" xmlns="" id="{7E630DF8-61F3-475B-8F6C-AE502452FE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50525" y="5253038"/>
            <a:ext cx="0" cy="1698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121">
            <a:extLst>
              <a:ext uri="{FF2B5EF4-FFF2-40B4-BE49-F238E27FC236}">
                <a16:creationId xmlns:a16="http://schemas.microsoft.com/office/drawing/2014/main" xmlns="" id="{6CAEC00F-53DE-4EE6-B0E3-80CC01B717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8675" y="4095750"/>
            <a:ext cx="0" cy="15557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xmlns="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:a16="http://schemas.microsoft.com/office/drawing/2014/main" xmlns="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:a16="http://schemas.microsoft.com/office/drawing/2014/main" xmlns="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:a16="http://schemas.microsoft.com/office/drawing/2014/main" xmlns="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:a16="http://schemas.microsoft.com/office/drawing/2014/main" xmlns="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:a16="http://schemas.microsoft.com/office/drawing/2014/main" xmlns="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:a16="http://schemas.microsoft.com/office/drawing/2014/main" xmlns="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:a16="http://schemas.microsoft.com/office/drawing/2014/main" xmlns="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:a16="http://schemas.microsoft.com/office/drawing/2014/main" xmlns="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:a16="http://schemas.microsoft.com/office/drawing/2014/main" xmlns="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:a16="http://schemas.microsoft.com/office/drawing/2014/main" xmlns="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:a16="http://schemas.microsoft.com/office/drawing/2014/main" xmlns="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:a16="http://schemas.microsoft.com/office/drawing/2014/main" xmlns="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624506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xmlns="" id="{FEAB8E33-DCFA-4A58-9088-588C8FE68E16}"/>
              </a:ext>
            </a:extLst>
          </p:cNvPr>
          <p:cNvSpPr/>
          <p:nvPr/>
        </p:nvSpPr>
        <p:spPr>
          <a:xfrm>
            <a:off x="0" y="2559561"/>
            <a:ext cx="749299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76B1B6D6-B02C-459F-A40A-014DA851A07D}"/>
              </a:ext>
            </a:extLst>
          </p:cNvPr>
          <p:cNvSpPr/>
          <p:nvPr/>
        </p:nvSpPr>
        <p:spPr>
          <a:xfrm>
            <a:off x="8013701" y="2569930"/>
            <a:ext cx="4178305" cy="37414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C0B8BEF1-A89A-4B89-A5D6-37DD716B46E9}"/>
              </a:ext>
            </a:extLst>
          </p:cNvPr>
          <p:cNvSpPr txBox="1"/>
          <p:nvPr/>
        </p:nvSpPr>
        <p:spPr>
          <a:xfrm>
            <a:off x="8115300" y="2595332"/>
            <a:ext cx="2340754" cy="323167"/>
          </a:xfrm>
          <a:prstGeom prst="rect">
            <a:avLst/>
          </a:prstGeom>
          <a:noFill/>
          <a:ln w="9528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kern="0" dirty="0">
                <a:solidFill>
                  <a:srgbClr val="FFFFFF"/>
                </a:solidFill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:a16="http://schemas.microsoft.com/office/drawing/2014/main" xmlns="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  <p:pic>
        <p:nvPicPr>
          <p:cNvPr id="12" name="Obraz 21">
            <a:extLst>
              <a:ext uri="{FF2B5EF4-FFF2-40B4-BE49-F238E27FC236}">
                <a16:creationId xmlns:a16="http://schemas.microsoft.com/office/drawing/2014/main" xmlns="" id="{B1C2A58D-9C7E-4B9B-8697-8A624CEB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722" y="5649638"/>
            <a:ext cx="3051727" cy="6495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braz 22">
            <a:extLst>
              <a:ext uri="{FF2B5EF4-FFF2-40B4-BE49-F238E27FC236}">
                <a16:creationId xmlns:a16="http://schemas.microsoft.com/office/drawing/2014/main" xmlns="" id="{99E6113D-3049-43FE-ACCD-8AEB425F2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37" y="5676768"/>
            <a:ext cx="690573" cy="7087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Obraz 23">
            <a:extLst>
              <a:ext uri="{FF2B5EF4-FFF2-40B4-BE49-F238E27FC236}">
                <a16:creationId xmlns:a16="http://schemas.microsoft.com/office/drawing/2014/main" xmlns="" id="{19551C2C-A05E-4DBF-A992-83FD9C9E5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197" y="5613273"/>
            <a:ext cx="778273" cy="772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Symbol zastępczy tekstu 19">
            <a:extLst>
              <a:ext uri="{FF2B5EF4-FFF2-40B4-BE49-F238E27FC236}">
                <a16:creationId xmlns:a16="http://schemas.microsoft.com/office/drawing/2014/main" xmlns="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:a16="http://schemas.microsoft.com/office/drawing/2014/main" xmlns="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4249778467"/>
      </p:ext>
    </p:extLst>
  </p:cSld>
  <p:clrMapOvr>
    <a:masterClrMapping/>
  </p:clrMapOvr>
  <p:hf sldNum="0" hdr="0" ft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373995"/>
      </p:ext>
    </p:extLst>
  </p:cSld>
  <p:clrMapOvr>
    <a:masterClrMapping/>
  </p:clrMapOvr>
  <p:hf sldNum="0" hdr="0" ft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507628"/>
      </p:ext>
    </p:extLst>
  </p:cSld>
  <p:clrMapOvr>
    <a:masterClrMapping/>
  </p:clrMapOvr>
  <p:hf sldNum="0" hdr="0" ft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205060869"/>
      </p:ext>
    </p:extLst>
  </p:cSld>
  <p:clrMapOvr>
    <a:masterClrMapping/>
  </p:clrMapOvr>
  <p:hf sldNum="0" hdr="0" ft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xmlns="" id="{FEAB8E33-DCFA-4A58-9088-588C8FE68E16}"/>
              </a:ext>
            </a:extLst>
          </p:cNvPr>
          <p:cNvSpPr/>
          <p:nvPr/>
        </p:nvSpPr>
        <p:spPr>
          <a:xfrm>
            <a:off x="1" y="2559562"/>
            <a:ext cx="7492995" cy="374145"/>
          </a:xfrm>
          <a:prstGeom prst="rect">
            <a:avLst/>
          </a:prstGeom>
          <a:solidFill>
            <a:schemeClr val="accent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76B1B6D6-B02C-459F-A40A-014DA851A07D}"/>
              </a:ext>
            </a:extLst>
          </p:cNvPr>
          <p:cNvSpPr/>
          <p:nvPr/>
        </p:nvSpPr>
        <p:spPr>
          <a:xfrm>
            <a:off x="8013702" y="2569931"/>
            <a:ext cx="4178305" cy="374145"/>
          </a:xfrm>
          <a:prstGeom prst="rect">
            <a:avLst/>
          </a:prstGeom>
          <a:solidFill>
            <a:schemeClr val="accent1"/>
          </a:solidFill>
          <a:ln w="12701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2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5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64" marR="0" lvl="0" indent="-285764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2583071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chemeClr val="bg2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Imię i nazwisko | funkcja</a:t>
            </a:r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C0B8BEF1-A89A-4B89-A5D6-37DD716B46E9}"/>
              </a:ext>
            </a:extLst>
          </p:cNvPr>
          <p:cNvSpPr txBox="1"/>
          <p:nvPr/>
        </p:nvSpPr>
        <p:spPr>
          <a:xfrm>
            <a:off x="8115300" y="2595334"/>
            <a:ext cx="2340754" cy="323165"/>
          </a:xfrm>
          <a:prstGeom prst="rect">
            <a:avLst/>
          </a:prstGeom>
          <a:noFill/>
          <a:ln w="9528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defTabSz="9144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kern="0" dirty="0">
                <a:solidFill>
                  <a:srgbClr val="FFFFFF"/>
                </a:solidFill>
                <a:latin typeface="Arial"/>
              </a:rPr>
              <a:t>Specjalizacje: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4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911603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cxnSp>
        <p:nvCxnSpPr>
          <p:cNvPr id="11" name="Łącznik prosty 20">
            <a:extLst>
              <a:ext uri="{FF2B5EF4-FFF2-40B4-BE49-F238E27FC236}">
                <a16:creationId xmlns:a16="http://schemas.microsoft.com/office/drawing/2014/main" xmlns="" id="{10335539-F220-4DE5-A750-ECA80EF5978B}"/>
              </a:ext>
            </a:extLst>
          </p:cNvPr>
          <p:cNvCxnSpPr/>
          <p:nvPr/>
        </p:nvCxnSpPr>
        <p:spPr>
          <a:xfrm>
            <a:off x="0" y="5206995"/>
            <a:ext cx="12191996" cy="0"/>
          </a:xfrm>
          <a:prstGeom prst="straightConnector1">
            <a:avLst/>
          </a:prstGeom>
          <a:noFill/>
          <a:ln w="6345" cap="flat">
            <a:solidFill>
              <a:srgbClr val="44546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976888313"/>
      </p:ext>
    </p:extLst>
  </p:cSld>
  <p:clrMapOvr>
    <a:masterClrMapping/>
  </p:clrMapOvr>
  <p:hf sldNum="0" hdr="0" ft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r="1897"/>
          <a:stretch/>
        </p:blipFill>
        <p:spPr>
          <a:xfrm>
            <a:off x="0" y="-1"/>
            <a:ext cx="12215393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8" y="376714"/>
            <a:ext cx="3106271" cy="7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2848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149" y="3558473"/>
            <a:ext cx="1510282" cy="130832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73" y="2118300"/>
            <a:ext cx="1597280" cy="1440171"/>
          </a:xfrm>
          <a:prstGeom prst="rect">
            <a:avLst/>
          </a:prstGeom>
        </p:spPr>
      </p:pic>
      <p:sp>
        <p:nvSpPr>
          <p:cNvPr id="12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3366582" y="2378652"/>
            <a:ext cx="7069184" cy="1032203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5" name="Symbol zastępczy tekstu 13"/>
          <p:cNvSpPr>
            <a:spLocks noGrp="1"/>
          </p:cNvSpPr>
          <p:nvPr>
            <p:ph type="body" sz="quarter" idx="12" hasCustomPrompt="1"/>
          </p:nvPr>
        </p:nvSpPr>
        <p:spPr>
          <a:xfrm>
            <a:off x="2017480" y="3558473"/>
            <a:ext cx="6937830" cy="1308325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2449874" y="5428674"/>
            <a:ext cx="2145351" cy="826983"/>
          </a:xfrm>
        </p:spPr>
        <p:txBody>
          <a:bodyPr>
            <a:normAutofit/>
          </a:bodyPr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pl-PL" dirty="0"/>
              <a:t>Dane</a:t>
            </a:r>
          </a:p>
        </p:txBody>
      </p:sp>
      <p:sp>
        <p:nvSpPr>
          <p:cNvPr id="18" name="Symbol zastępczy tekstu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65719" y="5414160"/>
            <a:ext cx="2200069" cy="826983"/>
          </a:xfrm>
        </p:spPr>
        <p:txBody>
          <a:bodyPr>
            <a:normAutofit/>
          </a:bodyPr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pl-PL" dirty="0"/>
              <a:t>Dane</a:t>
            </a:r>
          </a:p>
        </p:txBody>
      </p:sp>
      <p:sp>
        <p:nvSpPr>
          <p:cNvPr id="19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7661607" y="5414160"/>
            <a:ext cx="2221017" cy="826983"/>
          </a:xfrm>
        </p:spPr>
        <p:txBody>
          <a:bodyPr>
            <a:normAutofit/>
          </a:bodyPr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pl-PL" dirty="0"/>
              <a:t>Dane</a:t>
            </a:r>
          </a:p>
        </p:txBody>
      </p:sp>
    </p:spTree>
    <p:extLst>
      <p:ext uri="{BB962C8B-B14F-4D97-AF65-F5344CB8AC3E}">
        <p14:creationId xmlns:p14="http://schemas.microsoft.com/office/powerpoint/2010/main" val="268558485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87" y="4680533"/>
            <a:ext cx="3008313" cy="102344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2052575"/>
            <a:ext cx="5778500" cy="97827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2" y="4240212"/>
            <a:ext cx="1735399" cy="1741488"/>
          </a:xfrm>
          <a:prstGeom prst="rect">
            <a:avLst/>
          </a:prstGeom>
        </p:spPr>
      </p:pic>
      <p:cxnSp>
        <p:nvCxnSpPr>
          <p:cNvPr id="13" name="Łącznik prosty 12"/>
          <p:cNvCxnSpPr/>
          <p:nvPr userDrawn="1"/>
        </p:nvCxnSpPr>
        <p:spPr>
          <a:xfrm flipV="1">
            <a:off x="469900" y="3619500"/>
            <a:ext cx="11264900" cy="16124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 userDrawn="1"/>
        </p:nvCxnSpPr>
        <p:spPr>
          <a:xfrm flipH="1">
            <a:off x="5130800" y="3860800"/>
            <a:ext cx="12700" cy="254000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8852071" y="2006226"/>
            <a:ext cx="2527129" cy="568365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3"/>
          <p:cNvSpPr>
            <a:spLocks noGrp="1"/>
          </p:cNvSpPr>
          <p:nvPr>
            <p:ph type="body" sz="quarter" idx="12" hasCustomPrompt="1"/>
          </p:nvPr>
        </p:nvSpPr>
        <p:spPr>
          <a:xfrm>
            <a:off x="8852070" y="2730729"/>
            <a:ext cx="2527129" cy="568365"/>
          </a:xfr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2221084" y="4720678"/>
            <a:ext cx="2527129" cy="481872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3" name="Symbol zastępczy tekstu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21083" y="5254680"/>
            <a:ext cx="2527129" cy="568365"/>
          </a:xfr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52070" y="4514456"/>
            <a:ext cx="2882730" cy="688094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8852069" y="5238959"/>
            <a:ext cx="2882730" cy="568365"/>
          </a:xfr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79257726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Łącznik prosty 12"/>
          <p:cNvCxnSpPr/>
          <p:nvPr userDrawn="1"/>
        </p:nvCxnSpPr>
        <p:spPr>
          <a:xfrm>
            <a:off x="7975600" y="445667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>
            <a:off x="4234249" y="445667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7975600" y="195731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4234249" y="195731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 userDrawn="1"/>
        </p:nvCxnSpPr>
        <p:spPr>
          <a:xfrm flipV="1">
            <a:off x="457200" y="4160520"/>
            <a:ext cx="11292840" cy="114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raz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" y="1909481"/>
            <a:ext cx="2606040" cy="118624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50" y="2068830"/>
            <a:ext cx="2386852" cy="916600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09" y="2111024"/>
            <a:ext cx="2172831" cy="872795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67" y="4456670"/>
            <a:ext cx="1564587" cy="1475500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29" y="4810000"/>
            <a:ext cx="2092820" cy="950720"/>
          </a:xfrm>
          <a:prstGeom prst="rect">
            <a:avLst/>
          </a:prstGeom>
        </p:spPr>
      </p:pic>
      <p:sp>
        <p:nvSpPr>
          <p:cNvPr id="38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1165860" y="3360612"/>
            <a:ext cx="245745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9" name="Symbol zastępczy tekstu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81470" y="3360612"/>
            <a:ext cx="304234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0" name="Symbol zastępczy teks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8777109" y="3360612"/>
            <a:ext cx="2422802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2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68116" y="6047650"/>
            <a:ext cx="304234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3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8467340" y="6047650"/>
            <a:ext cx="304234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4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1" name="Symbol zastępczy tekstu 11"/>
          <p:cNvSpPr txBox="1">
            <a:spLocks noGrp="1"/>
          </p:cNvSpPr>
          <p:nvPr>
            <p:ph type="body" idx="4294967295" hasCustomPrompt="1"/>
          </p:nvPr>
        </p:nvSpPr>
        <p:spPr>
          <a:xfrm>
            <a:off x="414935" y="5919905"/>
            <a:ext cx="3942641" cy="46405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pl-PL" dirty="0"/>
              <a:t>przychód w 2015 </a:t>
            </a:r>
            <a:br>
              <a:rPr lang="pl-PL" dirty="0"/>
            </a:br>
            <a:r>
              <a:rPr lang="pl-PL" dirty="0"/>
              <a:t>ponad 18 mld PLN</a:t>
            </a:r>
          </a:p>
        </p:txBody>
      </p:sp>
      <p:pic>
        <p:nvPicPr>
          <p:cNvPr id="26" name="Obraz 25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03" y="4456670"/>
            <a:ext cx="2580107" cy="14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9600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45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9" name="Symbol zastępczy tekstu 18"/>
          <p:cNvSpPr>
            <a:spLocks noGrp="1"/>
          </p:cNvSpPr>
          <p:nvPr>
            <p:ph type="body" sz="quarter" idx="11" hasCustomPrompt="1"/>
          </p:nvPr>
        </p:nvSpPr>
        <p:spPr>
          <a:xfrm>
            <a:off x="3588874" y="2835586"/>
            <a:ext cx="2071687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0" name="Symbol zastępczy tekstu 18"/>
          <p:cNvSpPr>
            <a:spLocks noGrp="1"/>
          </p:cNvSpPr>
          <p:nvPr>
            <p:ph type="body" sz="quarter" idx="12" hasCustomPrompt="1"/>
          </p:nvPr>
        </p:nvSpPr>
        <p:spPr>
          <a:xfrm>
            <a:off x="3588873" y="4920030"/>
            <a:ext cx="2071687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1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8832865" y="4929903"/>
            <a:ext cx="19060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836805" y="2839766"/>
            <a:ext cx="19060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1407886" y="2535456"/>
            <a:ext cx="1359475" cy="30013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07886" y="4614983"/>
            <a:ext cx="1359475" cy="314919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6" name="Symbol zastępczy tekstu 18"/>
          <p:cNvSpPr>
            <a:spLocks noGrp="1"/>
          </p:cNvSpPr>
          <p:nvPr>
            <p:ph type="body" sz="quarter" idx="17" hasCustomPrompt="1"/>
          </p:nvPr>
        </p:nvSpPr>
        <p:spPr>
          <a:xfrm>
            <a:off x="6593564" y="3226904"/>
            <a:ext cx="1358221" cy="331668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8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1407886" y="2844800"/>
            <a:ext cx="1359475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9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407886" y="4950735"/>
            <a:ext cx="1359475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0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6593565" y="2561662"/>
            <a:ext cx="1358221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1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6526062" y="4614983"/>
            <a:ext cx="1485062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2" name="Symbol zastępczy tekstu 18"/>
          <p:cNvSpPr>
            <a:spLocks noGrp="1"/>
          </p:cNvSpPr>
          <p:nvPr>
            <p:ph type="body" sz="quarter" idx="23" hasCustomPrompt="1"/>
          </p:nvPr>
        </p:nvSpPr>
        <p:spPr>
          <a:xfrm>
            <a:off x="6585400" y="5371000"/>
            <a:ext cx="1358221" cy="331668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99942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3">
            <a:extLst>
              <a:ext uri="{FF2B5EF4-FFF2-40B4-BE49-F238E27FC236}">
                <a16:creationId xmlns:a16="http://schemas.microsoft.com/office/drawing/2014/main" xmlns="" id="{139EEE21-3238-40B0-B472-0B107ECE7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1625600" cy="1117600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2235145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38B16B6C-4529-4CF0-9F59-E95A2A7A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CF5F258B-E5C4-4341-978D-5E14878E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4488"/>
            <a:ext cx="55245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60394544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9714"/>
            <a:ext cx="3617903" cy="157593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47028"/>
            <a:ext cx="3617903" cy="157593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93" y="2236256"/>
            <a:ext cx="2938236" cy="161841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93" y="4325785"/>
            <a:ext cx="2938236" cy="1618419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86" y="2993993"/>
            <a:ext cx="1168193" cy="131971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59" y="5069008"/>
            <a:ext cx="1168193" cy="131971"/>
          </a:xfrm>
          <a:prstGeom prst="rect">
            <a:avLst/>
          </a:prstGeom>
        </p:spPr>
      </p:pic>
      <p:sp>
        <p:nvSpPr>
          <p:cNvPr id="19" name="Symbol zastępczy tekstu 18"/>
          <p:cNvSpPr>
            <a:spLocks noGrp="1"/>
          </p:cNvSpPr>
          <p:nvPr>
            <p:ph type="body" sz="quarter" idx="11" hasCustomPrompt="1"/>
          </p:nvPr>
        </p:nvSpPr>
        <p:spPr>
          <a:xfrm>
            <a:off x="3661444" y="2835586"/>
            <a:ext cx="2166950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0" name="Symbol zastępczy tekstu 18"/>
          <p:cNvSpPr>
            <a:spLocks noGrp="1"/>
          </p:cNvSpPr>
          <p:nvPr>
            <p:ph type="body" sz="quarter" idx="12" hasCustomPrompt="1"/>
          </p:nvPr>
        </p:nvSpPr>
        <p:spPr>
          <a:xfrm>
            <a:off x="3661443" y="4920030"/>
            <a:ext cx="2166950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1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8832865" y="4929903"/>
            <a:ext cx="19456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836805" y="2839766"/>
            <a:ext cx="19456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1549585" y="2573374"/>
            <a:ext cx="1150072" cy="262212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8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1422400" y="2844800"/>
            <a:ext cx="1344961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9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422400" y="4799241"/>
            <a:ext cx="1344961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0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6593565" y="2724226"/>
            <a:ext cx="1342979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1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6593565" y="4760125"/>
            <a:ext cx="1350056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77339371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32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24919" y="3458028"/>
            <a:ext cx="2604084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8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3647948" y="3458028"/>
            <a:ext cx="2389995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9" name="Symbol zastępczy tekstu 18"/>
          <p:cNvSpPr>
            <a:spLocks noGrp="1"/>
          </p:cNvSpPr>
          <p:nvPr>
            <p:ph type="body" sz="quarter" idx="16" hasCustomPrompt="1"/>
          </p:nvPr>
        </p:nvSpPr>
        <p:spPr>
          <a:xfrm>
            <a:off x="6568947" y="3458028"/>
            <a:ext cx="2081567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0" name="Symbol zastępczy tekstu 18"/>
          <p:cNvSpPr>
            <a:spLocks noGrp="1"/>
          </p:cNvSpPr>
          <p:nvPr>
            <p:ph type="body" sz="quarter" idx="17" hasCustomPrompt="1"/>
          </p:nvPr>
        </p:nvSpPr>
        <p:spPr>
          <a:xfrm>
            <a:off x="9312146" y="3458028"/>
            <a:ext cx="1834825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1" name="Symbol zastępczy tekstu 18"/>
          <p:cNvSpPr>
            <a:spLocks noGrp="1"/>
          </p:cNvSpPr>
          <p:nvPr>
            <p:ph type="body" sz="quarter" idx="18" hasCustomPrompt="1"/>
          </p:nvPr>
        </p:nvSpPr>
        <p:spPr>
          <a:xfrm>
            <a:off x="2296922" y="5961743"/>
            <a:ext cx="2042850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2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5057030" y="5961743"/>
            <a:ext cx="2011427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3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7905460" y="5961743"/>
            <a:ext cx="1877170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80" y="1959429"/>
            <a:ext cx="1386694" cy="138669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05" y="1960123"/>
            <a:ext cx="1362409" cy="13860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69" y="1959429"/>
            <a:ext cx="1356636" cy="13860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55" y="1959429"/>
            <a:ext cx="1386000" cy="13860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61" y="4386319"/>
            <a:ext cx="1386000" cy="13860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74" y="4352571"/>
            <a:ext cx="1374052" cy="1386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07" y="4386319"/>
            <a:ext cx="1374204" cy="1386000"/>
          </a:xfrm>
          <a:prstGeom prst="rect">
            <a:avLst/>
          </a:prstGeom>
        </p:spPr>
      </p:pic>
      <p:cxnSp>
        <p:nvCxnSpPr>
          <p:cNvPr id="22" name="Łącznik prosty 21"/>
          <p:cNvCxnSpPr/>
          <p:nvPr userDrawn="1"/>
        </p:nvCxnSpPr>
        <p:spPr>
          <a:xfrm flipH="1">
            <a:off x="0" y="2637915"/>
            <a:ext cx="141848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 flipH="1">
            <a:off x="2768053" y="263791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 flipH="1">
            <a:off x="5451236" y="263791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 flipH="1">
            <a:off x="8193528" y="263791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 userDrawn="1"/>
        </p:nvCxnSpPr>
        <p:spPr>
          <a:xfrm flipH="1">
            <a:off x="10902473" y="2641487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26"/>
          <p:cNvCxnSpPr/>
          <p:nvPr userDrawn="1"/>
        </p:nvCxnSpPr>
        <p:spPr>
          <a:xfrm flipH="1">
            <a:off x="9428603" y="5060085"/>
            <a:ext cx="2764218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/>
          <p:cNvCxnSpPr/>
          <p:nvPr userDrawn="1"/>
        </p:nvCxnSpPr>
        <p:spPr>
          <a:xfrm flipH="1">
            <a:off x="6783026" y="5068377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/>
          <p:cNvCxnSpPr/>
          <p:nvPr userDrawn="1"/>
        </p:nvCxnSpPr>
        <p:spPr>
          <a:xfrm flipH="1">
            <a:off x="4119447" y="506008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 userDrawn="1"/>
        </p:nvCxnSpPr>
        <p:spPr>
          <a:xfrm flipH="1">
            <a:off x="-10701" y="5050291"/>
            <a:ext cx="2764218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87698532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7" name="Prostokąt 6"/>
          <p:cNvSpPr/>
          <p:nvPr userDrawn="1"/>
        </p:nvSpPr>
        <p:spPr>
          <a:xfrm>
            <a:off x="0" y="2975429"/>
            <a:ext cx="12192000" cy="696685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64" y="2090057"/>
            <a:ext cx="2431270" cy="242509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28" y="2148113"/>
            <a:ext cx="2373191" cy="236704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61" y="2148113"/>
            <a:ext cx="2373191" cy="236704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30" y="4645786"/>
            <a:ext cx="1378731" cy="7112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93" y="4645786"/>
            <a:ext cx="1378731" cy="7112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75" y="4754060"/>
            <a:ext cx="1907881" cy="588412"/>
          </a:xfrm>
          <a:prstGeom prst="rect">
            <a:avLst/>
          </a:prstGeom>
        </p:spPr>
      </p:pic>
      <p:sp>
        <p:nvSpPr>
          <p:cNvPr id="14" name="Symbol zastępczy tekstu 18"/>
          <p:cNvSpPr>
            <a:spLocks noGrp="1"/>
          </p:cNvSpPr>
          <p:nvPr>
            <p:ph type="body" sz="quarter" idx="18" hasCustomPrompt="1"/>
          </p:nvPr>
        </p:nvSpPr>
        <p:spPr>
          <a:xfrm>
            <a:off x="1680696" y="5487616"/>
            <a:ext cx="2702053" cy="347127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5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4965631" y="5487616"/>
            <a:ext cx="2702053" cy="347127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596571" y="5840193"/>
            <a:ext cx="2858748" cy="32837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4907575" y="5864081"/>
            <a:ext cx="2858748" cy="32837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8218579" y="5502130"/>
            <a:ext cx="2768735" cy="37646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8"/>
          <p:cNvSpPr>
            <a:spLocks noGrp="1"/>
          </p:cNvSpPr>
          <p:nvPr>
            <p:ph type="body" sz="quarter" idx="23" hasCustomPrompt="1"/>
          </p:nvPr>
        </p:nvSpPr>
        <p:spPr>
          <a:xfrm>
            <a:off x="8173572" y="5943052"/>
            <a:ext cx="2858748" cy="32837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1844913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72" y="4429606"/>
            <a:ext cx="1368306" cy="1386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10" y="2363106"/>
            <a:ext cx="1368381" cy="1386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50" y="2363106"/>
            <a:ext cx="1380052" cy="1386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10" y="4429606"/>
            <a:ext cx="1356833" cy="1386075"/>
          </a:xfrm>
          <a:prstGeom prst="rect">
            <a:avLst/>
          </a:prstGeom>
        </p:spPr>
      </p:pic>
      <p:cxnSp>
        <p:nvCxnSpPr>
          <p:cNvPr id="14" name="Łącznik prosty 13"/>
          <p:cNvCxnSpPr/>
          <p:nvPr userDrawn="1"/>
        </p:nvCxnSpPr>
        <p:spPr>
          <a:xfrm flipH="1">
            <a:off x="0" y="3044313"/>
            <a:ext cx="141848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 userDrawn="1"/>
        </p:nvCxnSpPr>
        <p:spPr>
          <a:xfrm flipH="1">
            <a:off x="-7255" y="5127112"/>
            <a:ext cx="141848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 userDrawn="1"/>
        </p:nvCxnSpPr>
        <p:spPr>
          <a:xfrm flipH="1">
            <a:off x="2845803" y="3044313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 userDrawn="1"/>
        </p:nvCxnSpPr>
        <p:spPr>
          <a:xfrm flipH="1">
            <a:off x="2845803" y="5127112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 userDrawn="1"/>
        </p:nvCxnSpPr>
        <p:spPr>
          <a:xfrm flipH="1">
            <a:off x="7977702" y="3047883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/>
          <p:cNvCxnSpPr/>
          <p:nvPr userDrawn="1"/>
        </p:nvCxnSpPr>
        <p:spPr>
          <a:xfrm flipH="1">
            <a:off x="7977702" y="5130682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/>
          <p:cNvCxnSpPr/>
          <p:nvPr userDrawn="1"/>
        </p:nvCxnSpPr>
        <p:spPr>
          <a:xfrm flipH="1">
            <a:off x="11530268" y="3044313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/>
          <p:cNvCxnSpPr/>
          <p:nvPr userDrawn="1"/>
        </p:nvCxnSpPr>
        <p:spPr>
          <a:xfrm flipH="1">
            <a:off x="11530268" y="5127112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tekstu 23"/>
          <p:cNvSpPr>
            <a:spLocks noGrp="1"/>
          </p:cNvSpPr>
          <p:nvPr>
            <p:ph type="body" sz="quarter" idx="11" hasCustomPrompt="1"/>
          </p:nvPr>
        </p:nvSpPr>
        <p:spPr>
          <a:xfrm>
            <a:off x="3667934" y="2844231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23"/>
          <p:cNvSpPr>
            <a:spLocks noGrp="1"/>
          </p:cNvSpPr>
          <p:nvPr>
            <p:ph type="body" sz="quarter" idx="12" hasCustomPrompt="1"/>
          </p:nvPr>
        </p:nvSpPr>
        <p:spPr>
          <a:xfrm>
            <a:off x="3680727" y="4935137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6" name="Symbol zastępczy tekstu 23"/>
          <p:cNvSpPr>
            <a:spLocks noGrp="1"/>
          </p:cNvSpPr>
          <p:nvPr>
            <p:ph type="body" sz="quarter" idx="13" hasCustomPrompt="1"/>
          </p:nvPr>
        </p:nvSpPr>
        <p:spPr>
          <a:xfrm>
            <a:off x="8828861" y="2844231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7" name="Symbol zastępczy tekstu 23"/>
          <p:cNvSpPr>
            <a:spLocks noGrp="1"/>
          </p:cNvSpPr>
          <p:nvPr>
            <p:ph type="body" sz="quarter" idx="14" hasCustomPrompt="1"/>
          </p:nvPr>
        </p:nvSpPr>
        <p:spPr>
          <a:xfrm>
            <a:off x="8841654" y="4935137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34851614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86" y="2244372"/>
            <a:ext cx="1837102" cy="170193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5" y="2626879"/>
            <a:ext cx="1801450" cy="82752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86" y="2258886"/>
            <a:ext cx="1572116" cy="14826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49" y="2806267"/>
            <a:ext cx="2369951" cy="577450"/>
          </a:xfrm>
          <a:prstGeom prst="rect">
            <a:avLst/>
          </a:prstGeom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 hasCustomPrompt="1"/>
          </p:nvPr>
        </p:nvSpPr>
        <p:spPr>
          <a:xfrm>
            <a:off x="348344" y="4122511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3146431" y="4122510"/>
            <a:ext cx="2644769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62202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60289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4"/>
          <p:cNvSpPr>
            <a:spLocks noGrp="1"/>
          </p:cNvSpPr>
          <p:nvPr>
            <p:ph type="body" sz="quarter" idx="15" hasCustomPrompt="1"/>
          </p:nvPr>
        </p:nvSpPr>
        <p:spPr>
          <a:xfrm>
            <a:off x="348344" y="5583111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0" name="Symbol zastępczy tekstu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85888" y="5590369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1" name="Symbol zastępczy tekstu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87600" y="5583110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2" name="Symbol zastępczy tekstu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21974" y="5590368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420914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3258458" y="543559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6036255" y="542108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 userDrawn="1"/>
        </p:nvCxnSpPr>
        <p:spPr>
          <a:xfrm>
            <a:off x="8873799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1554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 hasCustomPrompt="1"/>
          </p:nvPr>
        </p:nvSpPr>
        <p:spPr>
          <a:xfrm>
            <a:off x="348344" y="4122511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3146431" y="4122510"/>
            <a:ext cx="2644769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62202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60289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4"/>
          <p:cNvSpPr>
            <a:spLocks noGrp="1"/>
          </p:cNvSpPr>
          <p:nvPr>
            <p:ph type="body" sz="quarter" idx="15" hasCustomPrompt="1"/>
          </p:nvPr>
        </p:nvSpPr>
        <p:spPr>
          <a:xfrm>
            <a:off x="348344" y="5583111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0" name="Symbol zastępczy tekstu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85888" y="5590369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1" name="Symbol zastępczy tekstu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87600" y="5583110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2" name="Symbol zastępczy tekstu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21974" y="5590368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cxnSp>
        <p:nvCxnSpPr>
          <p:cNvPr id="3" name="Łącznik prosty 2"/>
          <p:cNvCxnSpPr/>
          <p:nvPr userDrawn="1"/>
        </p:nvCxnSpPr>
        <p:spPr>
          <a:xfrm>
            <a:off x="420914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>
            <a:off x="3258458" y="543559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6036255" y="542108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8873799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51" y="2521882"/>
            <a:ext cx="1832432" cy="1227919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9" y="2850026"/>
            <a:ext cx="2376711" cy="67992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7" y="2850026"/>
            <a:ext cx="1979399" cy="576819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68" y="2667001"/>
            <a:ext cx="1607918" cy="12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5986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 hasCustomPrompt="1"/>
          </p:nvPr>
        </p:nvSpPr>
        <p:spPr>
          <a:xfrm>
            <a:off x="348344" y="4122511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3146431" y="4122510"/>
            <a:ext cx="2644769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62202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60289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4"/>
          <p:cNvSpPr>
            <a:spLocks noGrp="1"/>
          </p:cNvSpPr>
          <p:nvPr>
            <p:ph type="body" sz="quarter" idx="15" hasCustomPrompt="1"/>
          </p:nvPr>
        </p:nvSpPr>
        <p:spPr>
          <a:xfrm>
            <a:off x="348344" y="5583111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0" name="Symbol zastępczy tekstu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85888" y="5590369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1" name="Symbol zastępczy tekstu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87600" y="5583110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2" name="Symbol zastępczy tekstu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21974" y="5590368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cxnSp>
        <p:nvCxnSpPr>
          <p:cNvPr id="3" name="Łącznik prosty 2"/>
          <p:cNvCxnSpPr/>
          <p:nvPr userDrawn="1"/>
        </p:nvCxnSpPr>
        <p:spPr>
          <a:xfrm>
            <a:off x="420914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>
            <a:off x="3258458" y="543559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6036255" y="542108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8873799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76" y="2554515"/>
            <a:ext cx="1913969" cy="8762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14" y="2257172"/>
            <a:ext cx="1862182" cy="119668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73" y="2278364"/>
            <a:ext cx="2267398" cy="129124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3" y="2288115"/>
            <a:ext cx="1696873" cy="161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9650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" y="1453"/>
            <a:ext cx="12192025" cy="685191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5243"/>
            <a:ext cx="7929797" cy="80772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26" y="4877947"/>
            <a:ext cx="1719075" cy="171907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562"/>
            <a:ext cx="3736856" cy="877826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9774306" y="1010799"/>
            <a:ext cx="186858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700" dirty="0">
                <a:solidFill>
                  <a:prstClr val="white"/>
                </a:solidFill>
                <a:latin typeface="Arial"/>
              </a:rPr>
              <a:t>www.smmlegal.pl</a:t>
            </a:r>
          </a:p>
        </p:txBody>
      </p:sp>
      <p:sp>
        <p:nvSpPr>
          <p:cNvPr id="14" name="pole tekstowe 13"/>
          <p:cNvSpPr txBox="1"/>
          <p:nvPr userDrawn="1"/>
        </p:nvSpPr>
        <p:spPr>
          <a:xfrm>
            <a:off x="2612804" y="4032898"/>
            <a:ext cx="578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cap="all" dirty="0">
                <a:solidFill>
                  <a:prstClr val="white"/>
                </a:solidFill>
              </a:rPr>
              <a:t>Dziękujemy za uwagę</a:t>
            </a:r>
          </a:p>
        </p:txBody>
      </p:sp>
      <p:sp>
        <p:nvSpPr>
          <p:cNvPr id="15" name="Prostokąt 14"/>
          <p:cNvSpPr/>
          <p:nvPr userDrawn="1"/>
        </p:nvSpPr>
        <p:spPr>
          <a:xfrm>
            <a:off x="394741" y="5740515"/>
            <a:ext cx="18238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r>
              <a:rPr lang="pl-PL" sz="140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r>
              <a:rPr lang="pl-PL" sz="140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sz="1400" dirty="0">
              <a:solidFill>
                <a:srgbClr val="6D6E71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>
            <a:off x="2733207" y="574051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>
                <a:solidFill>
                  <a:srgbClr val="FFFFFF"/>
                </a:solidFill>
                <a:latin typeface="Arial"/>
              </a:rPr>
              <a:t>Poznań Office</a:t>
            </a:r>
          </a:p>
          <a:p>
            <a:r>
              <a:rPr lang="pl-PL" sz="1400" dirty="0">
                <a:solidFill>
                  <a:srgbClr val="FFFFFF"/>
                </a:solidFill>
                <a:latin typeface="Arial"/>
              </a:rPr>
              <a:t>ul. Litewska 3/1</a:t>
            </a:r>
          </a:p>
          <a:p>
            <a:r>
              <a:rPr lang="pl-PL" sz="1400" dirty="0">
                <a:solidFill>
                  <a:srgbClr val="FFFFFF"/>
                </a:solidFill>
                <a:latin typeface="Arial"/>
              </a:rPr>
              <a:t>60-605 Poznań</a:t>
            </a:r>
            <a:endParaRPr lang="pl-PL" sz="1400" dirty="0">
              <a:solidFill>
                <a:srgbClr val="6D6E71"/>
              </a:solidFill>
              <a:latin typeface="Arial"/>
            </a:endParaRPr>
          </a:p>
        </p:txBody>
      </p:sp>
      <p:cxnSp>
        <p:nvCxnSpPr>
          <p:cNvPr id="17" name="Łącznik prosty 16"/>
          <p:cNvCxnSpPr/>
          <p:nvPr userDrawn="1"/>
        </p:nvCxnSpPr>
        <p:spPr>
          <a:xfrm>
            <a:off x="2218544" y="5771213"/>
            <a:ext cx="0" cy="7195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3133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EE51-209F-422A-9DC8-EEFCE9EDFF48}" type="datetimeFigureOut">
              <a:rPr lang="pl-PL" smtClean="0">
                <a:solidFill>
                  <a:srgbClr val="6D6E71">
                    <a:tint val="75000"/>
                  </a:srgbClr>
                </a:solidFill>
              </a:rPr>
              <a:pPr/>
              <a:t>2018-10-18</a:t>
            </a:fld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1D47-F7AB-42A0-B008-09632C926858}" type="slidenum">
              <a:rPr lang="pl-PL" smtClean="0">
                <a:solidFill>
                  <a:srgbClr val="6D6E71">
                    <a:tint val="75000"/>
                  </a:srgbClr>
                </a:solidFill>
              </a:rPr>
              <a:pPr/>
              <a:t>‹#›</a:t>
            </a:fld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6498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 userDrawn="1"/>
        </p:nvSpPr>
        <p:spPr>
          <a:xfrm>
            <a:off x="8609868" y="2242512"/>
            <a:ext cx="3086833" cy="3741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1" name="Prostokąt 10"/>
          <p:cNvSpPr/>
          <p:nvPr userDrawn="1"/>
        </p:nvSpPr>
        <p:spPr>
          <a:xfrm>
            <a:off x="453785" y="4879008"/>
            <a:ext cx="11268316" cy="3741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7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4"/>
          </p:nvPr>
        </p:nvSpPr>
        <p:spPr>
          <a:xfrm>
            <a:off x="3657600" y="2692400"/>
            <a:ext cx="2560638" cy="158591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2" name="Symbol zastępczy tekstu 19"/>
          <p:cNvSpPr>
            <a:spLocks noGrp="1"/>
          </p:cNvSpPr>
          <p:nvPr>
            <p:ph type="body" sz="quarter" idx="16"/>
          </p:nvPr>
        </p:nvSpPr>
        <p:spPr>
          <a:xfrm>
            <a:off x="2990260" y="5758941"/>
            <a:ext cx="1480140" cy="46405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3" name="Symbol zastępczy tekstu 19"/>
          <p:cNvSpPr>
            <a:spLocks noGrp="1"/>
          </p:cNvSpPr>
          <p:nvPr>
            <p:ph type="body" sz="quarter" idx="17"/>
          </p:nvPr>
        </p:nvSpPr>
        <p:spPr>
          <a:xfrm>
            <a:off x="6255566" y="5758941"/>
            <a:ext cx="1480140" cy="46405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4" name="Symbol zastępczy tekstu 19"/>
          <p:cNvSpPr>
            <a:spLocks noGrp="1"/>
          </p:cNvSpPr>
          <p:nvPr>
            <p:ph type="body" sz="quarter" idx="18"/>
          </p:nvPr>
        </p:nvSpPr>
        <p:spPr>
          <a:xfrm>
            <a:off x="9752420" y="5766635"/>
            <a:ext cx="1480140" cy="46405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quarter" idx="19"/>
          </p:nvPr>
        </p:nvSpPr>
        <p:spPr>
          <a:xfrm>
            <a:off x="3171030" y="2234892"/>
            <a:ext cx="2560638" cy="335603"/>
          </a:xfrm>
        </p:spPr>
        <p:txBody>
          <a:bodyPr anchor="ctr">
            <a:normAutofit/>
          </a:bodyPr>
          <a:lstStyle>
            <a:lvl1pPr marL="0" indent="0">
              <a:buNone/>
              <a:defRPr sz="1500" b="1" cap="all" baseline="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8" name="Symbol zastępczy tekstu 27"/>
          <p:cNvSpPr>
            <a:spLocks noGrp="1"/>
          </p:cNvSpPr>
          <p:nvPr>
            <p:ph type="body" sz="quarter" idx="20"/>
          </p:nvPr>
        </p:nvSpPr>
        <p:spPr>
          <a:xfrm>
            <a:off x="8775698" y="2275119"/>
            <a:ext cx="2600325" cy="293687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9" name="Symbol zastępczy tekstu 27"/>
          <p:cNvSpPr>
            <a:spLocks noGrp="1"/>
          </p:cNvSpPr>
          <p:nvPr>
            <p:ph type="body" sz="quarter" idx="21" hasCustomPrompt="1"/>
          </p:nvPr>
        </p:nvSpPr>
        <p:spPr>
          <a:xfrm>
            <a:off x="758372" y="4917165"/>
            <a:ext cx="2600325" cy="293687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Współpraca m.in. z:</a:t>
            </a:r>
          </a:p>
        </p:txBody>
      </p:sp>
      <p:sp>
        <p:nvSpPr>
          <p:cNvPr id="14" name="Prostokąt 13"/>
          <p:cNvSpPr/>
          <p:nvPr userDrawn="1"/>
        </p:nvSpPr>
        <p:spPr>
          <a:xfrm>
            <a:off x="2773138" y="2242512"/>
            <a:ext cx="3086833" cy="3741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68" y="2234892"/>
            <a:ext cx="2460532" cy="245415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8" y="2213896"/>
            <a:ext cx="2489501" cy="25054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230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5229EEA0-0AAA-43C5-AA5C-BB73A08BF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963738"/>
            <a:ext cx="32781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4">
            <a:extLst>
              <a:ext uri="{FF2B5EF4-FFF2-40B4-BE49-F238E27FC236}">
                <a16:creationId xmlns:a16="http://schemas.microsoft.com/office/drawing/2014/main" xmlns="" id="{EAC24148-7AB8-4400-BB9E-462DEB8C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342582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53">
            <a:extLst>
              <a:ext uri="{FF2B5EF4-FFF2-40B4-BE49-F238E27FC236}">
                <a16:creationId xmlns:a16="http://schemas.microsoft.com/office/drawing/2014/main" xmlns="" id="{389E27F5-639D-4109-BB1F-DCE105D0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73">
            <a:extLst>
              <a:ext uri="{FF2B5EF4-FFF2-40B4-BE49-F238E27FC236}">
                <a16:creationId xmlns:a16="http://schemas.microsoft.com/office/drawing/2014/main" xmlns="" id="{D7372D53-D75E-4053-A8E9-092DCAE3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3425825"/>
            <a:ext cx="23542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74">
            <a:extLst>
              <a:ext uri="{FF2B5EF4-FFF2-40B4-BE49-F238E27FC236}">
                <a16:creationId xmlns:a16="http://schemas.microsoft.com/office/drawing/2014/main" xmlns="" id="{FAB0F879-E4F7-4CC5-A6A7-42895761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a 13">
            <a:extLst>
              <a:ext uri="{FF2B5EF4-FFF2-40B4-BE49-F238E27FC236}">
                <a16:creationId xmlns:a16="http://schemas.microsoft.com/office/drawing/2014/main" xmlns="" id="{387274B4-D94B-4F8F-924E-7733CAB452F8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6" name="Łącznik prosty 6">
              <a:extLst>
                <a:ext uri="{FF2B5EF4-FFF2-40B4-BE49-F238E27FC236}">
                  <a16:creationId xmlns:a16="http://schemas.microsoft.com/office/drawing/2014/main" xmlns="" id="{67F79148-1E66-4683-B08B-97E77330F6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Łącznik prosty 12">
              <a:extLst>
                <a:ext uri="{FF2B5EF4-FFF2-40B4-BE49-F238E27FC236}">
                  <a16:creationId xmlns:a16="http://schemas.microsoft.com/office/drawing/2014/main" xmlns="" id="{01973A28-44F0-4D41-B76B-6F45F2D669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Łącznik prosty 75">
              <a:extLst>
                <a:ext uri="{FF2B5EF4-FFF2-40B4-BE49-F238E27FC236}">
                  <a16:creationId xmlns:a16="http://schemas.microsoft.com/office/drawing/2014/main" xmlns="" id="{435881E5-6CB5-40B2-812F-77337C6E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Łącznik prosty 76">
              <a:extLst>
                <a:ext uri="{FF2B5EF4-FFF2-40B4-BE49-F238E27FC236}">
                  <a16:creationId xmlns:a16="http://schemas.microsoft.com/office/drawing/2014/main" xmlns="" id="{C07D6340-35FD-4581-AFDE-13AD957EC0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" name="Łącznik prosty 77">
            <a:extLst>
              <a:ext uri="{FF2B5EF4-FFF2-40B4-BE49-F238E27FC236}">
                <a16:creationId xmlns:a16="http://schemas.microsoft.com/office/drawing/2014/main" xmlns="" id="{0C021655-B525-41FB-B78D-E3FE123045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78">
            <a:extLst>
              <a:ext uri="{FF2B5EF4-FFF2-40B4-BE49-F238E27FC236}">
                <a16:creationId xmlns:a16="http://schemas.microsoft.com/office/drawing/2014/main" xmlns="" id="{4DFC247D-F3E9-418E-B0DB-4948B877FC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79">
            <a:extLst>
              <a:ext uri="{FF2B5EF4-FFF2-40B4-BE49-F238E27FC236}">
                <a16:creationId xmlns:a16="http://schemas.microsoft.com/office/drawing/2014/main" xmlns="" id="{CF11804A-CFF7-4A82-A6E5-B3B22059C5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4422775"/>
            <a:ext cx="6350" cy="4206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80">
            <a:extLst>
              <a:ext uri="{FF2B5EF4-FFF2-40B4-BE49-F238E27FC236}">
                <a16:creationId xmlns:a16="http://schemas.microsoft.com/office/drawing/2014/main" xmlns="" id="{751F4457-F43A-453C-BAEB-7991880A6C7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xmlns="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:a16="http://schemas.microsoft.com/office/drawing/2014/main" xmlns="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36802947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3"/>
          <a:stretch/>
        </p:blipFill>
        <p:spPr>
          <a:xfrm>
            <a:off x="0" y="-1"/>
            <a:ext cx="12321152" cy="685800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143"/>
            <a:ext cx="5997388" cy="807722"/>
          </a:xfrm>
          <a:prstGeom prst="rect">
            <a:avLst/>
          </a:prstGeom>
        </p:spPr>
      </p:pic>
      <p:sp>
        <p:nvSpPr>
          <p:cNvPr id="10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8300" y="2687154"/>
            <a:ext cx="7300658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4500" dirty="0"/>
              <a:t>Tytuł sekcji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3402164"/>
            <a:ext cx="6616700" cy="579121"/>
          </a:xfrm>
          <a:prstGeom prst="rect">
            <a:avLst/>
          </a:prstGeom>
        </p:spPr>
      </p:pic>
      <p:sp>
        <p:nvSpPr>
          <p:cNvPr id="12" name="Symbol zastępczy tekstu 16"/>
          <p:cNvSpPr>
            <a:spLocks noGrp="1"/>
          </p:cNvSpPr>
          <p:nvPr>
            <p:ph type="body" sz="quarter" idx="11" hasCustomPrompt="1"/>
          </p:nvPr>
        </p:nvSpPr>
        <p:spPr>
          <a:xfrm>
            <a:off x="1123334" y="3463125"/>
            <a:ext cx="6110312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289912987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/>
          <p:cNvSpPr/>
          <p:nvPr userDrawn="1"/>
        </p:nvSpPr>
        <p:spPr>
          <a:xfrm>
            <a:off x="6601216" y="2445706"/>
            <a:ext cx="5590784" cy="37128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>
            <a:off x="7857" y="4867693"/>
            <a:ext cx="5134298" cy="37128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3"/>
          </p:nvPr>
        </p:nvSpPr>
        <p:spPr>
          <a:xfrm>
            <a:off x="838909" y="2356374"/>
            <a:ext cx="4808538" cy="1495425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/>
            </a:lvl1pPr>
          </a:lstStyle>
          <a:p>
            <a:pPr lvl="0"/>
            <a:endParaRPr lang="pl-PL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4"/>
          </p:nvPr>
        </p:nvSpPr>
        <p:spPr>
          <a:xfrm>
            <a:off x="6938682" y="2937230"/>
            <a:ext cx="4152900" cy="87153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pl-PL" dirty="0"/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15"/>
          </p:nvPr>
        </p:nvSpPr>
        <p:spPr>
          <a:xfrm>
            <a:off x="2711450" y="5411973"/>
            <a:ext cx="2516188" cy="6334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4" name="Symbol zastępczy tekstu 23"/>
          <p:cNvSpPr>
            <a:spLocks noGrp="1"/>
          </p:cNvSpPr>
          <p:nvPr>
            <p:ph type="body" sz="quarter" idx="16"/>
          </p:nvPr>
        </p:nvSpPr>
        <p:spPr>
          <a:xfrm>
            <a:off x="2711450" y="4882989"/>
            <a:ext cx="2430463" cy="361950"/>
          </a:xfrm>
        </p:spPr>
        <p:txBody>
          <a:bodyPr anchor="ctr">
            <a:norm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5" name="Symbol zastępczy tekstu 23"/>
          <p:cNvSpPr>
            <a:spLocks noGrp="1"/>
          </p:cNvSpPr>
          <p:nvPr>
            <p:ph type="body" sz="quarter" idx="17"/>
          </p:nvPr>
        </p:nvSpPr>
        <p:spPr>
          <a:xfrm>
            <a:off x="6938682" y="2439101"/>
            <a:ext cx="3031228" cy="361950"/>
          </a:xfrm>
        </p:spPr>
        <p:txBody>
          <a:bodyPr anchor="ctr">
            <a:normAutofit/>
          </a:bodyPr>
          <a:lstStyle>
            <a:lvl1pPr marL="0" indent="0">
              <a:buNone/>
              <a:defRPr sz="1600" cap="all" baseline="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3" y="4483634"/>
            <a:ext cx="1787232" cy="17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729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2" name="Łącznik prosty 11"/>
          <p:cNvCxnSpPr/>
          <p:nvPr userDrawn="1"/>
        </p:nvCxnSpPr>
        <p:spPr>
          <a:xfrm>
            <a:off x="-2541" y="2692400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1778000" y="2207597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4" name="Symbol zastępczy tekstu 21"/>
          <p:cNvSpPr>
            <a:spLocks noGrp="1"/>
          </p:cNvSpPr>
          <p:nvPr>
            <p:ph type="body" sz="quarter" idx="15"/>
          </p:nvPr>
        </p:nvSpPr>
        <p:spPr>
          <a:xfrm>
            <a:off x="1765300" y="36354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5" name="Symbol zastępczy tekstu 21"/>
          <p:cNvSpPr>
            <a:spLocks noGrp="1"/>
          </p:cNvSpPr>
          <p:nvPr>
            <p:ph type="body" sz="quarter" idx="16"/>
          </p:nvPr>
        </p:nvSpPr>
        <p:spPr>
          <a:xfrm>
            <a:off x="1765300" y="50705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577790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93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2" name="Łącznik prosty 11"/>
          <p:cNvCxnSpPr/>
          <p:nvPr userDrawn="1"/>
        </p:nvCxnSpPr>
        <p:spPr>
          <a:xfrm>
            <a:off x="-2541" y="2692400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1778000" y="2207597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4" name="Symbol zastępczy tekstu 21"/>
          <p:cNvSpPr>
            <a:spLocks noGrp="1"/>
          </p:cNvSpPr>
          <p:nvPr>
            <p:ph type="body" sz="quarter" idx="15"/>
          </p:nvPr>
        </p:nvSpPr>
        <p:spPr>
          <a:xfrm>
            <a:off x="1765300" y="36354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5" name="Symbol zastępczy tekstu 21"/>
          <p:cNvSpPr>
            <a:spLocks noGrp="1"/>
          </p:cNvSpPr>
          <p:nvPr>
            <p:ph type="body" sz="quarter" idx="16"/>
          </p:nvPr>
        </p:nvSpPr>
        <p:spPr>
          <a:xfrm>
            <a:off x="1765300" y="50705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7" name="Łącznik prosty 11"/>
          <p:cNvCxnSpPr/>
          <p:nvPr userDrawn="1"/>
        </p:nvCxnSpPr>
        <p:spPr>
          <a:xfrm>
            <a:off x="-71591" y="4142619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1"/>
          <p:cNvCxnSpPr/>
          <p:nvPr userDrawn="1"/>
        </p:nvCxnSpPr>
        <p:spPr>
          <a:xfrm>
            <a:off x="-71591" y="5577719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24700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93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42220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774">
          <p15:clr>
            <a:srgbClr val="FBAE40"/>
          </p15:clr>
        </p15:guide>
        <p15:guide id="2" pos="6131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 algn="l"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 algn="l"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 algn="l"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99744" y="2231136"/>
            <a:ext cx="2395728" cy="239572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00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066803"/>
      </p:ext>
    </p:extLst>
  </p:cSld>
  <p:clrMapOvr>
    <a:masterClrMapping/>
  </p:clrMapOvr>
  <p:hf sldNum="0"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="" xmlns:a16="http://schemas.microsoft.com/office/drawing/2014/main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="" xmlns:a16="http://schemas.microsoft.com/office/drawing/2014/main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="" xmlns:a16="http://schemas.microsoft.com/office/drawing/2014/main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4038995860"/>
      </p:ext>
    </p:extLst>
  </p:cSld>
  <p:clrMapOvr>
    <a:masterClrMapping/>
  </p:clrMapOvr>
  <p:hf sldNum="0"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3">
            <a:extLst>
              <a:ext uri="{FF2B5EF4-FFF2-40B4-BE49-F238E27FC236}">
                <a16:creationId xmlns="" xmlns:a16="http://schemas.microsoft.com/office/drawing/2014/main" id="{139EEE21-3238-40B0-B472-0B107ECE7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1625600" cy="1117600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Symbol zastępczy tekstu 12">
            <a:extLst>
              <a:ext uri="{FF2B5EF4-FFF2-40B4-BE49-F238E27FC236}">
                <a16:creationId xmlns="" xmlns:a16="http://schemas.microsoft.com/office/drawing/2014/main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="" xmlns:a16="http://schemas.microsoft.com/office/drawing/2014/main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="" xmlns:a16="http://schemas.microsoft.com/office/drawing/2014/main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21129574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8">
            <a:extLst>
              <a:ext uri="{FF2B5EF4-FFF2-40B4-BE49-F238E27FC236}">
                <a16:creationId xmlns="" xmlns:a16="http://schemas.microsoft.com/office/drawing/2014/main" id="{52850DB3-98B6-416A-BED4-D3E365A3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>
            <a:extLst>
              <a:ext uri="{FF2B5EF4-FFF2-40B4-BE49-F238E27FC236}">
                <a16:creationId xmlns="" xmlns:a16="http://schemas.microsoft.com/office/drawing/2014/main" id="{AEC7FC51-38F1-4BE7-A610-35532C84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63" y="5821363"/>
            <a:ext cx="29416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4">
            <a:extLst>
              <a:ext uri="{FF2B5EF4-FFF2-40B4-BE49-F238E27FC236}">
                <a16:creationId xmlns="" xmlns:a16="http://schemas.microsoft.com/office/drawing/2014/main" id="{1F732486-5C7D-4A28-8E98-A27501D3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930775"/>
            <a:ext cx="9398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7">
            <a:extLst>
              <a:ext uri="{FF2B5EF4-FFF2-40B4-BE49-F238E27FC236}">
                <a16:creationId xmlns="" xmlns:a16="http://schemas.microsoft.com/office/drawing/2014/main" id="{4394A888-5B77-423D-80DA-CDEE2C7E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20688"/>
            <a:ext cx="3736976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8">
            <a:extLst>
              <a:ext uri="{FF2B5EF4-FFF2-40B4-BE49-F238E27FC236}">
                <a16:creationId xmlns="" xmlns:a16="http://schemas.microsoft.com/office/drawing/2014/main" id="{B0123B0E-0EC2-434F-903C-2A0B40D4B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141788"/>
            <a:ext cx="751363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tekstu 12">
            <a:extLst>
              <a:ext uri="{FF2B5EF4-FFF2-40B4-BE49-F238E27FC236}">
                <a16:creationId xmlns="" xmlns:a16="http://schemas.microsoft.com/office/drawing/2014/main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="" xmlns:a16="http://schemas.microsoft.com/office/drawing/2014/main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="" xmlns:a16="http://schemas.microsoft.com/office/drawing/2014/main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696206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2">
            <a:extLst>
              <a:ext uri="{FF2B5EF4-FFF2-40B4-BE49-F238E27FC236}">
                <a16:creationId xmlns:a16="http://schemas.microsoft.com/office/drawing/2014/main" xmlns="" id="{0840DD24-0BDB-4E1C-83EC-8E9DE61F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4147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5">
            <a:extLst>
              <a:ext uri="{FF2B5EF4-FFF2-40B4-BE49-F238E27FC236}">
                <a16:creationId xmlns:a16="http://schemas.microsoft.com/office/drawing/2014/main" xmlns="" id="{573B1723-BEC9-4153-A072-C2B76F23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48577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6">
            <a:extLst>
              <a:ext uri="{FF2B5EF4-FFF2-40B4-BE49-F238E27FC236}">
                <a16:creationId xmlns:a16="http://schemas.microsoft.com/office/drawing/2014/main" xmlns="" id="{DAEDBEDD-7448-467C-9EAB-9ED2B5FE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48498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7">
            <a:extLst>
              <a:ext uri="{FF2B5EF4-FFF2-40B4-BE49-F238E27FC236}">
                <a16:creationId xmlns:a16="http://schemas.microsoft.com/office/drawing/2014/main" xmlns="" id="{08B91957-00D7-4A98-86DF-C4B07014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3402013"/>
            <a:ext cx="23542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9">
            <a:extLst>
              <a:ext uri="{FF2B5EF4-FFF2-40B4-BE49-F238E27FC236}">
                <a16:creationId xmlns:a16="http://schemas.microsoft.com/office/drawing/2014/main" xmlns="" id="{74606535-97FF-426A-96FA-0CF83DB6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Łącznik prosty 6">
            <a:extLst>
              <a:ext uri="{FF2B5EF4-FFF2-40B4-BE49-F238E27FC236}">
                <a16:creationId xmlns:a16="http://schemas.microsoft.com/office/drawing/2014/main" xmlns="" id="{CD899487-7B32-451D-A1BE-935BA6BE52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78038" y="3206750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Łącznik prosty 12">
            <a:extLst>
              <a:ext uri="{FF2B5EF4-FFF2-40B4-BE49-F238E27FC236}">
                <a16:creationId xmlns:a16="http://schemas.microsoft.com/office/drawing/2014/main" xmlns="" id="{95CF5465-50FF-4EDD-BC0D-BE6B668002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3613" y="29622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77">
            <a:extLst>
              <a:ext uri="{FF2B5EF4-FFF2-40B4-BE49-F238E27FC236}">
                <a16:creationId xmlns:a16="http://schemas.microsoft.com/office/drawing/2014/main" xmlns="" id="{130E6A6C-74F8-4E62-9C2F-275334F35F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79">
            <a:extLst>
              <a:ext uri="{FF2B5EF4-FFF2-40B4-BE49-F238E27FC236}">
                <a16:creationId xmlns:a16="http://schemas.microsoft.com/office/drawing/2014/main" xmlns="" id="{734370F5-F03B-4045-92A3-FA06D584C5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1213" y="4387850"/>
            <a:ext cx="6350" cy="3048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Łącznik prosty 80">
            <a:extLst>
              <a:ext uri="{FF2B5EF4-FFF2-40B4-BE49-F238E27FC236}">
                <a16:creationId xmlns:a16="http://schemas.microsoft.com/office/drawing/2014/main" xmlns="" id="{65C2D106-0929-4D8B-823C-016B0685531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Łącznik prosty ze strzałką 8">
            <a:extLst>
              <a:ext uri="{FF2B5EF4-FFF2-40B4-BE49-F238E27FC236}">
                <a16:creationId xmlns:a16="http://schemas.microsoft.com/office/drawing/2014/main" xmlns="" id="{7116379D-7424-4A80-B424-ECA1B6F09C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68513" y="32004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30">
            <a:extLst>
              <a:ext uri="{FF2B5EF4-FFF2-40B4-BE49-F238E27FC236}">
                <a16:creationId xmlns:a16="http://schemas.microsoft.com/office/drawing/2014/main" xmlns="" id="{6BD5424E-9338-4682-B5A8-14545BB8C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06963" y="321627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31">
            <a:extLst>
              <a:ext uri="{FF2B5EF4-FFF2-40B4-BE49-F238E27FC236}">
                <a16:creationId xmlns:a16="http://schemas.microsoft.com/office/drawing/2014/main" xmlns="" id="{3D18382A-F7A5-4105-9457-6C5A8A86A7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9150" y="464502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32">
            <a:extLst>
              <a:ext uri="{FF2B5EF4-FFF2-40B4-BE49-F238E27FC236}">
                <a16:creationId xmlns:a16="http://schemas.microsoft.com/office/drawing/2014/main" xmlns="" id="{BEF50520-F71F-48CB-B54E-E574DCE98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9025" y="46482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xmlns="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3" name="Symbol zastępczy tekstu 34">
            <a:extLst>
              <a:ext uri="{FF2B5EF4-FFF2-40B4-BE49-F238E27FC236}">
                <a16:creationId xmlns:a16="http://schemas.microsoft.com/office/drawing/2014/main" xmlns="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:a16="http://schemas.microsoft.com/office/drawing/2014/main" xmlns="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xmlns="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49148967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30">
            <a:extLst>
              <a:ext uri="{FF2B5EF4-FFF2-40B4-BE49-F238E27FC236}">
                <a16:creationId xmlns="" xmlns:a16="http://schemas.microsoft.com/office/drawing/2014/main" id="{9C803FEF-826C-47D0-AD85-A8D44C46C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4752975"/>
            <a:ext cx="440372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Prostokąt 31">
            <a:extLst>
              <a:ext uri="{FF2B5EF4-FFF2-40B4-BE49-F238E27FC236}">
                <a16:creationId xmlns="" xmlns:a16="http://schemas.microsoft.com/office/drawing/2014/main" id="{C7F54FD5-7806-4C4F-ACC7-6EBBE50F2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16175"/>
            <a:ext cx="1397000" cy="36036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Prostokąt 32">
            <a:extLst>
              <a:ext uri="{FF2B5EF4-FFF2-40B4-BE49-F238E27FC236}">
                <a16:creationId xmlns="" xmlns:a16="http://schemas.microsoft.com/office/drawing/2014/main" id="{38ED0470-9B85-460E-BFE6-17D89941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1397000" cy="3587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Prostokąt 33">
            <a:extLst>
              <a:ext uri="{FF2B5EF4-FFF2-40B4-BE49-F238E27FC236}">
                <a16:creationId xmlns="" xmlns:a16="http://schemas.microsoft.com/office/drawing/2014/main" id="{93BB9D87-1EBC-4D34-AF74-E2280055E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3988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Prostokąt 36">
            <a:extLst>
              <a:ext uri="{FF2B5EF4-FFF2-40B4-BE49-F238E27FC236}">
                <a16:creationId xmlns="" xmlns:a16="http://schemas.microsoft.com/office/drawing/2014/main" id="{FC1CF9FA-2740-4325-BD9E-F85CE8A7A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965575"/>
            <a:ext cx="7515225" cy="39370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Prostokąt 37">
            <a:extLst>
              <a:ext uri="{FF2B5EF4-FFF2-40B4-BE49-F238E27FC236}">
                <a16:creationId xmlns="" xmlns:a16="http://schemas.microsoft.com/office/drawing/2014/main" id="{7453AFDD-38A3-4D69-BFA1-ECE8F9E42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240088"/>
            <a:ext cx="556577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Prostokąt 38">
            <a:extLst>
              <a:ext uri="{FF2B5EF4-FFF2-40B4-BE49-F238E27FC236}">
                <a16:creationId xmlns="" xmlns:a16="http://schemas.microsoft.com/office/drawing/2014/main" id="{DA9B8B56-C342-4F40-8BB3-79CADBD64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420938"/>
            <a:ext cx="5133975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Prostokąt 39">
            <a:extLst>
              <a:ext uri="{FF2B5EF4-FFF2-40B4-BE49-F238E27FC236}">
                <a16:creationId xmlns="" xmlns:a16="http://schemas.microsoft.com/office/drawing/2014/main" id="{D5BA70A5-20A1-403E-AABA-2DA125FEE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54563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="" xmlns:a16="http://schemas.microsoft.com/office/drawing/2014/main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="" xmlns:a16="http://schemas.microsoft.com/office/drawing/2014/main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="" xmlns:a16="http://schemas.microsoft.com/office/drawing/2014/main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="" xmlns:a16="http://schemas.microsoft.com/office/drawing/2014/main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="" xmlns:a16="http://schemas.microsoft.com/office/drawing/2014/main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77216312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>
            <a:extLst>
              <a:ext uri="{FF2B5EF4-FFF2-40B4-BE49-F238E27FC236}">
                <a16:creationId xmlns="" xmlns:a16="http://schemas.microsoft.com/office/drawing/2014/main" id="{29F50F53-734E-43E1-A2EF-79610BD4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="" xmlns:a16="http://schemas.microsoft.com/office/drawing/2014/main" id="{1BF9CEBC-764F-4641-AA1C-BFDE4CC0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4024313"/>
            <a:ext cx="90963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="" xmlns:a16="http://schemas.microsoft.com/office/drawing/2014/main" id="{243EBB5E-B829-4A3C-B5BC-E5895836F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240088"/>
            <a:ext cx="55943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="" xmlns:a16="http://schemas.microsoft.com/office/drawing/2014/main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="" xmlns:a16="http://schemas.microsoft.com/office/drawing/2014/main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91016093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292448"/>
      </p:ext>
    </p:extLst>
  </p:cSld>
  <p:clrMapOvr>
    <a:masterClrMapping/>
  </p:clrMapOvr>
  <p:hf sldNum="0" hdr="0" ftr="0" dt="0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8">
            <a:extLst>
              <a:ext uri="{FF2B5EF4-FFF2-40B4-BE49-F238E27FC236}">
                <a16:creationId xmlns="" xmlns:a16="http://schemas.microsoft.com/office/drawing/2014/main" id="{036D83C9-1F6E-4AFF-989C-65B7206E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Łącznik prosty 11">
            <a:extLst>
              <a:ext uri="{FF2B5EF4-FFF2-40B4-BE49-F238E27FC236}">
                <a16:creationId xmlns="" xmlns:a16="http://schemas.microsoft.com/office/drawing/2014/main" id="{80407A04-B717-43B2-B424-13F7CEBA1C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Łącznik prosty 12">
            <a:extLst>
              <a:ext uri="{FF2B5EF4-FFF2-40B4-BE49-F238E27FC236}">
                <a16:creationId xmlns="" xmlns:a16="http://schemas.microsoft.com/office/drawing/2014/main" id="{8A7EB211-FD83-451A-8E31-E6620B9D65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="" xmlns:a16="http://schemas.microsoft.com/office/drawing/2014/main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="" xmlns:a16="http://schemas.microsoft.com/office/drawing/2014/main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="" xmlns:a16="http://schemas.microsoft.com/office/drawing/2014/main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="" xmlns:a16="http://schemas.microsoft.com/office/drawing/2014/main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="" xmlns:a16="http://schemas.microsoft.com/office/drawing/2014/main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276040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="" xmlns:a16="http://schemas.microsoft.com/office/drawing/2014/main" id="{1A5CE07D-1C05-4477-806C-F26D85E56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1679575"/>
            <a:ext cx="8521700" cy="19970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Łącznik prosty 11">
            <a:extLst>
              <a:ext uri="{FF2B5EF4-FFF2-40B4-BE49-F238E27FC236}">
                <a16:creationId xmlns="" xmlns:a16="http://schemas.microsoft.com/office/drawing/2014/main" id="{2B3B32C1-2399-4882-9947-182320FFC5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>
            <a:extLst>
              <a:ext uri="{FF2B5EF4-FFF2-40B4-BE49-F238E27FC236}">
                <a16:creationId xmlns="" xmlns:a16="http://schemas.microsoft.com/office/drawing/2014/main" id="{4F2573EE-07C5-474A-9851-F56B2C5B69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Obraz 14">
            <a:extLst>
              <a:ext uri="{FF2B5EF4-FFF2-40B4-BE49-F238E27FC236}">
                <a16:creationId xmlns="" xmlns:a16="http://schemas.microsoft.com/office/drawing/2014/main" id="{AB4EE818-3503-4FA1-AD3B-5C42057B0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509963"/>
            <a:ext cx="13858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tekstu 10">
            <a:extLst>
              <a:ext uri="{FF2B5EF4-FFF2-40B4-BE49-F238E27FC236}">
                <a16:creationId xmlns="" xmlns:a16="http://schemas.microsoft.com/office/drawing/2014/main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="" xmlns:a16="http://schemas.microsoft.com/office/drawing/2014/main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="" xmlns:a16="http://schemas.microsoft.com/office/drawing/2014/main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="" xmlns:a16="http://schemas.microsoft.com/office/drawing/2014/main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9618494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="" xmlns:a16="http://schemas.microsoft.com/office/drawing/2014/main" id="{298F0008-9AE5-4548-8401-CCAF84BE8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2057400"/>
            <a:ext cx="8509000" cy="167481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Obraz 8">
            <a:extLst>
              <a:ext uri="{FF2B5EF4-FFF2-40B4-BE49-F238E27FC236}">
                <a16:creationId xmlns="" xmlns:a16="http://schemas.microsoft.com/office/drawing/2014/main" id="{504FD97D-3F06-4C65-A741-E6E343FF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476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Łącznik prosty 11">
            <a:extLst>
              <a:ext uri="{FF2B5EF4-FFF2-40B4-BE49-F238E27FC236}">
                <a16:creationId xmlns="" xmlns:a16="http://schemas.microsoft.com/office/drawing/2014/main" id="{5047629C-4CE0-4834-9006-F3388D5F16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Łącznik prosty 12">
            <a:extLst>
              <a:ext uri="{FF2B5EF4-FFF2-40B4-BE49-F238E27FC236}">
                <a16:creationId xmlns="" xmlns:a16="http://schemas.microsoft.com/office/drawing/2014/main" id="{B3FF3E3D-15E0-4E0F-9C31-6B258010ED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="" xmlns:a16="http://schemas.microsoft.com/office/drawing/2014/main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="" xmlns:a16="http://schemas.microsoft.com/office/drawing/2014/main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="" xmlns:a16="http://schemas.microsoft.com/office/drawing/2014/main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="" xmlns:a16="http://schemas.microsoft.com/office/drawing/2014/main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="" xmlns:a16="http://schemas.microsoft.com/office/drawing/2014/main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="" xmlns:a16="http://schemas.microsoft.com/office/drawing/2014/main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79318799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2">
            <a:extLst>
              <a:ext uri="{FF2B5EF4-FFF2-40B4-BE49-F238E27FC236}">
                <a16:creationId xmlns="" xmlns:a16="http://schemas.microsoft.com/office/drawing/2014/main" id="{F01515F4-24C5-4FC7-897D-8F9B1307B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Łącznik prosty 11">
            <a:extLst>
              <a:ext uri="{FF2B5EF4-FFF2-40B4-BE49-F238E27FC236}">
                <a16:creationId xmlns="" xmlns:a16="http://schemas.microsoft.com/office/drawing/2014/main" id="{73487BE5-9CBC-475E-8F70-2CA68BE131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>
            <a:extLst>
              <a:ext uri="{FF2B5EF4-FFF2-40B4-BE49-F238E27FC236}">
                <a16:creationId xmlns="" xmlns:a16="http://schemas.microsoft.com/office/drawing/2014/main" id="{8ED6A0ED-D2C1-473D-BBB3-D6D9572937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="" xmlns:a16="http://schemas.microsoft.com/office/drawing/2014/main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="" xmlns:a16="http://schemas.microsoft.com/office/drawing/2014/main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="" xmlns:a16="http://schemas.microsoft.com/office/drawing/2014/main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="" xmlns:a16="http://schemas.microsoft.com/office/drawing/2014/main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378523778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11">
            <a:extLst>
              <a:ext uri="{FF2B5EF4-FFF2-40B4-BE49-F238E27FC236}">
                <a16:creationId xmlns="" xmlns:a16="http://schemas.microsoft.com/office/drawing/2014/main" id="{C9DBB140-5884-48BE-9A70-3964C8214C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Łącznik prosty 12">
            <a:extLst>
              <a:ext uri="{FF2B5EF4-FFF2-40B4-BE49-F238E27FC236}">
                <a16:creationId xmlns="" xmlns:a16="http://schemas.microsoft.com/office/drawing/2014/main" id="{2C90BBD5-2426-44AF-A67E-43CB36DDD1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Łącznik prosty 13">
            <a:extLst>
              <a:ext uri="{FF2B5EF4-FFF2-40B4-BE49-F238E27FC236}">
                <a16:creationId xmlns="" xmlns:a16="http://schemas.microsoft.com/office/drawing/2014/main" id="{31121D64-3EB6-436F-B38E-D1B346EA7D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1308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Łącznik prosty 14">
            <a:extLst>
              <a:ext uri="{FF2B5EF4-FFF2-40B4-BE49-F238E27FC236}">
                <a16:creationId xmlns="" xmlns:a16="http://schemas.microsoft.com/office/drawing/2014/main" id="{D1D0BEA1-8618-4213-8F57-BA3DF9844D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51435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="" xmlns:a16="http://schemas.microsoft.com/office/drawing/2014/main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="" xmlns:a16="http://schemas.microsoft.com/office/drawing/2014/main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="" xmlns:a16="http://schemas.microsoft.com/office/drawing/2014/main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138012802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="" xmlns:a16="http://schemas.microsoft.com/office/drawing/2014/main" id="{A440548B-2F3F-42F1-AF10-6699FC60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="" xmlns:a16="http://schemas.microsoft.com/office/drawing/2014/main" id="{96E48870-451E-489B-8F91-C7982CC34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154488"/>
            <a:ext cx="70104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="" xmlns:a16="http://schemas.microsoft.com/office/drawing/2014/main" id="{54C83569-C74B-48B1-9C30-5243D6B0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3627438"/>
            <a:ext cx="2359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="" xmlns:a16="http://schemas.microsoft.com/office/drawing/2014/main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="" xmlns:a16="http://schemas.microsoft.com/office/drawing/2014/main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00536203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>
            <a:extLst>
              <a:ext uri="{FF2B5EF4-FFF2-40B4-BE49-F238E27FC236}">
                <a16:creationId xmlns="" xmlns:a16="http://schemas.microsoft.com/office/drawing/2014/main" id="{BCEA47E9-6ABF-49CF-9F97-CD7A042A6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1">
            <a:extLst>
              <a:ext uri="{FF2B5EF4-FFF2-40B4-BE49-F238E27FC236}">
                <a16:creationId xmlns="" xmlns:a16="http://schemas.microsoft.com/office/drawing/2014/main" id="{4F8A4435-209C-4223-94DF-6B44EF00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3">
            <a:extLst>
              <a:ext uri="{FF2B5EF4-FFF2-40B4-BE49-F238E27FC236}">
                <a16:creationId xmlns="" xmlns:a16="http://schemas.microsoft.com/office/drawing/2014/main" id="{2EC3FD65-C9E7-4B70-BCF2-B22C97FF7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24">
            <a:extLst>
              <a:ext uri="{FF2B5EF4-FFF2-40B4-BE49-F238E27FC236}">
                <a16:creationId xmlns="" xmlns:a16="http://schemas.microsoft.com/office/drawing/2014/main" id="{EE1E3547-ECAB-4D56-BFF4-847AD2C0F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462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25">
            <a:extLst>
              <a:ext uri="{FF2B5EF4-FFF2-40B4-BE49-F238E27FC236}">
                <a16:creationId xmlns="" xmlns:a16="http://schemas.microsoft.com/office/drawing/2014/main" id="{7F5B7B77-6C1E-4491-868B-35F9B1D22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1938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26">
            <a:extLst>
              <a:ext uri="{FF2B5EF4-FFF2-40B4-BE49-F238E27FC236}">
                <a16:creationId xmlns="" xmlns:a16="http://schemas.microsoft.com/office/drawing/2014/main" id="{4D99148A-1723-4145-AEC0-7FDE9C19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4">
            <a:extLst>
              <a:ext uri="{FF2B5EF4-FFF2-40B4-BE49-F238E27FC236}">
                <a16:creationId xmlns="" xmlns:a16="http://schemas.microsoft.com/office/drawing/2014/main" id="{85104A60-23BA-4AAB-A635-453DEDB79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7">
            <a:extLst>
              <a:ext uri="{FF2B5EF4-FFF2-40B4-BE49-F238E27FC236}">
                <a16:creationId xmlns="" xmlns:a16="http://schemas.microsoft.com/office/drawing/2014/main" id="{C360266B-EFF9-422C-BB79-C29B13A3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8766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28">
            <a:extLst>
              <a:ext uri="{FF2B5EF4-FFF2-40B4-BE49-F238E27FC236}">
                <a16:creationId xmlns="" xmlns:a16="http://schemas.microsoft.com/office/drawing/2014/main" id="{8435CE2E-A212-4EC7-A154-D5F3F8F0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8893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29">
            <a:extLst>
              <a:ext uri="{FF2B5EF4-FFF2-40B4-BE49-F238E27FC236}">
                <a16:creationId xmlns="" xmlns:a16="http://schemas.microsoft.com/office/drawing/2014/main" id="{41F95FB1-414E-4041-8CA5-76FCBF4F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30">
            <a:extLst>
              <a:ext uri="{FF2B5EF4-FFF2-40B4-BE49-F238E27FC236}">
                <a16:creationId xmlns="" xmlns:a16="http://schemas.microsoft.com/office/drawing/2014/main" id="{D11AB5E6-3325-44DF-B5FF-06093328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554672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5">
            <a:extLst>
              <a:ext uri="{FF2B5EF4-FFF2-40B4-BE49-F238E27FC236}">
                <a16:creationId xmlns="" xmlns:a16="http://schemas.microsoft.com/office/drawing/2014/main" id="{30D23FB8-32BA-4E64-AF74-46C8F0A87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5068888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ekstu 10">
            <a:extLst>
              <a:ext uri="{FF2B5EF4-FFF2-40B4-BE49-F238E27FC236}">
                <a16:creationId xmlns="" xmlns:a16="http://schemas.microsoft.com/office/drawing/2014/main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5" name="Symbol zastępczy tekstu 34">
            <a:extLst>
              <a:ext uri="{FF2B5EF4-FFF2-40B4-BE49-F238E27FC236}">
                <a16:creationId xmlns="" xmlns:a16="http://schemas.microsoft.com/office/drawing/2014/main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="" xmlns:a16="http://schemas.microsoft.com/office/drawing/2014/main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="" xmlns:a16="http://schemas.microsoft.com/office/drawing/2014/main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="" xmlns:a16="http://schemas.microsoft.com/office/drawing/2014/main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="" xmlns:a16="http://schemas.microsoft.com/office/drawing/2014/main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="" xmlns:a16="http://schemas.microsoft.com/office/drawing/2014/main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="" xmlns:a16="http://schemas.microsoft.com/office/drawing/2014/main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09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9">
            <a:extLst>
              <a:ext uri="{FF2B5EF4-FFF2-40B4-BE49-F238E27FC236}">
                <a16:creationId xmlns:a16="http://schemas.microsoft.com/office/drawing/2014/main" xmlns="" id="{7E746D01-2A87-4E59-83A1-97265949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Łącznik prosty 80">
            <a:extLst>
              <a:ext uri="{FF2B5EF4-FFF2-40B4-BE49-F238E27FC236}">
                <a16:creationId xmlns:a16="http://schemas.microsoft.com/office/drawing/2014/main" xmlns="" id="{C9062364-5860-4409-A0C9-FD9C775D113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Obraz 3">
            <a:extLst>
              <a:ext uri="{FF2B5EF4-FFF2-40B4-BE49-F238E27FC236}">
                <a16:creationId xmlns:a16="http://schemas.microsoft.com/office/drawing/2014/main" xmlns="" id="{B3E602CF-C2AF-4FC9-B88B-0C6EDE3E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341630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8">
            <a:extLst>
              <a:ext uri="{FF2B5EF4-FFF2-40B4-BE49-F238E27FC236}">
                <a16:creationId xmlns:a16="http://schemas.microsoft.com/office/drawing/2014/main" xmlns="" id="{41DA83BF-B0D0-4929-B1E8-66DABA9D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406775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9">
            <a:extLst>
              <a:ext uri="{FF2B5EF4-FFF2-40B4-BE49-F238E27FC236}">
                <a16:creationId xmlns:a16="http://schemas.microsoft.com/office/drawing/2014/main" xmlns="" id="{FB7A6084-FE0D-4307-A659-85DA1C52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8529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33">
            <a:extLst>
              <a:ext uri="{FF2B5EF4-FFF2-40B4-BE49-F238E27FC236}">
                <a16:creationId xmlns:a16="http://schemas.microsoft.com/office/drawing/2014/main" xmlns="" id="{8FEE4B71-5FCE-448D-9A1F-3CDBFA7A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85775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a 34">
            <a:extLst>
              <a:ext uri="{FF2B5EF4-FFF2-40B4-BE49-F238E27FC236}">
                <a16:creationId xmlns:a16="http://schemas.microsoft.com/office/drawing/2014/main" xmlns="" id="{14218DCC-67F7-4CD0-A78C-39165BBEEC27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9" name="Łącznik prosty 35">
              <a:extLst>
                <a:ext uri="{FF2B5EF4-FFF2-40B4-BE49-F238E27FC236}">
                  <a16:creationId xmlns:a16="http://schemas.microsoft.com/office/drawing/2014/main" xmlns="" id="{6172BBB4-AFA1-4A16-B3C4-4813F07336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Łącznik prosty 36">
              <a:extLst>
                <a:ext uri="{FF2B5EF4-FFF2-40B4-BE49-F238E27FC236}">
                  <a16:creationId xmlns:a16="http://schemas.microsoft.com/office/drawing/2014/main" xmlns="" id="{8E9806A9-E865-4DCA-8F35-400D2824FC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Łącznik prosty 37">
              <a:extLst>
                <a:ext uri="{FF2B5EF4-FFF2-40B4-BE49-F238E27FC236}">
                  <a16:creationId xmlns:a16="http://schemas.microsoft.com/office/drawing/2014/main" xmlns="" id="{6E5E4647-7572-4C3D-B22D-02B7828B55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Łącznik prosty 38">
              <a:extLst>
                <a:ext uri="{FF2B5EF4-FFF2-40B4-BE49-F238E27FC236}">
                  <a16:creationId xmlns:a16="http://schemas.microsoft.com/office/drawing/2014/main" xmlns="" id="{85451693-B22A-454B-8235-E860126EE5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3" name="Łącznik prosty 39">
            <a:extLst>
              <a:ext uri="{FF2B5EF4-FFF2-40B4-BE49-F238E27FC236}">
                <a16:creationId xmlns:a16="http://schemas.microsoft.com/office/drawing/2014/main" xmlns="" id="{98352BF9-3F7D-46F2-827F-EDC23113F8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40">
            <a:extLst>
              <a:ext uri="{FF2B5EF4-FFF2-40B4-BE49-F238E27FC236}">
                <a16:creationId xmlns:a16="http://schemas.microsoft.com/office/drawing/2014/main" xmlns="" id="{29CF8630-844B-44A9-8E90-13A22A128D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41">
            <a:extLst>
              <a:ext uri="{FF2B5EF4-FFF2-40B4-BE49-F238E27FC236}">
                <a16:creationId xmlns:a16="http://schemas.microsoft.com/office/drawing/2014/main" xmlns="" id="{5486DB8B-2A4F-4FD3-9D92-8F440B0F1E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4400550"/>
            <a:ext cx="6350" cy="465138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xmlns="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xmlns="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xmlns="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:a16="http://schemas.microsoft.com/office/drawing/2014/main" xmlns="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xmlns="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:a16="http://schemas.microsoft.com/office/drawing/2014/main" xmlns="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:a16="http://schemas.microsoft.com/office/drawing/2014/main" xmlns="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254851635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2">
            <a:extLst>
              <a:ext uri="{FF2B5EF4-FFF2-40B4-BE49-F238E27FC236}">
                <a16:creationId xmlns="" xmlns:a16="http://schemas.microsoft.com/office/drawing/2014/main" id="{302BE202-7D8F-41DC-A940-895D4F00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2">
            <a:extLst>
              <a:ext uri="{FF2B5EF4-FFF2-40B4-BE49-F238E27FC236}">
                <a16:creationId xmlns="" xmlns:a16="http://schemas.microsoft.com/office/drawing/2014/main" id="{04B9FE4C-49EB-4A5A-9451-6EC5E471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3">
            <a:extLst>
              <a:ext uri="{FF2B5EF4-FFF2-40B4-BE49-F238E27FC236}">
                <a16:creationId xmlns="" xmlns:a16="http://schemas.microsoft.com/office/drawing/2014/main" id="{69AD54CC-E3E9-4483-95D9-AF15D1D2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4">
            <a:extLst>
              <a:ext uri="{FF2B5EF4-FFF2-40B4-BE49-F238E27FC236}">
                <a16:creationId xmlns="" xmlns:a16="http://schemas.microsoft.com/office/drawing/2014/main" id="{179B52D3-C70E-4BD8-B720-BB6F177F5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5">
            <a:extLst>
              <a:ext uri="{FF2B5EF4-FFF2-40B4-BE49-F238E27FC236}">
                <a16:creationId xmlns="" xmlns:a16="http://schemas.microsoft.com/office/drawing/2014/main" id="{57FF9547-5509-4579-89E8-0CC252EB1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6">
            <a:extLst>
              <a:ext uri="{FF2B5EF4-FFF2-40B4-BE49-F238E27FC236}">
                <a16:creationId xmlns="" xmlns:a16="http://schemas.microsoft.com/office/drawing/2014/main" id="{FB9D9EC8-E33B-445B-9A23-9DB159691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0">
            <a:extLst>
              <a:ext uri="{FF2B5EF4-FFF2-40B4-BE49-F238E27FC236}">
                <a16:creationId xmlns="" xmlns:a16="http://schemas.microsoft.com/office/drawing/2014/main" id="{DFEA8E77-A3F8-470C-A4B0-30C3A15B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3">
            <a:extLst>
              <a:ext uri="{FF2B5EF4-FFF2-40B4-BE49-F238E27FC236}">
                <a16:creationId xmlns="" xmlns:a16="http://schemas.microsoft.com/office/drawing/2014/main" id="{826CEFCF-77F6-4FD0-B387-AE71DDC63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Łącznik prosty 8">
            <a:extLst>
              <a:ext uri="{FF2B5EF4-FFF2-40B4-BE49-F238E27FC236}">
                <a16:creationId xmlns="" xmlns:a16="http://schemas.microsoft.com/office/drawing/2014/main" id="{ACFEE39A-A6CB-4F1D-9FD5-0FA1206E34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451100"/>
            <a:ext cx="140493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25">
            <a:extLst>
              <a:ext uri="{FF2B5EF4-FFF2-40B4-BE49-F238E27FC236}">
                <a16:creationId xmlns="" xmlns:a16="http://schemas.microsoft.com/office/drawing/2014/main" id="{85161E51-E0AA-4EA5-917C-2322A3D46F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14813" y="24384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42">
            <a:extLst>
              <a:ext uri="{FF2B5EF4-FFF2-40B4-BE49-F238E27FC236}">
                <a16:creationId xmlns="" xmlns:a16="http://schemas.microsoft.com/office/drawing/2014/main" id="{15638757-4C1D-4FF6-A36E-F4B15CE1A9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91413" y="24511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43">
            <a:extLst>
              <a:ext uri="{FF2B5EF4-FFF2-40B4-BE49-F238E27FC236}">
                <a16:creationId xmlns="" xmlns:a16="http://schemas.microsoft.com/office/drawing/2014/main" id="{E40518F8-3E00-43B0-ACFD-5A3BB6861C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86900" y="29464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Łącznik prosty ze strzałką 44">
            <a:extLst>
              <a:ext uri="{FF2B5EF4-FFF2-40B4-BE49-F238E27FC236}">
                <a16:creationId xmlns="" xmlns:a16="http://schemas.microsoft.com/office/drawing/2014/main" id="{D503B920-C478-44C6-8D6E-68A3B0F5B3D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03700" y="3949700"/>
            <a:ext cx="4572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Łącznik prosty ze strzałką 45">
            <a:extLst>
              <a:ext uri="{FF2B5EF4-FFF2-40B4-BE49-F238E27FC236}">
                <a16:creationId xmlns="" xmlns:a16="http://schemas.microsoft.com/office/drawing/2014/main" id="{7BE44214-0406-4D57-B39D-01FA8115590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80300" y="3949700"/>
            <a:ext cx="477838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Łącznik prosty ze strzałką 46">
            <a:extLst>
              <a:ext uri="{FF2B5EF4-FFF2-40B4-BE49-F238E27FC236}">
                <a16:creationId xmlns="" xmlns:a16="http://schemas.microsoft.com/office/drawing/2014/main" id="{FAB939AF-A383-46F3-A8CE-DA1117ECF9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5600" y="5448300"/>
            <a:ext cx="5080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Łącznik prosty ze strzałką 52">
            <a:extLst>
              <a:ext uri="{FF2B5EF4-FFF2-40B4-BE49-F238E27FC236}">
                <a16:creationId xmlns="" xmlns:a16="http://schemas.microsoft.com/office/drawing/2014/main" id="{464B95FA-7B3E-452B-B00B-D205F534B6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43200" y="44577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="" xmlns:a16="http://schemas.microsoft.com/office/drawing/2014/main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="" xmlns:a16="http://schemas.microsoft.com/office/drawing/2014/main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="" xmlns:a16="http://schemas.microsoft.com/office/drawing/2014/main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="" xmlns:a16="http://schemas.microsoft.com/office/drawing/2014/main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="" xmlns:a16="http://schemas.microsoft.com/office/drawing/2014/main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="" xmlns:a16="http://schemas.microsoft.com/office/drawing/2014/main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="" xmlns:a16="http://schemas.microsoft.com/office/drawing/2014/main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="" xmlns:a16="http://schemas.microsoft.com/office/drawing/2014/main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="" xmlns:a16="http://schemas.microsoft.com/office/drawing/2014/main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23741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55">
            <a:extLst>
              <a:ext uri="{FF2B5EF4-FFF2-40B4-BE49-F238E27FC236}">
                <a16:creationId xmlns="" xmlns:a16="http://schemas.microsoft.com/office/drawing/2014/main" id="{1DC61224-27A8-4AFB-A2A9-300406043E23}"/>
              </a:ext>
            </a:extLst>
          </p:cNvPr>
          <p:cNvGrpSpPr>
            <a:grpSpLocks/>
          </p:cNvGrpSpPr>
          <p:nvPr/>
        </p:nvGrpSpPr>
        <p:grpSpPr bwMode="auto">
          <a:xfrm>
            <a:off x="4668838" y="3440113"/>
            <a:ext cx="2828925" cy="1019175"/>
            <a:chOff x="4669026" y="3440686"/>
            <a:chExt cx="2828550" cy="1018038"/>
          </a:xfrm>
        </p:grpSpPr>
        <p:pic>
          <p:nvPicPr>
            <p:cNvPr id="12" name="Obraz 56">
              <a:extLst>
                <a:ext uri="{FF2B5EF4-FFF2-40B4-BE49-F238E27FC236}">
                  <a16:creationId xmlns="" xmlns:a16="http://schemas.microsoft.com/office/drawing/2014/main" id="{30B5008D-E6A3-4041-9273-BD7ADEC0F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7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Obraz 57">
              <a:extLst>
                <a:ext uri="{FF2B5EF4-FFF2-40B4-BE49-F238E27FC236}">
                  <a16:creationId xmlns="" xmlns:a16="http://schemas.microsoft.com/office/drawing/2014/main" id="{8DC1E2D3-FB2E-479A-9F95-E6DE87235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026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upa 58">
            <a:extLst>
              <a:ext uri="{FF2B5EF4-FFF2-40B4-BE49-F238E27FC236}">
                <a16:creationId xmlns="" xmlns:a16="http://schemas.microsoft.com/office/drawing/2014/main" id="{16071F31-D896-4A4F-B867-297255DE73DD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3452813"/>
            <a:ext cx="2828925" cy="1019175"/>
            <a:chOff x="1392420" y="3453387"/>
            <a:chExt cx="2828550" cy="1018038"/>
          </a:xfrm>
        </p:grpSpPr>
        <p:pic>
          <p:nvPicPr>
            <p:cNvPr id="15" name="Obraz 59">
              <a:extLst>
                <a:ext uri="{FF2B5EF4-FFF2-40B4-BE49-F238E27FC236}">
                  <a16:creationId xmlns="" xmlns:a16="http://schemas.microsoft.com/office/drawing/2014/main" id="{384B176A-F220-4D1E-9D9C-24F20D45D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34762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Obraz 60">
              <a:extLst>
                <a:ext uri="{FF2B5EF4-FFF2-40B4-BE49-F238E27FC236}">
                  <a16:creationId xmlns="" xmlns:a16="http://schemas.microsoft.com/office/drawing/2014/main" id="{526BE559-6D25-4AE2-B232-2A92429F8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34533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a 61">
            <a:extLst>
              <a:ext uri="{FF2B5EF4-FFF2-40B4-BE49-F238E27FC236}">
                <a16:creationId xmlns="" xmlns:a16="http://schemas.microsoft.com/office/drawing/2014/main" id="{C407A5A5-39AE-42BC-930E-B58B8F8F811B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4938713"/>
            <a:ext cx="2828925" cy="1019175"/>
            <a:chOff x="1392420" y="4939287"/>
            <a:chExt cx="2828550" cy="1018038"/>
          </a:xfrm>
        </p:grpSpPr>
        <p:pic>
          <p:nvPicPr>
            <p:cNvPr id="18" name="Obraz 62">
              <a:extLst>
                <a:ext uri="{FF2B5EF4-FFF2-40B4-BE49-F238E27FC236}">
                  <a16:creationId xmlns="" xmlns:a16="http://schemas.microsoft.com/office/drawing/2014/main" id="{D738C155-F412-4482-9B7D-9B1E47B61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49621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Obraz 63">
              <a:extLst>
                <a:ext uri="{FF2B5EF4-FFF2-40B4-BE49-F238E27FC236}">
                  <a16:creationId xmlns="" xmlns:a16="http://schemas.microsoft.com/office/drawing/2014/main" id="{DE45562F-8AED-4676-ACA1-02FD93669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49392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a 18">
            <a:extLst>
              <a:ext uri="{FF2B5EF4-FFF2-40B4-BE49-F238E27FC236}">
                <a16:creationId xmlns="" xmlns:a16="http://schemas.microsoft.com/office/drawing/2014/main" id="{ADE78EFF-DD07-4C45-B074-597963C3F26C}"/>
              </a:ext>
            </a:extLst>
          </p:cNvPr>
          <p:cNvGrpSpPr>
            <a:grpSpLocks/>
          </p:cNvGrpSpPr>
          <p:nvPr/>
        </p:nvGrpSpPr>
        <p:grpSpPr bwMode="auto">
          <a:xfrm>
            <a:off x="7958138" y="1941513"/>
            <a:ext cx="2828925" cy="1019175"/>
            <a:chOff x="7958324" y="1942085"/>
            <a:chExt cx="2828550" cy="1018038"/>
          </a:xfrm>
        </p:grpSpPr>
        <p:pic>
          <p:nvPicPr>
            <p:cNvPr id="21" name="Obraz 10">
              <a:extLst>
                <a:ext uri="{FF2B5EF4-FFF2-40B4-BE49-F238E27FC236}">
                  <a16:creationId xmlns="" xmlns:a16="http://schemas.microsoft.com/office/drawing/2014/main" id="{0E9754D8-5A2C-4887-8DA3-6A8C51B51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085" y="1964945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Obraz 11">
              <a:extLst>
                <a:ext uri="{FF2B5EF4-FFF2-40B4-BE49-F238E27FC236}">
                  <a16:creationId xmlns="" xmlns:a16="http://schemas.microsoft.com/office/drawing/2014/main" id="{1DD80BB2-4EF7-4352-A51C-3C623DE61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324" y="1942085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upa 51">
            <a:extLst>
              <a:ext uri="{FF2B5EF4-FFF2-40B4-BE49-F238E27FC236}">
                <a16:creationId xmlns="" xmlns:a16="http://schemas.microsoft.com/office/drawing/2014/main" id="{65C6B8F6-F686-40D8-B0FF-8EDBD4B7A895}"/>
              </a:ext>
            </a:extLst>
          </p:cNvPr>
          <p:cNvGrpSpPr>
            <a:grpSpLocks/>
          </p:cNvGrpSpPr>
          <p:nvPr/>
        </p:nvGrpSpPr>
        <p:grpSpPr bwMode="auto">
          <a:xfrm>
            <a:off x="7945438" y="3440113"/>
            <a:ext cx="2828925" cy="1019175"/>
            <a:chOff x="7945623" y="3440686"/>
            <a:chExt cx="2828550" cy="1018038"/>
          </a:xfrm>
        </p:grpSpPr>
        <p:pic>
          <p:nvPicPr>
            <p:cNvPr id="24" name="Obraz 53">
              <a:extLst>
                <a:ext uri="{FF2B5EF4-FFF2-40B4-BE49-F238E27FC236}">
                  <a16:creationId xmlns="" xmlns:a16="http://schemas.microsoft.com/office/drawing/2014/main" id="{0CEDE12C-BE6D-4C25-A27F-DCB57E9C0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384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Obraz 54">
              <a:extLst>
                <a:ext uri="{FF2B5EF4-FFF2-40B4-BE49-F238E27FC236}">
                  <a16:creationId xmlns="" xmlns:a16="http://schemas.microsoft.com/office/drawing/2014/main" id="{E4901FA0-B6CF-4B87-BE7D-6242A9A09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5623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a 64">
            <a:extLst>
              <a:ext uri="{FF2B5EF4-FFF2-40B4-BE49-F238E27FC236}">
                <a16:creationId xmlns="" xmlns:a16="http://schemas.microsoft.com/office/drawing/2014/main" id="{CCDB24E4-4C0D-40A3-B81C-2776A5C74687}"/>
              </a:ext>
            </a:extLst>
          </p:cNvPr>
          <p:cNvGrpSpPr>
            <a:grpSpLocks/>
          </p:cNvGrpSpPr>
          <p:nvPr/>
        </p:nvGrpSpPr>
        <p:grpSpPr bwMode="auto">
          <a:xfrm>
            <a:off x="4706938" y="1954213"/>
            <a:ext cx="2828925" cy="1019175"/>
            <a:chOff x="4707120" y="1954786"/>
            <a:chExt cx="2828550" cy="1018038"/>
          </a:xfrm>
        </p:grpSpPr>
        <p:pic>
          <p:nvPicPr>
            <p:cNvPr id="27" name="Obraz 65">
              <a:extLst>
                <a:ext uri="{FF2B5EF4-FFF2-40B4-BE49-F238E27FC236}">
                  <a16:creationId xmlns="" xmlns:a16="http://schemas.microsoft.com/office/drawing/2014/main" id="{1E4E7FA4-9350-4E94-8E3E-D6AE03E16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3890" y="19776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Obraz 66">
              <a:extLst>
                <a:ext uri="{FF2B5EF4-FFF2-40B4-BE49-F238E27FC236}">
                  <a16:creationId xmlns="" xmlns:a16="http://schemas.microsoft.com/office/drawing/2014/main" id="{048BB329-5999-48B2-8FC4-E0C0F0E2E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120" y="19547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Obraz 5">
            <a:extLst>
              <a:ext uri="{FF2B5EF4-FFF2-40B4-BE49-F238E27FC236}">
                <a16:creationId xmlns="" xmlns:a16="http://schemas.microsoft.com/office/drawing/2014/main" id="{BD980F08-2EA2-408D-90F3-2B7AEC67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9685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2">
            <a:extLst>
              <a:ext uri="{FF2B5EF4-FFF2-40B4-BE49-F238E27FC236}">
                <a16:creationId xmlns="" xmlns:a16="http://schemas.microsoft.com/office/drawing/2014/main" id="{F1D32C56-A02E-441D-A1E4-12921B27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13">
            <a:extLst>
              <a:ext uri="{FF2B5EF4-FFF2-40B4-BE49-F238E27FC236}">
                <a16:creationId xmlns="" xmlns:a16="http://schemas.microsoft.com/office/drawing/2014/main" id="{900068D8-B0D9-4ADB-A1A6-6C1808B7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14">
            <a:extLst>
              <a:ext uri="{FF2B5EF4-FFF2-40B4-BE49-F238E27FC236}">
                <a16:creationId xmlns="" xmlns:a16="http://schemas.microsoft.com/office/drawing/2014/main" id="{89A5E1B7-395A-4C4A-8F41-51C557116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15">
            <a:extLst>
              <a:ext uri="{FF2B5EF4-FFF2-40B4-BE49-F238E27FC236}">
                <a16:creationId xmlns="" xmlns:a16="http://schemas.microsoft.com/office/drawing/2014/main" id="{341113B5-B042-4AE4-BFDE-5B5411D0B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16">
            <a:extLst>
              <a:ext uri="{FF2B5EF4-FFF2-40B4-BE49-F238E27FC236}">
                <a16:creationId xmlns="" xmlns:a16="http://schemas.microsoft.com/office/drawing/2014/main" id="{4EA7E707-C2BA-4C6C-96A0-D2E92108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20">
            <a:extLst>
              <a:ext uri="{FF2B5EF4-FFF2-40B4-BE49-F238E27FC236}">
                <a16:creationId xmlns="" xmlns:a16="http://schemas.microsoft.com/office/drawing/2014/main" id="{17D3C8E9-F492-4CD6-8009-1B753B22F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3">
            <a:extLst>
              <a:ext uri="{FF2B5EF4-FFF2-40B4-BE49-F238E27FC236}">
                <a16:creationId xmlns="" xmlns:a16="http://schemas.microsoft.com/office/drawing/2014/main" id="{3A5F484F-CC41-456B-B4DD-6E144C37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Łącznik prosty 67">
            <a:extLst>
              <a:ext uri="{FF2B5EF4-FFF2-40B4-BE49-F238E27FC236}">
                <a16:creationId xmlns="" xmlns:a16="http://schemas.microsoft.com/office/drawing/2014/main" id="{A498AACD-900B-4975-9965-FD9FC9656D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7038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Łącznik prosty 68">
            <a:extLst>
              <a:ext uri="{FF2B5EF4-FFF2-40B4-BE49-F238E27FC236}">
                <a16:creationId xmlns="" xmlns:a16="http://schemas.microsoft.com/office/drawing/2014/main" id="{C994757E-97BF-4AEE-9A83-F67B7D8E83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2750" y="5451475"/>
            <a:ext cx="457200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Łącznik prosty 69">
            <a:extLst>
              <a:ext uri="{FF2B5EF4-FFF2-40B4-BE49-F238E27FC236}">
                <a16:creationId xmlns="" xmlns:a16="http://schemas.microsoft.com/office/drawing/2014/main" id="{3E1B54D3-A1B6-4986-9598-11798AC094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85063" y="2446338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Łącznik prosty 70">
            <a:extLst>
              <a:ext uri="{FF2B5EF4-FFF2-40B4-BE49-F238E27FC236}">
                <a16:creationId xmlns="" xmlns:a16="http://schemas.microsoft.com/office/drawing/2014/main" id="{87E8F5EB-8E3A-4400-A048-9AE22ACBF8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85063" y="395763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Łącznik prosty 71">
            <a:extLst>
              <a:ext uri="{FF2B5EF4-FFF2-40B4-BE49-F238E27FC236}">
                <a16:creationId xmlns="" xmlns:a16="http://schemas.microsoft.com/office/drawing/2014/main" id="{762F1C6A-D4F2-4502-BE13-4686B54475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00525" y="397033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72">
            <a:extLst>
              <a:ext uri="{FF2B5EF4-FFF2-40B4-BE49-F238E27FC236}">
                <a16:creationId xmlns="" xmlns:a16="http://schemas.microsoft.com/office/drawing/2014/main" id="{44E5C27A-BFCB-4178-866A-FAB8C8C71A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63838" y="4479925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73">
            <a:extLst>
              <a:ext uri="{FF2B5EF4-FFF2-40B4-BE49-F238E27FC236}">
                <a16:creationId xmlns="" xmlns:a16="http://schemas.microsoft.com/office/drawing/2014/main" id="{16F5156D-F85A-4268-9B31-55195EE986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32900" y="2982913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Symbol zastępczy tekstu 34">
            <a:extLst>
              <a:ext uri="{FF2B5EF4-FFF2-40B4-BE49-F238E27FC236}">
                <a16:creationId xmlns="" xmlns:a16="http://schemas.microsoft.com/office/drawing/2014/main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="" xmlns:a16="http://schemas.microsoft.com/office/drawing/2014/main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="" xmlns:a16="http://schemas.microsoft.com/office/drawing/2014/main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="" xmlns:a16="http://schemas.microsoft.com/office/drawing/2014/main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="" xmlns:a16="http://schemas.microsoft.com/office/drawing/2014/main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="" xmlns:a16="http://schemas.microsoft.com/office/drawing/2014/main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="" xmlns:a16="http://schemas.microsoft.com/office/drawing/2014/main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="" xmlns:a16="http://schemas.microsoft.com/office/drawing/2014/main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="" xmlns:a16="http://schemas.microsoft.com/office/drawing/2014/main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92348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="" xmlns:a16="http://schemas.microsoft.com/office/drawing/2014/main" id="{EE362C2A-6B4B-482C-87F0-048BBCD9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="" xmlns:a16="http://schemas.microsoft.com/office/drawing/2014/main" id="{CEB49351-D126-40B6-9E40-361AA8AD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288"/>
            <a:ext cx="657542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="" xmlns:a16="http://schemas.microsoft.com/office/drawing/2014/main" id="{376F7752-40A6-4851-A919-F0860031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66875"/>
            <a:ext cx="4102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="" xmlns:a16="http://schemas.microsoft.com/office/drawing/2014/main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="" xmlns:a16="http://schemas.microsoft.com/office/drawing/2014/main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60896005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C6F57B04-504C-414A-9611-4D2645C77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0513" y="682625"/>
            <a:ext cx="1247776" cy="957263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="" xmlns:a16="http://schemas.microsoft.com/office/drawing/2014/main" id="{F211DB4C-E637-4464-B2EE-ABE766CE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525"/>
            <a:ext cx="123952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75851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86">
            <a:extLst>
              <a:ext uri="{FF2B5EF4-FFF2-40B4-BE49-F238E27FC236}">
                <a16:creationId xmlns="" xmlns:a16="http://schemas.microsoft.com/office/drawing/2014/main" id="{D71D8235-15C0-4306-B011-7B79071B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3">
            <a:extLst>
              <a:ext uri="{FF2B5EF4-FFF2-40B4-BE49-F238E27FC236}">
                <a16:creationId xmlns="" xmlns:a16="http://schemas.microsoft.com/office/drawing/2014/main" id="{76AF9C4E-ABDD-461F-860F-135D09073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braz 53">
            <a:extLst>
              <a:ext uri="{FF2B5EF4-FFF2-40B4-BE49-F238E27FC236}">
                <a16:creationId xmlns="" xmlns:a16="http://schemas.microsoft.com/office/drawing/2014/main" id="{DEE20D0C-3F52-469E-A2F0-C17BA9EC8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az 73">
            <a:extLst>
              <a:ext uri="{FF2B5EF4-FFF2-40B4-BE49-F238E27FC236}">
                <a16:creationId xmlns="" xmlns:a16="http://schemas.microsoft.com/office/drawing/2014/main" id="{4FEB6E22-DA48-4426-9292-E08CBB101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az 74">
            <a:extLst>
              <a:ext uri="{FF2B5EF4-FFF2-40B4-BE49-F238E27FC236}">
                <a16:creationId xmlns="" xmlns:a16="http://schemas.microsoft.com/office/drawing/2014/main" id="{AAFB3F37-02AA-4C3C-8163-076D51AE3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38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Obraz 75">
            <a:extLst>
              <a:ext uri="{FF2B5EF4-FFF2-40B4-BE49-F238E27FC236}">
                <a16:creationId xmlns="" xmlns:a16="http://schemas.microsoft.com/office/drawing/2014/main" id="{39F3FA8F-9565-4B89-9E0D-3E04F48D2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76">
            <a:extLst>
              <a:ext uri="{FF2B5EF4-FFF2-40B4-BE49-F238E27FC236}">
                <a16:creationId xmlns="" xmlns:a16="http://schemas.microsoft.com/office/drawing/2014/main" id="{2E31730C-EA39-4673-AB5C-E56163DE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31019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77">
            <a:extLst>
              <a:ext uri="{FF2B5EF4-FFF2-40B4-BE49-F238E27FC236}">
                <a16:creationId xmlns="" xmlns:a16="http://schemas.microsoft.com/office/drawing/2014/main" id="{08B1FF10-47E2-4156-A9FA-48CF5402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78">
            <a:extLst>
              <a:ext uri="{FF2B5EF4-FFF2-40B4-BE49-F238E27FC236}">
                <a16:creationId xmlns="" xmlns:a16="http://schemas.microsoft.com/office/drawing/2014/main" id="{BFEF7064-89B9-458C-BA21-781E5B8A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31178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79">
            <a:extLst>
              <a:ext uri="{FF2B5EF4-FFF2-40B4-BE49-F238E27FC236}">
                <a16:creationId xmlns="" xmlns:a16="http://schemas.microsoft.com/office/drawing/2014/main" id="{C68B506C-6940-4461-A6DE-B7A97ECE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80">
            <a:extLst>
              <a:ext uri="{FF2B5EF4-FFF2-40B4-BE49-F238E27FC236}">
                <a16:creationId xmlns="" xmlns:a16="http://schemas.microsoft.com/office/drawing/2014/main" id="{493512FB-9F99-41CB-BF75-0E28A87B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81">
            <a:extLst>
              <a:ext uri="{FF2B5EF4-FFF2-40B4-BE49-F238E27FC236}">
                <a16:creationId xmlns="" xmlns:a16="http://schemas.microsoft.com/office/drawing/2014/main" id="{DECF8CA2-44DE-4699-A683-F2C2359C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82">
            <a:extLst>
              <a:ext uri="{FF2B5EF4-FFF2-40B4-BE49-F238E27FC236}">
                <a16:creationId xmlns="" xmlns:a16="http://schemas.microsoft.com/office/drawing/2014/main" id="{E284B97F-A506-4626-81FC-31E74E0D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013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Obraz 84">
            <a:extLst>
              <a:ext uri="{FF2B5EF4-FFF2-40B4-BE49-F238E27FC236}">
                <a16:creationId xmlns="" xmlns:a16="http://schemas.microsoft.com/office/drawing/2014/main" id="{B125BE26-08F0-4F32-8B24-CDBDAB50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Obraz 85">
            <a:extLst>
              <a:ext uri="{FF2B5EF4-FFF2-40B4-BE49-F238E27FC236}">
                <a16:creationId xmlns="" xmlns:a16="http://schemas.microsoft.com/office/drawing/2014/main" id="{FA99142D-92D0-427F-AA2E-1B09E044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54213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Obraz 6">
            <a:extLst>
              <a:ext uri="{FF2B5EF4-FFF2-40B4-BE49-F238E27FC236}">
                <a16:creationId xmlns="" xmlns:a16="http://schemas.microsoft.com/office/drawing/2014/main" id="{CFDDBCD7-76CC-4FDA-A20A-C38192E6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Łącznik prosty 14">
            <a:extLst>
              <a:ext uri="{FF2B5EF4-FFF2-40B4-BE49-F238E27FC236}">
                <a16:creationId xmlns="" xmlns:a16="http://schemas.microsoft.com/office/drawing/2014/main" id="{C12A6422-350C-4BBD-9DF9-D620D4626B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438400"/>
            <a:ext cx="9779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ze strzałką 17">
            <a:extLst>
              <a:ext uri="{FF2B5EF4-FFF2-40B4-BE49-F238E27FC236}">
                <a16:creationId xmlns="" xmlns:a16="http://schemas.microsoft.com/office/drawing/2014/main" id="{4636C0B2-529C-4DAD-B279-8959981F0F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1838" y="2438400"/>
            <a:ext cx="4826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ze strzałką 88">
            <a:extLst>
              <a:ext uri="{FF2B5EF4-FFF2-40B4-BE49-F238E27FC236}">
                <a16:creationId xmlns="" xmlns:a16="http://schemas.microsoft.com/office/drawing/2014/main" id="{2B7B5E25-304D-43FF-AE57-CA3D22DCC3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2825" y="2443163"/>
            <a:ext cx="46355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ze strzałką 89">
            <a:extLst>
              <a:ext uri="{FF2B5EF4-FFF2-40B4-BE49-F238E27FC236}">
                <a16:creationId xmlns="" xmlns:a16="http://schemas.microsoft.com/office/drawing/2014/main" id="{15241A6C-214A-4B98-B609-10359C9A45C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09050" y="2443163"/>
            <a:ext cx="446088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ze strzałką 90">
            <a:extLst>
              <a:ext uri="{FF2B5EF4-FFF2-40B4-BE49-F238E27FC236}">
                <a16:creationId xmlns="" xmlns:a16="http://schemas.microsoft.com/office/drawing/2014/main" id="{19EF322D-07B7-42A8-9C43-A4DE85DC40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63900" y="4756150"/>
            <a:ext cx="4746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ze strzałką 91">
            <a:extLst>
              <a:ext uri="{FF2B5EF4-FFF2-40B4-BE49-F238E27FC236}">
                <a16:creationId xmlns="" xmlns:a16="http://schemas.microsoft.com/office/drawing/2014/main" id="{D977A53C-FF33-4F5E-ABD4-B477DAEBDA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2825" y="4752975"/>
            <a:ext cx="463550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ze strzałką 92">
            <a:extLst>
              <a:ext uri="{FF2B5EF4-FFF2-40B4-BE49-F238E27FC236}">
                <a16:creationId xmlns="" xmlns:a16="http://schemas.microsoft.com/office/drawing/2014/main" id="{621D6F9D-6FB2-4376-B2EA-B6A9AA51F5D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09050" y="4752975"/>
            <a:ext cx="4619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ze strzałką 23">
            <a:extLst>
              <a:ext uri="{FF2B5EF4-FFF2-40B4-BE49-F238E27FC236}">
                <a16:creationId xmlns="" xmlns:a16="http://schemas.microsoft.com/office/drawing/2014/main" id="{710C3089-3216-48E9-B318-92F0141DDEC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89300" y="3625850"/>
            <a:ext cx="4318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ze strzałką 93">
            <a:extLst>
              <a:ext uri="{FF2B5EF4-FFF2-40B4-BE49-F238E27FC236}">
                <a16:creationId xmlns="" xmlns:a16="http://schemas.microsoft.com/office/drawing/2014/main" id="{CD29353C-4DF5-42E0-B500-5FACB02CEF3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84888" y="360521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ze strzałką 94">
            <a:extLst>
              <a:ext uri="{FF2B5EF4-FFF2-40B4-BE49-F238E27FC236}">
                <a16:creationId xmlns="" xmlns:a16="http://schemas.microsoft.com/office/drawing/2014/main" id="{F3C57F25-45EA-4ACA-B737-30A366A11F8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02700" y="3602038"/>
            <a:ext cx="45720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ze strzałką 102">
            <a:extLst>
              <a:ext uri="{FF2B5EF4-FFF2-40B4-BE49-F238E27FC236}">
                <a16:creationId xmlns="" xmlns:a16="http://schemas.microsoft.com/office/drawing/2014/main" id="{F5D4588E-05D0-4C1D-9AA6-5F43593EF58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24213" y="5915025"/>
            <a:ext cx="508000" cy="158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ze strzałką 103">
            <a:extLst>
              <a:ext uri="{FF2B5EF4-FFF2-40B4-BE49-F238E27FC236}">
                <a16:creationId xmlns="" xmlns:a16="http://schemas.microsoft.com/office/drawing/2014/main" id="{CF47EA93-76CF-4CB9-9B39-BE719BDC345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84888" y="592296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ze strzałką 104">
            <a:extLst>
              <a:ext uri="{FF2B5EF4-FFF2-40B4-BE49-F238E27FC236}">
                <a16:creationId xmlns="" xmlns:a16="http://schemas.microsoft.com/office/drawing/2014/main" id="{D1B40FAB-5F5D-4B8D-9F2D-31507FB97FB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16988" y="5919788"/>
            <a:ext cx="434975" cy="31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ze strzałką 29">
            <a:extLst>
              <a:ext uri="{FF2B5EF4-FFF2-40B4-BE49-F238E27FC236}">
                <a16:creationId xmlns="" xmlns:a16="http://schemas.microsoft.com/office/drawing/2014/main" id="{6541E407-00DE-4B49-86CA-3BC253BA26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55288" y="2928938"/>
            <a:ext cx="0" cy="1825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ze strzałką 106">
            <a:extLst>
              <a:ext uri="{FF2B5EF4-FFF2-40B4-BE49-F238E27FC236}">
                <a16:creationId xmlns="" xmlns:a16="http://schemas.microsoft.com/office/drawing/2014/main" id="{34AAA47E-BA32-448F-BC2C-1F5A038AED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47350" y="526256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ze strzałką 107">
            <a:extLst>
              <a:ext uri="{FF2B5EF4-FFF2-40B4-BE49-F238E27FC236}">
                <a16:creationId xmlns="" xmlns:a16="http://schemas.microsoft.com/office/drawing/2014/main" id="{AFD0D860-072D-45C2-83AD-C033EBCB4C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09788" y="407511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6" name="Obraz 120">
            <a:extLst>
              <a:ext uri="{FF2B5EF4-FFF2-40B4-BE49-F238E27FC236}">
                <a16:creationId xmlns="" xmlns:a16="http://schemas.microsoft.com/office/drawing/2014/main" id="{E4144AC6-61E7-4482-B27D-FE161700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ymbol zastępczy tekstu 10">
            <a:extLst>
              <a:ext uri="{FF2B5EF4-FFF2-40B4-BE49-F238E27FC236}">
                <a16:creationId xmlns="" xmlns:a16="http://schemas.microsoft.com/office/drawing/2014/main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="" xmlns:a16="http://schemas.microsoft.com/office/drawing/2014/main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="" xmlns:a16="http://schemas.microsoft.com/office/drawing/2014/main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="" xmlns:a16="http://schemas.microsoft.com/office/drawing/2014/main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="" xmlns:a16="http://schemas.microsoft.com/office/drawing/2014/main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="" xmlns:a16="http://schemas.microsoft.com/office/drawing/2014/main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="" xmlns:a16="http://schemas.microsoft.com/office/drawing/2014/main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="" xmlns:a16="http://schemas.microsoft.com/office/drawing/2014/main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="" xmlns:a16="http://schemas.microsoft.com/office/drawing/2014/main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="" xmlns:a16="http://schemas.microsoft.com/office/drawing/2014/main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="" xmlns:a16="http://schemas.microsoft.com/office/drawing/2014/main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="" xmlns:a16="http://schemas.microsoft.com/office/drawing/2014/main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="" xmlns:a16="http://schemas.microsoft.com/office/drawing/2014/main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="" xmlns:a16="http://schemas.microsoft.com/office/drawing/2014/main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="" xmlns:a16="http://schemas.microsoft.com/office/drawing/2014/main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="" xmlns:a16="http://schemas.microsoft.com/office/drawing/2014/main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364810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83">
            <a:extLst>
              <a:ext uri="{FF2B5EF4-FFF2-40B4-BE49-F238E27FC236}">
                <a16:creationId xmlns="" xmlns:a16="http://schemas.microsoft.com/office/drawing/2014/main" id="{849208B9-989B-47E8-A16D-A8A3573A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51">
            <a:extLst>
              <a:ext uri="{FF2B5EF4-FFF2-40B4-BE49-F238E27FC236}">
                <a16:creationId xmlns="" xmlns:a16="http://schemas.microsoft.com/office/drawing/2014/main" id="{13631690-63B8-4409-ABFE-FDB380B4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949450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">
            <a:extLst>
              <a:ext uri="{FF2B5EF4-FFF2-40B4-BE49-F238E27FC236}">
                <a16:creationId xmlns="" xmlns:a16="http://schemas.microsoft.com/office/drawing/2014/main" id="{545AFC02-99CD-42A5-8A41-AD1DC6E0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54">
            <a:extLst>
              <a:ext uri="{FF2B5EF4-FFF2-40B4-BE49-F238E27FC236}">
                <a16:creationId xmlns="" xmlns:a16="http://schemas.microsoft.com/office/drawing/2014/main" id="{2ED6F117-9E8F-4536-977D-51A60464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312420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55">
            <a:extLst>
              <a:ext uri="{FF2B5EF4-FFF2-40B4-BE49-F238E27FC236}">
                <a16:creationId xmlns="" xmlns:a16="http://schemas.microsoft.com/office/drawing/2014/main" id="{FCC4150C-F3D2-4273-9F7A-24AA0B28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56">
            <a:extLst>
              <a:ext uri="{FF2B5EF4-FFF2-40B4-BE49-F238E27FC236}">
                <a16:creationId xmlns="" xmlns:a16="http://schemas.microsoft.com/office/drawing/2014/main" id="{6ECB269A-32BC-4044-A82E-20FB28D0E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57">
            <a:extLst>
              <a:ext uri="{FF2B5EF4-FFF2-40B4-BE49-F238E27FC236}">
                <a16:creationId xmlns="" xmlns:a16="http://schemas.microsoft.com/office/drawing/2014/main" id="{3C08BBB1-5254-4F73-B073-7AE93A94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58">
            <a:extLst>
              <a:ext uri="{FF2B5EF4-FFF2-40B4-BE49-F238E27FC236}">
                <a16:creationId xmlns="" xmlns:a16="http://schemas.microsoft.com/office/drawing/2014/main" id="{F8A075F3-0431-4351-AFCE-A5BF69009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3124200"/>
            <a:ext cx="23510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59">
            <a:extLst>
              <a:ext uri="{FF2B5EF4-FFF2-40B4-BE49-F238E27FC236}">
                <a16:creationId xmlns="" xmlns:a16="http://schemas.microsoft.com/office/drawing/2014/main" id="{42A9D61C-8C9B-4E28-88CA-07EB9DD16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60">
            <a:extLst>
              <a:ext uri="{FF2B5EF4-FFF2-40B4-BE49-F238E27FC236}">
                <a16:creationId xmlns="" xmlns:a16="http://schemas.microsoft.com/office/drawing/2014/main" id="{552D5E86-5DB2-404C-BC31-EA695028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az 61">
            <a:extLst>
              <a:ext uri="{FF2B5EF4-FFF2-40B4-BE49-F238E27FC236}">
                <a16:creationId xmlns="" xmlns:a16="http://schemas.microsoft.com/office/drawing/2014/main" id="{F0B77D72-E712-4AFB-BE30-455CE427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1952625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raz 62">
            <a:extLst>
              <a:ext uri="{FF2B5EF4-FFF2-40B4-BE49-F238E27FC236}">
                <a16:creationId xmlns="" xmlns:a16="http://schemas.microsoft.com/office/drawing/2014/main" id="{BB9D8DAA-6224-4B70-8528-84B2ADB8B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raz 63">
            <a:extLst>
              <a:ext uri="{FF2B5EF4-FFF2-40B4-BE49-F238E27FC236}">
                <a16:creationId xmlns="" xmlns:a16="http://schemas.microsoft.com/office/drawing/2014/main" id="{709A7E73-2E40-4FE3-BA14-A0DBBBB5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Obraz 64">
            <a:extLst>
              <a:ext uri="{FF2B5EF4-FFF2-40B4-BE49-F238E27FC236}">
                <a16:creationId xmlns="" xmlns:a16="http://schemas.microsoft.com/office/drawing/2014/main" id="{0A83A43D-DD84-4948-8233-D22767B5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5421313"/>
            <a:ext cx="23495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Obraz 87">
            <a:extLst>
              <a:ext uri="{FF2B5EF4-FFF2-40B4-BE49-F238E27FC236}">
                <a16:creationId xmlns="" xmlns:a16="http://schemas.microsoft.com/office/drawing/2014/main" id="{2ABBD3AE-3410-45DD-913F-04D60E9B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6">
            <a:extLst>
              <a:ext uri="{FF2B5EF4-FFF2-40B4-BE49-F238E27FC236}">
                <a16:creationId xmlns="" xmlns:a16="http://schemas.microsoft.com/office/drawing/2014/main" id="{54DE8B53-273B-42DE-AD01-E9974747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Obraz 120">
            <a:extLst>
              <a:ext uri="{FF2B5EF4-FFF2-40B4-BE49-F238E27FC236}">
                <a16:creationId xmlns="" xmlns:a16="http://schemas.microsoft.com/office/drawing/2014/main" id="{CD28EFE1-D4A1-40DC-BABC-3414F7EB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Łącznik prosty 5">
            <a:extLst>
              <a:ext uri="{FF2B5EF4-FFF2-40B4-BE49-F238E27FC236}">
                <a16:creationId xmlns="" xmlns:a16="http://schemas.microsoft.com/office/drawing/2014/main" id="{4F2331E6-96F2-4B93-B6EA-7A070BE280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1363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99">
            <a:extLst>
              <a:ext uri="{FF2B5EF4-FFF2-40B4-BE49-F238E27FC236}">
                <a16:creationId xmlns="" xmlns:a16="http://schemas.microsoft.com/office/drawing/2014/main" id="{195ED87A-A430-444B-B75D-F642C94897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1200" y="5932488"/>
            <a:ext cx="512763" cy="47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105">
            <a:extLst>
              <a:ext uri="{FF2B5EF4-FFF2-40B4-BE49-F238E27FC236}">
                <a16:creationId xmlns="" xmlns:a16="http://schemas.microsoft.com/office/drawing/2014/main" id="{46CBBDD6-6014-4BF8-94B3-E45D71B97A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3425" y="3609975"/>
            <a:ext cx="465138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108">
            <a:extLst>
              <a:ext uri="{FF2B5EF4-FFF2-40B4-BE49-F238E27FC236}">
                <a16:creationId xmlns="" xmlns:a16="http://schemas.microsoft.com/office/drawing/2014/main" id="{681CF6DF-73ED-4835-B45F-EC2BDBDC74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9138" y="4772025"/>
            <a:ext cx="466725" cy="4763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110">
            <a:extLst>
              <a:ext uri="{FF2B5EF4-FFF2-40B4-BE49-F238E27FC236}">
                <a16:creationId xmlns="" xmlns:a16="http://schemas.microsoft.com/office/drawing/2014/main" id="{5D5D4C63-7973-441A-B7D5-AF369E0F0F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3598863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111">
            <a:extLst>
              <a:ext uri="{FF2B5EF4-FFF2-40B4-BE49-F238E27FC236}">
                <a16:creationId xmlns="" xmlns:a16="http://schemas.microsoft.com/office/drawing/2014/main" id="{7C73A02D-FA13-4870-B569-DB8B42E420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70600" y="4749800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112">
            <a:extLst>
              <a:ext uri="{FF2B5EF4-FFF2-40B4-BE49-F238E27FC236}">
                <a16:creationId xmlns="" xmlns:a16="http://schemas.microsoft.com/office/drawing/2014/main" id="{2068D2AD-085E-47F9-A6E1-1B6F8C8590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6825" y="3598863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113">
            <a:extLst>
              <a:ext uri="{FF2B5EF4-FFF2-40B4-BE49-F238E27FC236}">
                <a16:creationId xmlns="" xmlns:a16="http://schemas.microsoft.com/office/drawing/2014/main" id="{C07DBDC3-C307-4392-94F3-9B439AD96F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2063" y="4759325"/>
            <a:ext cx="512762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114">
            <a:extLst>
              <a:ext uri="{FF2B5EF4-FFF2-40B4-BE49-F238E27FC236}">
                <a16:creationId xmlns="" xmlns:a16="http://schemas.microsoft.com/office/drawing/2014/main" id="{4351A7C1-B42F-4B81-BA9E-A06E422AD8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2438400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115">
            <a:extLst>
              <a:ext uri="{FF2B5EF4-FFF2-40B4-BE49-F238E27FC236}">
                <a16:creationId xmlns="" xmlns:a16="http://schemas.microsoft.com/office/drawing/2014/main" id="{479C3150-34A9-42E4-86B3-131EF45C5C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593248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116">
            <a:extLst>
              <a:ext uri="{FF2B5EF4-FFF2-40B4-BE49-F238E27FC236}">
                <a16:creationId xmlns="" xmlns:a16="http://schemas.microsoft.com/office/drawing/2014/main" id="{7939CADC-2D22-443A-A9A8-17EA576AB8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6825" y="2438400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117">
            <a:extLst>
              <a:ext uri="{FF2B5EF4-FFF2-40B4-BE49-F238E27FC236}">
                <a16:creationId xmlns="" xmlns:a16="http://schemas.microsoft.com/office/drawing/2014/main" id="{C2F3ACD1-4F17-4220-83FE-D2C7499BC3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09050" y="591978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118">
            <a:extLst>
              <a:ext uri="{FF2B5EF4-FFF2-40B4-BE49-F238E27FC236}">
                <a16:creationId xmlns="" xmlns:a16="http://schemas.microsoft.com/office/drawing/2014/main" id="{6A059C9F-A2BF-4100-A55C-323CDC6A8D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39413" y="2925763"/>
            <a:ext cx="0" cy="187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119">
            <a:extLst>
              <a:ext uri="{FF2B5EF4-FFF2-40B4-BE49-F238E27FC236}">
                <a16:creationId xmlns="" xmlns:a16="http://schemas.microsoft.com/office/drawing/2014/main" id="{7E630DF8-61F3-475B-8F6C-AE502452FE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50525" y="5253038"/>
            <a:ext cx="0" cy="1698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121">
            <a:extLst>
              <a:ext uri="{FF2B5EF4-FFF2-40B4-BE49-F238E27FC236}">
                <a16:creationId xmlns="" xmlns:a16="http://schemas.microsoft.com/office/drawing/2014/main" id="{6CAEC00F-53DE-4EE6-B0E3-80CC01B717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8675" y="4095750"/>
            <a:ext cx="0" cy="15557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Symbol zastępczy tekstu 10">
            <a:extLst>
              <a:ext uri="{FF2B5EF4-FFF2-40B4-BE49-F238E27FC236}">
                <a16:creationId xmlns="" xmlns:a16="http://schemas.microsoft.com/office/drawing/2014/main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5" name="Symbol zastępczy tekstu 34">
            <a:extLst>
              <a:ext uri="{FF2B5EF4-FFF2-40B4-BE49-F238E27FC236}">
                <a16:creationId xmlns="" xmlns:a16="http://schemas.microsoft.com/office/drawing/2014/main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="" xmlns:a16="http://schemas.microsoft.com/office/drawing/2014/main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="" xmlns:a16="http://schemas.microsoft.com/office/drawing/2014/main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="" xmlns:a16="http://schemas.microsoft.com/office/drawing/2014/main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="" xmlns:a16="http://schemas.microsoft.com/office/drawing/2014/main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="" xmlns:a16="http://schemas.microsoft.com/office/drawing/2014/main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="" xmlns:a16="http://schemas.microsoft.com/office/drawing/2014/main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="" xmlns:a16="http://schemas.microsoft.com/office/drawing/2014/main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="" xmlns:a16="http://schemas.microsoft.com/office/drawing/2014/main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="" xmlns:a16="http://schemas.microsoft.com/office/drawing/2014/main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="" xmlns:a16="http://schemas.microsoft.com/office/drawing/2014/main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="" xmlns:a16="http://schemas.microsoft.com/office/drawing/2014/main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="" xmlns:a16="http://schemas.microsoft.com/office/drawing/2014/main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="" xmlns:a16="http://schemas.microsoft.com/office/drawing/2014/main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="" xmlns:a16="http://schemas.microsoft.com/office/drawing/2014/main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493184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="" xmlns:a16="http://schemas.microsoft.com/office/drawing/2014/main" id="{38B16B6C-4529-4CF0-9F59-E95A2A7A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7">
            <a:extLst>
              <a:ext uri="{FF2B5EF4-FFF2-40B4-BE49-F238E27FC236}">
                <a16:creationId xmlns="" xmlns:a16="http://schemas.microsoft.com/office/drawing/2014/main" id="{CF5F258B-E5C4-4341-978D-5E14878E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4488"/>
            <a:ext cx="55245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="" xmlns:a16="http://schemas.microsoft.com/office/drawing/2014/main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325631716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>
            <a:extLst>
              <a:ext uri="{FF2B5EF4-FFF2-40B4-BE49-F238E27FC236}">
                <a16:creationId xmlns="" xmlns:a16="http://schemas.microsoft.com/office/drawing/2014/main" id="{5229EEA0-0AAA-43C5-AA5C-BB73A08BF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963738"/>
            <a:ext cx="32781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4">
            <a:extLst>
              <a:ext uri="{FF2B5EF4-FFF2-40B4-BE49-F238E27FC236}">
                <a16:creationId xmlns="" xmlns:a16="http://schemas.microsoft.com/office/drawing/2014/main" id="{EAC24148-7AB8-4400-BB9E-462DEB8C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342582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53">
            <a:extLst>
              <a:ext uri="{FF2B5EF4-FFF2-40B4-BE49-F238E27FC236}">
                <a16:creationId xmlns="" xmlns:a16="http://schemas.microsoft.com/office/drawing/2014/main" id="{389E27F5-639D-4109-BB1F-DCE105D0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73">
            <a:extLst>
              <a:ext uri="{FF2B5EF4-FFF2-40B4-BE49-F238E27FC236}">
                <a16:creationId xmlns="" xmlns:a16="http://schemas.microsoft.com/office/drawing/2014/main" id="{D7372D53-D75E-4053-A8E9-092DCAE3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3425825"/>
            <a:ext cx="23542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74">
            <a:extLst>
              <a:ext uri="{FF2B5EF4-FFF2-40B4-BE49-F238E27FC236}">
                <a16:creationId xmlns="" xmlns:a16="http://schemas.microsoft.com/office/drawing/2014/main" id="{FAB0F879-E4F7-4CC5-A6A7-42895761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a 13">
            <a:extLst>
              <a:ext uri="{FF2B5EF4-FFF2-40B4-BE49-F238E27FC236}">
                <a16:creationId xmlns="" xmlns:a16="http://schemas.microsoft.com/office/drawing/2014/main" id="{387274B4-D94B-4F8F-924E-7733CAB452F8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6" name="Łącznik prosty 6">
              <a:extLst>
                <a:ext uri="{FF2B5EF4-FFF2-40B4-BE49-F238E27FC236}">
                  <a16:creationId xmlns="" xmlns:a16="http://schemas.microsoft.com/office/drawing/2014/main" id="{67F79148-1E66-4683-B08B-97E77330F6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Łącznik prosty 12">
              <a:extLst>
                <a:ext uri="{FF2B5EF4-FFF2-40B4-BE49-F238E27FC236}">
                  <a16:creationId xmlns="" xmlns:a16="http://schemas.microsoft.com/office/drawing/2014/main" id="{01973A28-44F0-4D41-B76B-6F45F2D669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Łącznik prosty 75">
              <a:extLst>
                <a:ext uri="{FF2B5EF4-FFF2-40B4-BE49-F238E27FC236}">
                  <a16:creationId xmlns="" xmlns:a16="http://schemas.microsoft.com/office/drawing/2014/main" id="{435881E5-6CB5-40B2-812F-77337C6E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Łącznik prosty 76">
              <a:extLst>
                <a:ext uri="{FF2B5EF4-FFF2-40B4-BE49-F238E27FC236}">
                  <a16:creationId xmlns="" xmlns:a16="http://schemas.microsoft.com/office/drawing/2014/main" id="{C07D6340-35FD-4581-AFDE-13AD957EC0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" name="Łącznik prosty 77">
            <a:extLst>
              <a:ext uri="{FF2B5EF4-FFF2-40B4-BE49-F238E27FC236}">
                <a16:creationId xmlns="" xmlns:a16="http://schemas.microsoft.com/office/drawing/2014/main" id="{0C021655-B525-41FB-B78D-E3FE123045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78">
            <a:extLst>
              <a:ext uri="{FF2B5EF4-FFF2-40B4-BE49-F238E27FC236}">
                <a16:creationId xmlns="" xmlns:a16="http://schemas.microsoft.com/office/drawing/2014/main" id="{4DFC247D-F3E9-418E-B0DB-4948B877FC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79">
            <a:extLst>
              <a:ext uri="{FF2B5EF4-FFF2-40B4-BE49-F238E27FC236}">
                <a16:creationId xmlns="" xmlns:a16="http://schemas.microsoft.com/office/drawing/2014/main" id="{CF11804A-CFF7-4A82-A6E5-B3B22059C5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4422775"/>
            <a:ext cx="6350" cy="4206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80">
            <a:extLst>
              <a:ext uri="{FF2B5EF4-FFF2-40B4-BE49-F238E27FC236}">
                <a16:creationId xmlns="" xmlns:a16="http://schemas.microsoft.com/office/drawing/2014/main" id="{751F4457-F43A-453C-BAEB-7991880A6C7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="" xmlns:a16="http://schemas.microsoft.com/office/drawing/2014/main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7" name="Symbol zastępczy tekstu 34">
            <a:extLst>
              <a:ext uri="{FF2B5EF4-FFF2-40B4-BE49-F238E27FC236}">
                <a16:creationId xmlns="" xmlns:a16="http://schemas.microsoft.com/office/drawing/2014/main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="" xmlns:a16="http://schemas.microsoft.com/office/drawing/2014/main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="" xmlns:a16="http://schemas.microsoft.com/office/drawing/2014/main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="" xmlns:a16="http://schemas.microsoft.com/office/drawing/2014/main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="" xmlns:a16="http://schemas.microsoft.com/office/drawing/2014/main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="" xmlns:a16="http://schemas.microsoft.com/office/drawing/2014/main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="" xmlns:a16="http://schemas.microsoft.com/office/drawing/2014/main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5026840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2">
            <a:extLst>
              <a:ext uri="{FF2B5EF4-FFF2-40B4-BE49-F238E27FC236}">
                <a16:creationId xmlns="" xmlns:a16="http://schemas.microsoft.com/office/drawing/2014/main" id="{0840DD24-0BDB-4E1C-83EC-8E9DE61F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4147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5">
            <a:extLst>
              <a:ext uri="{FF2B5EF4-FFF2-40B4-BE49-F238E27FC236}">
                <a16:creationId xmlns="" xmlns:a16="http://schemas.microsoft.com/office/drawing/2014/main" id="{573B1723-BEC9-4153-A072-C2B76F23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48577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6">
            <a:extLst>
              <a:ext uri="{FF2B5EF4-FFF2-40B4-BE49-F238E27FC236}">
                <a16:creationId xmlns="" xmlns:a16="http://schemas.microsoft.com/office/drawing/2014/main" id="{DAEDBEDD-7448-467C-9EAB-9ED2B5FE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48498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7">
            <a:extLst>
              <a:ext uri="{FF2B5EF4-FFF2-40B4-BE49-F238E27FC236}">
                <a16:creationId xmlns="" xmlns:a16="http://schemas.microsoft.com/office/drawing/2014/main" id="{08B91957-00D7-4A98-86DF-C4B07014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3402013"/>
            <a:ext cx="23542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9">
            <a:extLst>
              <a:ext uri="{FF2B5EF4-FFF2-40B4-BE49-F238E27FC236}">
                <a16:creationId xmlns="" xmlns:a16="http://schemas.microsoft.com/office/drawing/2014/main" id="{74606535-97FF-426A-96FA-0CF83DB6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Łącznik prosty 6">
            <a:extLst>
              <a:ext uri="{FF2B5EF4-FFF2-40B4-BE49-F238E27FC236}">
                <a16:creationId xmlns="" xmlns:a16="http://schemas.microsoft.com/office/drawing/2014/main" id="{CD899487-7B32-451D-A1BE-935BA6BE52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78038" y="3206750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Łącznik prosty 12">
            <a:extLst>
              <a:ext uri="{FF2B5EF4-FFF2-40B4-BE49-F238E27FC236}">
                <a16:creationId xmlns="" xmlns:a16="http://schemas.microsoft.com/office/drawing/2014/main" id="{95CF5465-50FF-4EDD-BC0D-BE6B668002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3613" y="29622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77">
            <a:extLst>
              <a:ext uri="{FF2B5EF4-FFF2-40B4-BE49-F238E27FC236}">
                <a16:creationId xmlns="" xmlns:a16="http://schemas.microsoft.com/office/drawing/2014/main" id="{130E6A6C-74F8-4E62-9C2F-275334F35F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79">
            <a:extLst>
              <a:ext uri="{FF2B5EF4-FFF2-40B4-BE49-F238E27FC236}">
                <a16:creationId xmlns="" xmlns:a16="http://schemas.microsoft.com/office/drawing/2014/main" id="{734370F5-F03B-4045-92A3-FA06D584C5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1213" y="4387850"/>
            <a:ext cx="6350" cy="3048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Łącznik prosty 80">
            <a:extLst>
              <a:ext uri="{FF2B5EF4-FFF2-40B4-BE49-F238E27FC236}">
                <a16:creationId xmlns="" xmlns:a16="http://schemas.microsoft.com/office/drawing/2014/main" id="{65C2D106-0929-4D8B-823C-016B0685531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Łącznik prosty ze strzałką 8">
            <a:extLst>
              <a:ext uri="{FF2B5EF4-FFF2-40B4-BE49-F238E27FC236}">
                <a16:creationId xmlns="" xmlns:a16="http://schemas.microsoft.com/office/drawing/2014/main" id="{7116379D-7424-4A80-B424-ECA1B6F09C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68513" y="32004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30">
            <a:extLst>
              <a:ext uri="{FF2B5EF4-FFF2-40B4-BE49-F238E27FC236}">
                <a16:creationId xmlns="" xmlns:a16="http://schemas.microsoft.com/office/drawing/2014/main" id="{6BD5424E-9338-4682-B5A8-14545BB8C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06963" y="321627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31">
            <a:extLst>
              <a:ext uri="{FF2B5EF4-FFF2-40B4-BE49-F238E27FC236}">
                <a16:creationId xmlns="" xmlns:a16="http://schemas.microsoft.com/office/drawing/2014/main" id="{3D18382A-F7A5-4105-9457-6C5A8A86A7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9150" y="464502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32">
            <a:extLst>
              <a:ext uri="{FF2B5EF4-FFF2-40B4-BE49-F238E27FC236}">
                <a16:creationId xmlns="" xmlns:a16="http://schemas.microsoft.com/office/drawing/2014/main" id="{BEF50520-F71F-48CB-B54E-E574DCE98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9025" y="46482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Symbol zastępczy tekstu 10">
            <a:extLst>
              <a:ext uri="{FF2B5EF4-FFF2-40B4-BE49-F238E27FC236}">
                <a16:creationId xmlns="" xmlns:a16="http://schemas.microsoft.com/office/drawing/2014/main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3" name="Symbol zastępczy tekstu 34">
            <a:extLst>
              <a:ext uri="{FF2B5EF4-FFF2-40B4-BE49-F238E27FC236}">
                <a16:creationId xmlns="" xmlns:a16="http://schemas.microsoft.com/office/drawing/2014/main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="" xmlns:a16="http://schemas.microsoft.com/office/drawing/2014/main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="" xmlns:a16="http://schemas.microsoft.com/office/drawing/2014/main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="" xmlns:a16="http://schemas.microsoft.com/office/drawing/2014/main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="" xmlns:a16="http://schemas.microsoft.com/office/drawing/2014/main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="" xmlns:a16="http://schemas.microsoft.com/office/drawing/2014/main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="" xmlns:a16="http://schemas.microsoft.com/office/drawing/2014/main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425057378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9">
            <a:extLst>
              <a:ext uri="{FF2B5EF4-FFF2-40B4-BE49-F238E27FC236}">
                <a16:creationId xmlns="" xmlns:a16="http://schemas.microsoft.com/office/drawing/2014/main" id="{7E746D01-2A87-4E59-83A1-97265949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Łącznik prosty 80">
            <a:extLst>
              <a:ext uri="{FF2B5EF4-FFF2-40B4-BE49-F238E27FC236}">
                <a16:creationId xmlns="" xmlns:a16="http://schemas.microsoft.com/office/drawing/2014/main" id="{C9062364-5860-4409-A0C9-FD9C775D113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Obraz 3">
            <a:extLst>
              <a:ext uri="{FF2B5EF4-FFF2-40B4-BE49-F238E27FC236}">
                <a16:creationId xmlns="" xmlns:a16="http://schemas.microsoft.com/office/drawing/2014/main" id="{B3E602CF-C2AF-4FC9-B88B-0C6EDE3E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341630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8">
            <a:extLst>
              <a:ext uri="{FF2B5EF4-FFF2-40B4-BE49-F238E27FC236}">
                <a16:creationId xmlns="" xmlns:a16="http://schemas.microsoft.com/office/drawing/2014/main" id="{41DA83BF-B0D0-4929-B1E8-66DABA9D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406775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9">
            <a:extLst>
              <a:ext uri="{FF2B5EF4-FFF2-40B4-BE49-F238E27FC236}">
                <a16:creationId xmlns="" xmlns:a16="http://schemas.microsoft.com/office/drawing/2014/main" id="{FB7A6084-FE0D-4307-A659-85DA1C52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8529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33">
            <a:extLst>
              <a:ext uri="{FF2B5EF4-FFF2-40B4-BE49-F238E27FC236}">
                <a16:creationId xmlns="" xmlns:a16="http://schemas.microsoft.com/office/drawing/2014/main" id="{8FEE4B71-5FCE-448D-9A1F-3CDBFA7A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85775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a 34">
            <a:extLst>
              <a:ext uri="{FF2B5EF4-FFF2-40B4-BE49-F238E27FC236}">
                <a16:creationId xmlns="" xmlns:a16="http://schemas.microsoft.com/office/drawing/2014/main" id="{14218DCC-67F7-4CD0-A78C-39165BBEEC27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9" name="Łącznik prosty 35">
              <a:extLst>
                <a:ext uri="{FF2B5EF4-FFF2-40B4-BE49-F238E27FC236}">
                  <a16:creationId xmlns="" xmlns:a16="http://schemas.microsoft.com/office/drawing/2014/main" id="{6172BBB4-AFA1-4A16-B3C4-4813F07336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Łącznik prosty 36">
              <a:extLst>
                <a:ext uri="{FF2B5EF4-FFF2-40B4-BE49-F238E27FC236}">
                  <a16:creationId xmlns="" xmlns:a16="http://schemas.microsoft.com/office/drawing/2014/main" id="{8E9806A9-E865-4DCA-8F35-400D2824FC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Łącznik prosty 37">
              <a:extLst>
                <a:ext uri="{FF2B5EF4-FFF2-40B4-BE49-F238E27FC236}">
                  <a16:creationId xmlns="" xmlns:a16="http://schemas.microsoft.com/office/drawing/2014/main" id="{6E5E4647-7572-4C3D-B22D-02B7828B55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Łącznik prosty 38">
              <a:extLst>
                <a:ext uri="{FF2B5EF4-FFF2-40B4-BE49-F238E27FC236}">
                  <a16:creationId xmlns="" xmlns:a16="http://schemas.microsoft.com/office/drawing/2014/main" id="{85451693-B22A-454B-8235-E860126EE5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3" name="Łącznik prosty 39">
            <a:extLst>
              <a:ext uri="{FF2B5EF4-FFF2-40B4-BE49-F238E27FC236}">
                <a16:creationId xmlns="" xmlns:a16="http://schemas.microsoft.com/office/drawing/2014/main" id="{98352BF9-3F7D-46F2-827F-EDC23113F8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40">
            <a:extLst>
              <a:ext uri="{FF2B5EF4-FFF2-40B4-BE49-F238E27FC236}">
                <a16:creationId xmlns="" xmlns:a16="http://schemas.microsoft.com/office/drawing/2014/main" id="{29CF8630-844B-44A9-8E90-13A22A128D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41">
            <a:extLst>
              <a:ext uri="{FF2B5EF4-FFF2-40B4-BE49-F238E27FC236}">
                <a16:creationId xmlns="" xmlns:a16="http://schemas.microsoft.com/office/drawing/2014/main" id="{5486DB8B-2A4F-4FD3-9D92-8F440B0F1E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4400550"/>
            <a:ext cx="6350" cy="465138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="" xmlns:a16="http://schemas.microsoft.com/office/drawing/2014/main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34">
            <a:extLst>
              <a:ext uri="{FF2B5EF4-FFF2-40B4-BE49-F238E27FC236}">
                <a16:creationId xmlns="" xmlns:a16="http://schemas.microsoft.com/office/drawing/2014/main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="" xmlns:a16="http://schemas.microsoft.com/office/drawing/2014/main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="" xmlns:a16="http://schemas.microsoft.com/office/drawing/2014/main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="" xmlns:a16="http://schemas.microsoft.com/office/drawing/2014/main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="" xmlns:a16="http://schemas.microsoft.com/office/drawing/2014/main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="" xmlns:a16="http://schemas.microsoft.com/office/drawing/2014/main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="" xmlns:a16="http://schemas.microsoft.com/office/drawing/2014/main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3248900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>
            <a:extLst>
              <a:ext uri="{FF2B5EF4-FFF2-40B4-BE49-F238E27FC236}">
                <a16:creationId xmlns:a16="http://schemas.microsoft.com/office/drawing/2014/main" xmlns="" id="{1F770ADB-264A-4740-B801-006E5B3DA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0A7E30FD-FB12-4624-8C4E-03321834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4775"/>
            <a:ext cx="79295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686E79EF-B020-42E0-B451-4A9246762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3597275"/>
            <a:ext cx="23241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FEF998D1-6C56-416D-933A-3618C88D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38" y="4878388"/>
            <a:ext cx="1719262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550533D3-DC0F-44DD-A1B6-C5C56A040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37369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445301BC-AE00-4785-BBF7-C0C98CC31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4238" y="1011238"/>
            <a:ext cx="186848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700" dirty="0">
                <a:solidFill>
                  <a:srgbClr val="FFFFFF"/>
                </a:solidFill>
                <a:latin typeface="Arial" panose="020B0604020202020204" pitchFamily="34" charset="0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1A42894E-6546-47B1-A935-EA040A5F2F82}"/>
              </a:ext>
            </a:extLst>
          </p:cNvPr>
          <p:cNvSpPr txBox="1"/>
          <p:nvPr/>
        </p:nvSpPr>
        <p:spPr>
          <a:xfrm>
            <a:off x="3327400" y="3582988"/>
            <a:ext cx="2189163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xmlns="" id="{232EA3D5-D71C-462F-8A0F-C1C3E829840F}"/>
              </a:ext>
            </a:extLst>
          </p:cNvPr>
          <p:cNvSpPr txBox="1"/>
          <p:nvPr/>
        </p:nvSpPr>
        <p:spPr>
          <a:xfrm>
            <a:off x="1919288" y="3913188"/>
            <a:ext cx="5815012" cy="78422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kern="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9390631A-55AB-4FF6-AFF4-6CB3BD991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740400"/>
            <a:ext cx="18240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altLang="pl-PL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:a16="http://schemas.microsoft.com/office/drawing/2014/main" xmlns="" id="{982F2994-0E0B-40BC-B101-07552625E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5740400"/>
            <a:ext cx="6096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Poznań Office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ul. Litewska 3/1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60-605 Poznań</a:t>
            </a:r>
            <a:endParaRPr lang="pl-PL" altLang="pl-PL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:a16="http://schemas.microsoft.com/office/drawing/2014/main" xmlns="" id="{7F1B8140-0758-4261-A978-0D923EF983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19325" y="5770563"/>
            <a:ext cx="0" cy="720725"/>
          </a:xfrm>
          <a:prstGeom prst="straightConnector1">
            <a:avLst/>
          </a:prstGeom>
          <a:noFill/>
          <a:ln w="634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14089947"/>
      </p:ext>
    </p:extLst>
  </p:cSld>
  <p:clrMapOvr>
    <a:masterClrMapping/>
  </p:clrMapOvr>
  <p:hf sldNum="0" hdr="0" ftr="0" dt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>
            <a:extLst>
              <a:ext uri="{FF2B5EF4-FFF2-40B4-BE49-F238E27FC236}">
                <a16:creationId xmlns="" xmlns:a16="http://schemas.microsoft.com/office/drawing/2014/main" id="{1F770ADB-264A-4740-B801-006E5B3DA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7">
            <a:extLst>
              <a:ext uri="{FF2B5EF4-FFF2-40B4-BE49-F238E27FC236}">
                <a16:creationId xmlns="" xmlns:a16="http://schemas.microsoft.com/office/drawing/2014/main" id="{0A7E30FD-FB12-4624-8C4E-03321834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4775"/>
            <a:ext cx="79295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10">
            <a:extLst>
              <a:ext uri="{FF2B5EF4-FFF2-40B4-BE49-F238E27FC236}">
                <a16:creationId xmlns="" xmlns:a16="http://schemas.microsoft.com/office/drawing/2014/main" id="{686E79EF-B020-42E0-B451-4A9246762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3597275"/>
            <a:ext cx="23241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5">
            <a:extLst>
              <a:ext uri="{FF2B5EF4-FFF2-40B4-BE49-F238E27FC236}">
                <a16:creationId xmlns="" xmlns:a16="http://schemas.microsoft.com/office/drawing/2014/main" id="{FEF998D1-6C56-416D-933A-3618C88D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38" y="4878388"/>
            <a:ext cx="1719262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>
            <a:extLst>
              <a:ext uri="{FF2B5EF4-FFF2-40B4-BE49-F238E27FC236}">
                <a16:creationId xmlns="" xmlns:a16="http://schemas.microsoft.com/office/drawing/2014/main" id="{550533D3-DC0F-44DD-A1B6-C5C56A040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37369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445301BC-AE00-4785-BBF7-C0C98CC31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4238" y="1011238"/>
            <a:ext cx="186848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700" dirty="0">
                <a:solidFill>
                  <a:srgbClr val="FFFFFF"/>
                </a:solidFill>
                <a:latin typeface="Arial" panose="020B0604020202020204" pitchFamily="34" charset="0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="" xmlns:a16="http://schemas.microsoft.com/office/drawing/2014/main" id="{1A42894E-6546-47B1-A935-EA040A5F2F82}"/>
              </a:ext>
            </a:extLst>
          </p:cNvPr>
          <p:cNvSpPr txBox="1"/>
          <p:nvPr/>
        </p:nvSpPr>
        <p:spPr>
          <a:xfrm>
            <a:off x="3327400" y="3582988"/>
            <a:ext cx="2189163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="" xmlns:a16="http://schemas.microsoft.com/office/drawing/2014/main" id="{232EA3D5-D71C-462F-8A0F-C1C3E829840F}"/>
              </a:ext>
            </a:extLst>
          </p:cNvPr>
          <p:cNvSpPr txBox="1"/>
          <p:nvPr/>
        </p:nvSpPr>
        <p:spPr>
          <a:xfrm>
            <a:off x="1919288" y="3913188"/>
            <a:ext cx="5815012" cy="78422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kern="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="" xmlns:a16="http://schemas.microsoft.com/office/drawing/2014/main" id="{9390631A-55AB-4FF6-AFF4-6CB3BD991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740400"/>
            <a:ext cx="18240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altLang="pl-PL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="" xmlns:a16="http://schemas.microsoft.com/office/drawing/2014/main" id="{982F2994-0E0B-40BC-B101-07552625E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5740400"/>
            <a:ext cx="6096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Poznań Office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ul. Litewska 3/1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60-605 Poznań</a:t>
            </a:r>
            <a:endParaRPr lang="pl-PL" altLang="pl-PL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="" xmlns:a16="http://schemas.microsoft.com/office/drawing/2014/main" id="{7F1B8140-0758-4261-A978-0D923EF983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19325" y="5770563"/>
            <a:ext cx="0" cy="720725"/>
          </a:xfrm>
          <a:prstGeom prst="straightConnector1">
            <a:avLst/>
          </a:prstGeom>
          <a:noFill/>
          <a:ln w="634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10767944"/>
      </p:ext>
    </p:extLst>
  </p:cSld>
  <p:clrMapOvr>
    <a:masterClrMapping/>
  </p:clrMapOvr>
  <p:hf sldNum="0" hdr="0" ftr="0" dt="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036E4F72-A06C-457F-BFED-ABF94712908A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621F477-741C-4BCE-8721-3BE9A3B78CA9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0F5AEBF1-A98D-4A36-8A74-9129F15E3D9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DD62FB19-9D64-4792-878A-EA1FAFB04EB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49F928A2-75AD-4425-B66B-770316A381E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143368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7BE8C33A-ACB9-403A-B03E-AE33F5B79F88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ABFC494F-B0B1-46C0-A93C-381CB0248C04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853FE805-B5BC-43BF-A1FE-DE4566FD17F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A934989-76C2-49FD-B61C-2D1B6452953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D13448D-3651-49C1-A408-A3E451C7175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0403460"/>
      </p:ext>
    </p:extLst>
  </p:cSld>
  <p:clrMapOvr>
    <a:masterClrMapping/>
  </p:clrMapOvr>
  <p:hf sldNum="0" hdr="0" ftr="0" dt="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CD56C545-3FCA-4307-89DF-CC3101033251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B2378810-AD0E-44DA-9C3E-2A2CA40199DB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9D75113C-12C7-4F60-BA5D-69A07FE3597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0C1C39B9-2974-4F2B-BC25-662A2C6CCFB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44116E4-F2A0-4B60-9180-78658F26035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1268455"/>
      </p:ext>
    </p:extLst>
  </p:cSld>
  <p:clrMapOvr>
    <a:masterClrMapping/>
  </p:clrMapOvr>
  <p:hf sldNum="0" hdr="0" ftr="0" dt="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A375CC31-C449-42BC-B155-B384918FA8F0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6616F3DB-6AD3-498F-BBD4-51516A4C4F5B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99E06F87-9DF7-4C6F-8957-8AEEDBDFC48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DF169726-7BD6-4BB2-960E-63D56429F46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593B1B21-2B67-48FE-9CAB-22BCED391A7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468009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10945B34-F4F9-47AC-A468-EFC6176AF204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480548C5-74C1-46BB-80D3-7363A91B87FF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72632CB2-1F99-43B5-B486-0ADAEEB14F2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F497BF79-DD90-4C1E-A9A2-25B794DE2D5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E7652AAC-64D1-4071-9654-B9AC83F6093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058551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8D984BFE-1617-4C29-B587-6CED050190A8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C6E18229-5698-4C46-AAE6-BD5A53ED02D9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79876878-C1F8-4F0B-8DE1-626381D7D4A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6CDA84AE-0A14-4322-B710-447D2D2EBC8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1780D8B9-14BB-4831-ADB8-8348044CCD5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706090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B9001030-9882-4B4B-A5F9-3950C1328C42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4746DC6-EBA6-4930-A8E2-170F03847C6D}" type="datetime1">
              <a:rPr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0773FB83-FACD-4898-9C2C-FA611339AC1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FF26AF0F-4BE2-4473-9908-5F0AD72006D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28E081E-963B-4C2B-BBAC-4C5410FA1077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804003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65130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6">
            <a:extLst>
              <a:ext uri="{FF2B5EF4-FFF2-40B4-BE49-F238E27FC236}">
                <a16:creationId xmlns="" xmlns:a16="http://schemas.microsoft.com/office/drawing/2014/main" id="{847FFD5E-6EC6-48A3-966C-C511D76C6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59050"/>
            <a:ext cx="74930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Prostokąt 7">
            <a:extLst>
              <a:ext uri="{FF2B5EF4-FFF2-40B4-BE49-F238E27FC236}">
                <a16:creationId xmlns="" xmlns:a16="http://schemas.microsoft.com/office/drawing/2014/main" id="{DEE13928-512E-4E42-B35A-E165A8C65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700" y="2570163"/>
            <a:ext cx="41783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pole tekstowe 15">
            <a:extLst>
              <a:ext uri="{FF2B5EF4-FFF2-40B4-BE49-F238E27FC236}">
                <a16:creationId xmlns="" xmlns:a16="http://schemas.microsoft.com/office/drawing/2014/main" id="{1D0C0768-9F15-4FE7-9EAD-1AC6C2F4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2595563"/>
            <a:ext cx="2339975" cy="322262"/>
          </a:xfrm>
          <a:prstGeom prst="rect">
            <a:avLst/>
          </a:prstGeom>
          <a:noFill/>
          <a:ln w="9528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500" dirty="0">
                <a:solidFill>
                  <a:srgbClr val="FFFFFF"/>
                </a:solidFill>
                <a:latin typeface="Arial" panose="020B0604020202020204" pitchFamily="34" charset="0"/>
              </a:rPr>
              <a:t>Specjalizacje:</a:t>
            </a:r>
          </a:p>
        </p:txBody>
      </p:sp>
      <p:cxnSp>
        <p:nvCxnSpPr>
          <p:cNvPr id="14" name="Łącznik prosty 20">
            <a:extLst>
              <a:ext uri="{FF2B5EF4-FFF2-40B4-BE49-F238E27FC236}">
                <a16:creationId xmlns="" xmlns:a16="http://schemas.microsoft.com/office/drawing/2014/main" id="{0F26DA66-3036-436E-9103-21D3A26A63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207000"/>
            <a:ext cx="12192000" cy="0"/>
          </a:xfrm>
          <a:prstGeom prst="straightConnector1">
            <a:avLst/>
          </a:prstGeom>
          <a:noFill/>
          <a:ln w="6345">
            <a:solidFill>
              <a:srgbClr val="4454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Obraz 23">
            <a:extLst>
              <a:ext uri="{FF2B5EF4-FFF2-40B4-BE49-F238E27FC236}">
                <a16:creationId xmlns="" xmlns:a16="http://schemas.microsoft.com/office/drawing/2014/main" id="{1DD964F1-B5D6-4A15-B182-F2ECC4DE4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5613400"/>
            <a:ext cx="7778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0">
            <a:extLst>
              <a:ext uri="{FF2B5EF4-FFF2-40B4-BE49-F238E27FC236}">
                <a16:creationId xmlns="" xmlns:a16="http://schemas.microsoft.com/office/drawing/2014/main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="" xmlns:a16="http://schemas.microsoft.com/office/drawing/2014/main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="" xmlns:a16="http://schemas.microsoft.com/office/drawing/2014/main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="" xmlns:a16="http://schemas.microsoft.com/office/drawing/2014/main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="" xmlns:a16="http://schemas.microsoft.com/office/drawing/2014/main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noProof="0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="" xmlns:a16="http://schemas.microsoft.com/office/drawing/2014/main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15" name="Symbol zastępczy tekstu 19">
            <a:extLst>
              <a:ext uri="{FF2B5EF4-FFF2-40B4-BE49-F238E27FC236}">
                <a16:creationId xmlns="" xmlns:a16="http://schemas.microsoft.com/office/drawing/2014/main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="" xmlns:a16="http://schemas.microsoft.com/office/drawing/2014/main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  <p:pic>
        <p:nvPicPr>
          <p:cNvPr id="18" name="Picture 2" descr="Q:\zzzMATERIAŁY\Logo SMM\SMM_Legal_Light_medium_pn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343" y="5641180"/>
            <a:ext cx="2455014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71703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036E4F72-A06C-457F-BFED-ABF94712908A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621F477-741C-4BCE-8721-3BE9A3B78CA9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0F5AEBF1-A98D-4A36-8A74-9129F15E3D9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DD62FB19-9D64-4792-878A-EA1FAFB04EB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49F928A2-75AD-4425-B66B-770316A381E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316577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690777"/>
      </p:ext>
    </p:extLst>
  </p:cSld>
  <p:clrMapOvr>
    <a:masterClrMapping/>
  </p:clrMapOvr>
  <p:hf sldNum="0" hdr="0" ftr="0" dt="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="" xmlns:a16="http://schemas.microsoft.com/office/drawing/2014/main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70414642"/>
      </p:ext>
    </p:extLst>
  </p:cSld>
  <p:clrMapOvr>
    <a:masterClrMapping/>
  </p:clrMapOvr>
  <p:hf sldNum="0" hdr="0" ftr="0" dt="0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61964"/>
      </p:ext>
    </p:extLst>
  </p:cSld>
  <p:clrMapOvr>
    <a:masterClrMapping/>
  </p:clrMapOvr>
  <p:hf sldNum="0" hdr="0" ftr="0" dt="0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strona</a:t>
            </a:r>
          </a:p>
          <a:p>
            <a:pPr>
              <a:defRPr/>
            </a:pPr>
            <a:r>
              <a:rPr lang="pl-PL" dirty="0">
                <a:solidFill>
                  <a:srgbClr val="7F7F7F"/>
                </a:solidFill>
              </a:rPr>
              <a:t>0</a:t>
            </a:r>
            <a:fld id="{37D409AB-2201-4E18-8A34-C31753AD9B06}" type="slidenum">
              <a:rPr>
                <a:solidFill>
                  <a:srgbClr val="7F7F7F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99744" y="2231136"/>
            <a:ext cx="2395728" cy="239572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94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7BE8C33A-ACB9-403A-B03E-AE33F5B79F88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ABFC494F-B0B1-46C0-A93C-381CB0248C04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853FE805-B5BC-43BF-A1FE-DE4566FD17F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A934989-76C2-49FD-B61C-2D1B6452953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D13448D-3651-49C1-A408-A3E451C7175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829406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CD56C545-3FCA-4307-89DF-CC3101033251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B2378810-AD0E-44DA-9C3E-2A2CA40199DB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D75113C-12C7-4F60-BA5D-69A07FE3597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0C1C39B9-2974-4F2B-BC25-662A2C6CCFB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44116E4-F2A0-4B60-9180-78658F26035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090765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A375CC31-C449-42BC-B155-B384918FA8F0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6616F3DB-6AD3-498F-BBD4-51516A4C4F5B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9E06F87-9DF7-4C6F-8957-8AEEDBDFC48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F169726-7BD6-4BB2-960E-63D56429F46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593B1B21-2B67-48FE-9CAB-22BCED391A7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2395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0945B34-F4F9-47AC-A468-EFC6176AF204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480548C5-74C1-46BB-80D3-7363A91B87FF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2632CB2-1F99-43B5-B486-0ADAEEB14F2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497BF79-DD90-4C1E-A9A2-25B794DE2D5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E7652AAC-64D1-4071-9654-B9AC83F6093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644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8">
            <a:extLst>
              <a:ext uri="{FF2B5EF4-FFF2-40B4-BE49-F238E27FC236}">
                <a16:creationId xmlns:a16="http://schemas.microsoft.com/office/drawing/2014/main" xmlns="" id="{52850DB3-98B6-416A-BED4-D3E365A3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>
            <a:extLst>
              <a:ext uri="{FF2B5EF4-FFF2-40B4-BE49-F238E27FC236}">
                <a16:creationId xmlns:a16="http://schemas.microsoft.com/office/drawing/2014/main" xmlns="" id="{AEC7FC51-38F1-4BE7-A610-35532C84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63" y="5821363"/>
            <a:ext cx="29416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4">
            <a:extLst>
              <a:ext uri="{FF2B5EF4-FFF2-40B4-BE49-F238E27FC236}">
                <a16:creationId xmlns:a16="http://schemas.microsoft.com/office/drawing/2014/main" xmlns="" id="{1F732486-5C7D-4A28-8E98-A27501D3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930775"/>
            <a:ext cx="9398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7">
            <a:extLst>
              <a:ext uri="{FF2B5EF4-FFF2-40B4-BE49-F238E27FC236}">
                <a16:creationId xmlns:a16="http://schemas.microsoft.com/office/drawing/2014/main" xmlns="" id="{4394A888-5B77-423D-80DA-CDEE2C7E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20688"/>
            <a:ext cx="3736976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8">
            <a:extLst>
              <a:ext uri="{FF2B5EF4-FFF2-40B4-BE49-F238E27FC236}">
                <a16:creationId xmlns:a16="http://schemas.microsoft.com/office/drawing/2014/main" xmlns="" id="{B0123B0E-0EC2-434F-903C-2A0B40D4B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141788"/>
            <a:ext cx="751363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xmlns="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xmlns="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xmlns="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476300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D984BFE-1617-4C29-B587-6CED050190A8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C6E18229-5698-4C46-AAE6-BD5A53ED02D9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9876878-C1F8-4F0B-8DE1-626381D7D4A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CDA84AE-0A14-4322-B710-447D2D2EBC8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1780D8B9-14BB-4831-ADB8-8348044CCD5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9139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9001030-9882-4B4B-A5F9-3950C1328C42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4746DC6-EBA6-4930-A8E2-170F03847C6D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773FB83-FACD-4898-9C2C-FA611339AC1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F26AF0F-4BE2-4473-9908-5F0AD72006D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228E081E-963B-4C2B-BBAC-4C5410FA1077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5889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1098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6">
            <a:extLst>
              <a:ext uri="{FF2B5EF4-FFF2-40B4-BE49-F238E27FC236}">
                <a16:creationId xmlns:a16="http://schemas.microsoft.com/office/drawing/2014/main" xmlns="" id="{847FFD5E-6EC6-48A3-966C-C511D76C6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59050"/>
            <a:ext cx="74930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Prostokąt 7">
            <a:extLst>
              <a:ext uri="{FF2B5EF4-FFF2-40B4-BE49-F238E27FC236}">
                <a16:creationId xmlns:a16="http://schemas.microsoft.com/office/drawing/2014/main" xmlns="" id="{DEE13928-512E-4E42-B35A-E165A8C65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700" y="2570163"/>
            <a:ext cx="41783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pole tekstowe 15">
            <a:extLst>
              <a:ext uri="{FF2B5EF4-FFF2-40B4-BE49-F238E27FC236}">
                <a16:creationId xmlns:a16="http://schemas.microsoft.com/office/drawing/2014/main" xmlns="" id="{1D0C0768-9F15-4FE7-9EAD-1AC6C2F4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2595563"/>
            <a:ext cx="2339975" cy="322262"/>
          </a:xfrm>
          <a:prstGeom prst="rect">
            <a:avLst/>
          </a:prstGeom>
          <a:noFill/>
          <a:ln w="9528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500" dirty="0">
                <a:solidFill>
                  <a:srgbClr val="FFFFFF"/>
                </a:solidFill>
                <a:latin typeface="Arial" panose="020B0604020202020204" pitchFamily="34" charset="0"/>
              </a:rPr>
              <a:t>Specjalizacje:</a:t>
            </a:r>
          </a:p>
        </p:txBody>
      </p:sp>
      <p:cxnSp>
        <p:nvCxnSpPr>
          <p:cNvPr id="14" name="Łącznik prosty 20">
            <a:extLst>
              <a:ext uri="{FF2B5EF4-FFF2-40B4-BE49-F238E27FC236}">
                <a16:creationId xmlns:a16="http://schemas.microsoft.com/office/drawing/2014/main" xmlns="" id="{0F26DA66-3036-436E-9103-21D3A26A63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207000"/>
            <a:ext cx="12192000" cy="0"/>
          </a:xfrm>
          <a:prstGeom prst="straightConnector1">
            <a:avLst/>
          </a:prstGeom>
          <a:noFill/>
          <a:ln w="6345">
            <a:solidFill>
              <a:srgbClr val="4454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Obraz 23">
            <a:extLst>
              <a:ext uri="{FF2B5EF4-FFF2-40B4-BE49-F238E27FC236}">
                <a16:creationId xmlns:a16="http://schemas.microsoft.com/office/drawing/2014/main" xmlns="" id="{1DD964F1-B5D6-4A15-B182-F2ECC4DE4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5613400"/>
            <a:ext cx="7778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noProof="0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15" name="Symbol zastępczy tekstu 19">
            <a:extLst>
              <a:ext uri="{FF2B5EF4-FFF2-40B4-BE49-F238E27FC236}">
                <a16:creationId xmlns:a16="http://schemas.microsoft.com/office/drawing/2014/main" xmlns="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:a16="http://schemas.microsoft.com/office/drawing/2014/main" xmlns="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  <p:pic>
        <p:nvPicPr>
          <p:cNvPr id="18" name="Picture 2" descr="Q:\zzzMATERIAŁY\Logo SMM\SMM_Legal_Light_medium_pn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343" y="5641180"/>
            <a:ext cx="2455014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62988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57663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656749762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664776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67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67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  <a:fld id="{37D409AB-2201-4E18-8A34-C31753AD9B06}" type="slidenum">
              <a:rPr kumimoji="0" lang="uk-UA" sz="1867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867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99744" y="2231136"/>
            <a:ext cx="2395728" cy="239572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399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2844800"/>
            <a:ext cx="6041036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3670300" y="3530600"/>
            <a:ext cx="6013346" cy="28067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266855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93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64208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30">
            <a:extLst>
              <a:ext uri="{FF2B5EF4-FFF2-40B4-BE49-F238E27FC236}">
                <a16:creationId xmlns:a16="http://schemas.microsoft.com/office/drawing/2014/main" xmlns="" id="{9C803FEF-826C-47D0-AD85-A8D44C46C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4752975"/>
            <a:ext cx="440372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Prostokąt 31">
            <a:extLst>
              <a:ext uri="{FF2B5EF4-FFF2-40B4-BE49-F238E27FC236}">
                <a16:creationId xmlns:a16="http://schemas.microsoft.com/office/drawing/2014/main" xmlns="" id="{C7F54FD5-7806-4C4F-ACC7-6EBBE50F2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16175"/>
            <a:ext cx="1397000" cy="36036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Prostokąt 32">
            <a:extLst>
              <a:ext uri="{FF2B5EF4-FFF2-40B4-BE49-F238E27FC236}">
                <a16:creationId xmlns:a16="http://schemas.microsoft.com/office/drawing/2014/main" xmlns="" id="{38ED0470-9B85-460E-BFE6-17D89941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1397000" cy="3587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Prostokąt 33">
            <a:extLst>
              <a:ext uri="{FF2B5EF4-FFF2-40B4-BE49-F238E27FC236}">
                <a16:creationId xmlns:a16="http://schemas.microsoft.com/office/drawing/2014/main" xmlns="" id="{93BB9D87-1EBC-4D34-AF74-E2280055E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3988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Prostokąt 36">
            <a:extLst>
              <a:ext uri="{FF2B5EF4-FFF2-40B4-BE49-F238E27FC236}">
                <a16:creationId xmlns:a16="http://schemas.microsoft.com/office/drawing/2014/main" xmlns="" id="{FC1CF9FA-2740-4325-BD9E-F85CE8A7A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965575"/>
            <a:ext cx="7515225" cy="39370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Prostokąt 37">
            <a:extLst>
              <a:ext uri="{FF2B5EF4-FFF2-40B4-BE49-F238E27FC236}">
                <a16:creationId xmlns:a16="http://schemas.microsoft.com/office/drawing/2014/main" xmlns="" id="{7453AFDD-38A3-4D69-BFA1-ECE8F9E42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240088"/>
            <a:ext cx="556577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Prostokąt 38">
            <a:extLst>
              <a:ext uri="{FF2B5EF4-FFF2-40B4-BE49-F238E27FC236}">
                <a16:creationId xmlns:a16="http://schemas.microsoft.com/office/drawing/2014/main" xmlns="" id="{DA9B8B56-C342-4F40-8BB3-79CADBD64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420938"/>
            <a:ext cx="5133975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Prostokąt 39">
            <a:extLst>
              <a:ext uri="{FF2B5EF4-FFF2-40B4-BE49-F238E27FC236}">
                <a16:creationId xmlns:a16="http://schemas.microsoft.com/office/drawing/2014/main" xmlns="" id="{D5BA70A5-20A1-403E-AABA-2DA125FEE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54563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xmlns="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:a16="http://schemas.microsoft.com/office/drawing/2014/main" xmlns="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:a16="http://schemas.microsoft.com/office/drawing/2014/main" xmlns="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xmlns="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xmlns="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724929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r="1897"/>
          <a:stretch/>
        </p:blipFill>
        <p:spPr>
          <a:xfrm>
            <a:off x="0" y="-1"/>
            <a:ext cx="12215393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8" y="376714"/>
            <a:ext cx="3106271" cy="7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92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149" y="3558473"/>
            <a:ext cx="1510282" cy="130832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73" y="2118300"/>
            <a:ext cx="1597280" cy="1440171"/>
          </a:xfrm>
          <a:prstGeom prst="rect">
            <a:avLst/>
          </a:prstGeom>
        </p:spPr>
      </p:pic>
      <p:sp>
        <p:nvSpPr>
          <p:cNvPr id="12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3366582" y="2378652"/>
            <a:ext cx="7069184" cy="1032203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5" name="Symbol zastępczy tekstu 13"/>
          <p:cNvSpPr>
            <a:spLocks noGrp="1"/>
          </p:cNvSpPr>
          <p:nvPr>
            <p:ph type="body" sz="quarter" idx="12" hasCustomPrompt="1"/>
          </p:nvPr>
        </p:nvSpPr>
        <p:spPr>
          <a:xfrm>
            <a:off x="2017480" y="3558473"/>
            <a:ext cx="6937830" cy="1308325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2449874" y="5428674"/>
            <a:ext cx="2145351" cy="826983"/>
          </a:xfrm>
        </p:spPr>
        <p:txBody>
          <a:bodyPr>
            <a:normAutofit/>
          </a:bodyPr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pl-PL" dirty="0"/>
              <a:t>Dane</a:t>
            </a:r>
          </a:p>
        </p:txBody>
      </p:sp>
      <p:sp>
        <p:nvSpPr>
          <p:cNvPr id="18" name="Symbol zastępczy tekstu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65719" y="5414160"/>
            <a:ext cx="2200069" cy="826983"/>
          </a:xfrm>
        </p:spPr>
        <p:txBody>
          <a:bodyPr>
            <a:normAutofit/>
          </a:bodyPr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pl-PL" dirty="0"/>
              <a:t>Dane</a:t>
            </a:r>
          </a:p>
        </p:txBody>
      </p:sp>
      <p:sp>
        <p:nvSpPr>
          <p:cNvPr id="19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7661607" y="5414160"/>
            <a:ext cx="2221017" cy="826983"/>
          </a:xfrm>
        </p:spPr>
        <p:txBody>
          <a:bodyPr>
            <a:normAutofit/>
          </a:bodyPr>
          <a:lstStyle>
            <a:lvl1pPr marL="0" indent="0">
              <a:buNone/>
              <a:defRPr sz="1200" b="0" baseline="0"/>
            </a:lvl1pPr>
          </a:lstStyle>
          <a:p>
            <a:pPr lvl="0"/>
            <a:r>
              <a:rPr lang="pl-PL" dirty="0"/>
              <a:t>Dane</a:t>
            </a:r>
          </a:p>
        </p:txBody>
      </p:sp>
    </p:spTree>
    <p:extLst>
      <p:ext uri="{BB962C8B-B14F-4D97-AF65-F5344CB8AC3E}">
        <p14:creationId xmlns:p14="http://schemas.microsoft.com/office/powerpoint/2010/main" val="2089730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87" y="4680533"/>
            <a:ext cx="3008313" cy="102344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2052575"/>
            <a:ext cx="5778500" cy="97827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2" y="4240212"/>
            <a:ext cx="1735399" cy="1741488"/>
          </a:xfrm>
          <a:prstGeom prst="rect">
            <a:avLst/>
          </a:prstGeom>
        </p:spPr>
      </p:pic>
      <p:cxnSp>
        <p:nvCxnSpPr>
          <p:cNvPr id="13" name="Łącznik prosty 12"/>
          <p:cNvCxnSpPr/>
          <p:nvPr userDrawn="1"/>
        </p:nvCxnSpPr>
        <p:spPr>
          <a:xfrm flipV="1">
            <a:off x="469900" y="3619500"/>
            <a:ext cx="11264900" cy="16124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 userDrawn="1"/>
        </p:nvCxnSpPr>
        <p:spPr>
          <a:xfrm flipH="1">
            <a:off x="5130800" y="3860800"/>
            <a:ext cx="12700" cy="254000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8852071" y="2006226"/>
            <a:ext cx="2527129" cy="568365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3"/>
          <p:cNvSpPr>
            <a:spLocks noGrp="1"/>
          </p:cNvSpPr>
          <p:nvPr>
            <p:ph type="body" sz="quarter" idx="12" hasCustomPrompt="1"/>
          </p:nvPr>
        </p:nvSpPr>
        <p:spPr>
          <a:xfrm>
            <a:off x="8852070" y="2730729"/>
            <a:ext cx="2527129" cy="568365"/>
          </a:xfr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2221084" y="4720678"/>
            <a:ext cx="2527129" cy="481872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3" name="Symbol zastępczy tekstu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21083" y="5254680"/>
            <a:ext cx="2527129" cy="568365"/>
          </a:xfr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52070" y="4514456"/>
            <a:ext cx="2882730" cy="688094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8852069" y="5238959"/>
            <a:ext cx="2882730" cy="568365"/>
          </a:xfr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326623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Łącznik prosty 12"/>
          <p:cNvCxnSpPr/>
          <p:nvPr userDrawn="1"/>
        </p:nvCxnSpPr>
        <p:spPr>
          <a:xfrm>
            <a:off x="7975600" y="445667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>
            <a:off x="4234249" y="445667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7975600" y="195731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4234249" y="1957310"/>
            <a:ext cx="0" cy="19441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 userDrawn="1"/>
        </p:nvCxnSpPr>
        <p:spPr>
          <a:xfrm flipV="1">
            <a:off x="457200" y="4160520"/>
            <a:ext cx="11292840" cy="1143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raz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" y="1909481"/>
            <a:ext cx="2606040" cy="118624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50" y="2068830"/>
            <a:ext cx="2386852" cy="916600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09" y="2111024"/>
            <a:ext cx="2172831" cy="872795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67" y="4456670"/>
            <a:ext cx="1564587" cy="1475500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29" y="4810000"/>
            <a:ext cx="2092820" cy="950720"/>
          </a:xfrm>
          <a:prstGeom prst="rect">
            <a:avLst/>
          </a:prstGeom>
        </p:spPr>
      </p:pic>
      <p:sp>
        <p:nvSpPr>
          <p:cNvPr id="38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1165860" y="3360612"/>
            <a:ext cx="245745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9" name="Symbol zastępczy tekstu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81470" y="3360612"/>
            <a:ext cx="304234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0" name="Symbol zastępczy teks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8777109" y="3360612"/>
            <a:ext cx="2422802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2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68116" y="6047650"/>
            <a:ext cx="304234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3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8467340" y="6047650"/>
            <a:ext cx="3042340" cy="48944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pl-PL" dirty="0"/>
              <a:t>spółka</a:t>
            </a:r>
          </a:p>
        </p:txBody>
      </p:sp>
      <p:sp>
        <p:nvSpPr>
          <p:cNvPr id="44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1" name="Symbol zastępczy tekstu 11"/>
          <p:cNvSpPr txBox="1">
            <a:spLocks noGrp="1"/>
          </p:cNvSpPr>
          <p:nvPr>
            <p:ph type="body" idx="4294967295" hasCustomPrompt="1"/>
          </p:nvPr>
        </p:nvSpPr>
        <p:spPr>
          <a:xfrm>
            <a:off x="414935" y="5919905"/>
            <a:ext cx="3942641" cy="46405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pl-PL" dirty="0"/>
              <a:t>przychód w 2015 </a:t>
            </a:r>
            <a:br>
              <a:rPr lang="pl-PL" dirty="0"/>
            </a:br>
            <a:r>
              <a:rPr lang="pl-PL" dirty="0"/>
              <a:t>ponad 18 mld PLN</a:t>
            </a:r>
          </a:p>
        </p:txBody>
      </p:sp>
      <p:pic>
        <p:nvPicPr>
          <p:cNvPr id="26" name="Obraz 25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03" y="4456670"/>
            <a:ext cx="2580107" cy="14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4297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45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9" name="Symbol zastępczy tekstu 18"/>
          <p:cNvSpPr>
            <a:spLocks noGrp="1"/>
          </p:cNvSpPr>
          <p:nvPr>
            <p:ph type="body" sz="quarter" idx="11" hasCustomPrompt="1"/>
          </p:nvPr>
        </p:nvSpPr>
        <p:spPr>
          <a:xfrm>
            <a:off x="3588874" y="2835586"/>
            <a:ext cx="2071687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0" name="Symbol zastępczy tekstu 18"/>
          <p:cNvSpPr>
            <a:spLocks noGrp="1"/>
          </p:cNvSpPr>
          <p:nvPr>
            <p:ph type="body" sz="quarter" idx="12" hasCustomPrompt="1"/>
          </p:nvPr>
        </p:nvSpPr>
        <p:spPr>
          <a:xfrm>
            <a:off x="3588873" y="4920030"/>
            <a:ext cx="2071687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1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8832865" y="4929903"/>
            <a:ext cx="19060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836805" y="2839766"/>
            <a:ext cx="19060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1407886" y="2535456"/>
            <a:ext cx="1359475" cy="30013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07886" y="4614983"/>
            <a:ext cx="1359475" cy="314919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6" name="Symbol zastępczy tekstu 18"/>
          <p:cNvSpPr>
            <a:spLocks noGrp="1"/>
          </p:cNvSpPr>
          <p:nvPr>
            <p:ph type="body" sz="quarter" idx="17" hasCustomPrompt="1"/>
          </p:nvPr>
        </p:nvSpPr>
        <p:spPr>
          <a:xfrm>
            <a:off x="6593564" y="3226904"/>
            <a:ext cx="1358221" cy="331668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8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1407886" y="2844800"/>
            <a:ext cx="1359475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9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407886" y="4950735"/>
            <a:ext cx="1359475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0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6593565" y="2561662"/>
            <a:ext cx="1358221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1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6526062" y="4614983"/>
            <a:ext cx="1485062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2" name="Symbol zastępczy tekstu 18"/>
          <p:cNvSpPr>
            <a:spLocks noGrp="1"/>
          </p:cNvSpPr>
          <p:nvPr>
            <p:ph type="body" sz="quarter" idx="23" hasCustomPrompt="1"/>
          </p:nvPr>
        </p:nvSpPr>
        <p:spPr>
          <a:xfrm>
            <a:off x="6585400" y="5371000"/>
            <a:ext cx="1358221" cy="331668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0104582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9714"/>
            <a:ext cx="3617903" cy="157593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47028"/>
            <a:ext cx="3617903" cy="157593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93" y="2236256"/>
            <a:ext cx="2938236" cy="161841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93" y="4325785"/>
            <a:ext cx="2938236" cy="1618419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86" y="2993993"/>
            <a:ext cx="1168193" cy="131971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59" y="5069008"/>
            <a:ext cx="1168193" cy="131971"/>
          </a:xfrm>
          <a:prstGeom prst="rect">
            <a:avLst/>
          </a:prstGeom>
        </p:spPr>
      </p:pic>
      <p:sp>
        <p:nvSpPr>
          <p:cNvPr id="19" name="Symbol zastępczy tekstu 18"/>
          <p:cNvSpPr>
            <a:spLocks noGrp="1"/>
          </p:cNvSpPr>
          <p:nvPr>
            <p:ph type="body" sz="quarter" idx="11" hasCustomPrompt="1"/>
          </p:nvPr>
        </p:nvSpPr>
        <p:spPr>
          <a:xfrm>
            <a:off x="3661444" y="2835586"/>
            <a:ext cx="2166950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0" name="Symbol zastępczy tekstu 18"/>
          <p:cNvSpPr>
            <a:spLocks noGrp="1"/>
          </p:cNvSpPr>
          <p:nvPr>
            <p:ph type="body" sz="quarter" idx="12" hasCustomPrompt="1"/>
          </p:nvPr>
        </p:nvSpPr>
        <p:spPr>
          <a:xfrm>
            <a:off x="3661443" y="4920030"/>
            <a:ext cx="2166950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1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8832865" y="4929903"/>
            <a:ext cx="19456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836805" y="2839766"/>
            <a:ext cx="1945622" cy="7826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1549585" y="2573374"/>
            <a:ext cx="1150072" cy="262212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8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1422400" y="2844800"/>
            <a:ext cx="1344961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9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422400" y="4799241"/>
            <a:ext cx="1344961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0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6593565" y="2724226"/>
            <a:ext cx="1342979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1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6593565" y="4760125"/>
            <a:ext cx="1350056" cy="671504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11395683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2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24919" y="3458028"/>
            <a:ext cx="2604084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8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3647948" y="3458028"/>
            <a:ext cx="2389995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9" name="Symbol zastępczy tekstu 18"/>
          <p:cNvSpPr>
            <a:spLocks noGrp="1"/>
          </p:cNvSpPr>
          <p:nvPr>
            <p:ph type="body" sz="quarter" idx="16" hasCustomPrompt="1"/>
          </p:nvPr>
        </p:nvSpPr>
        <p:spPr>
          <a:xfrm>
            <a:off x="6568947" y="3458028"/>
            <a:ext cx="2081567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0" name="Symbol zastępczy tekstu 18"/>
          <p:cNvSpPr>
            <a:spLocks noGrp="1"/>
          </p:cNvSpPr>
          <p:nvPr>
            <p:ph type="body" sz="quarter" idx="17" hasCustomPrompt="1"/>
          </p:nvPr>
        </p:nvSpPr>
        <p:spPr>
          <a:xfrm>
            <a:off x="9312146" y="3458028"/>
            <a:ext cx="1834825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1" name="Symbol zastępczy tekstu 18"/>
          <p:cNvSpPr>
            <a:spLocks noGrp="1"/>
          </p:cNvSpPr>
          <p:nvPr>
            <p:ph type="body" sz="quarter" idx="18" hasCustomPrompt="1"/>
          </p:nvPr>
        </p:nvSpPr>
        <p:spPr>
          <a:xfrm>
            <a:off x="2296922" y="5961743"/>
            <a:ext cx="2042850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2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5057030" y="5961743"/>
            <a:ext cx="2011427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3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7905460" y="5961743"/>
            <a:ext cx="1877170" cy="7826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80" y="1959429"/>
            <a:ext cx="1386694" cy="138669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05" y="1960123"/>
            <a:ext cx="1362409" cy="13860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69" y="1959429"/>
            <a:ext cx="1356636" cy="13860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55" y="1959429"/>
            <a:ext cx="1386000" cy="13860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61" y="4386319"/>
            <a:ext cx="1386000" cy="13860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74" y="4352571"/>
            <a:ext cx="1374052" cy="1386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07" y="4386319"/>
            <a:ext cx="1374204" cy="1386000"/>
          </a:xfrm>
          <a:prstGeom prst="rect">
            <a:avLst/>
          </a:prstGeom>
        </p:spPr>
      </p:pic>
      <p:cxnSp>
        <p:nvCxnSpPr>
          <p:cNvPr id="22" name="Łącznik prosty 21"/>
          <p:cNvCxnSpPr/>
          <p:nvPr userDrawn="1"/>
        </p:nvCxnSpPr>
        <p:spPr>
          <a:xfrm flipH="1">
            <a:off x="0" y="2637915"/>
            <a:ext cx="141848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 flipH="1">
            <a:off x="2768053" y="263791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 flipH="1">
            <a:off x="5451236" y="263791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 flipH="1">
            <a:off x="8193528" y="263791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 userDrawn="1"/>
        </p:nvCxnSpPr>
        <p:spPr>
          <a:xfrm flipH="1">
            <a:off x="10902473" y="2641487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26"/>
          <p:cNvCxnSpPr/>
          <p:nvPr userDrawn="1"/>
        </p:nvCxnSpPr>
        <p:spPr>
          <a:xfrm flipH="1">
            <a:off x="9428603" y="5060085"/>
            <a:ext cx="2764218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/>
          <p:cNvCxnSpPr/>
          <p:nvPr userDrawn="1"/>
        </p:nvCxnSpPr>
        <p:spPr>
          <a:xfrm flipH="1">
            <a:off x="6783026" y="5068377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/>
          <p:cNvCxnSpPr/>
          <p:nvPr userDrawn="1"/>
        </p:nvCxnSpPr>
        <p:spPr>
          <a:xfrm flipH="1">
            <a:off x="4119447" y="5060085"/>
            <a:ext cx="12895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 userDrawn="1"/>
        </p:nvCxnSpPr>
        <p:spPr>
          <a:xfrm flipH="1">
            <a:off x="-10701" y="5050291"/>
            <a:ext cx="2764218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25716215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7" name="Prostokąt 6"/>
          <p:cNvSpPr/>
          <p:nvPr userDrawn="1"/>
        </p:nvSpPr>
        <p:spPr>
          <a:xfrm>
            <a:off x="0" y="2975429"/>
            <a:ext cx="12192000" cy="696685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64" y="2090057"/>
            <a:ext cx="2431270" cy="242509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28" y="2148113"/>
            <a:ext cx="2373191" cy="236704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61" y="2148113"/>
            <a:ext cx="2373191" cy="236704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30" y="4645786"/>
            <a:ext cx="1378731" cy="7112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93" y="4645786"/>
            <a:ext cx="1378731" cy="7112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75" y="4754060"/>
            <a:ext cx="1907881" cy="588412"/>
          </a:xfrm>
          <a:prstGeom prst="rect">
            <a:avLst/>
          </a:prstGeom>
        </p:spPr>
      </p:pic>
      <p:sp>
        <p:nvSpPr>
          <p:cNvPr id="14" name="Symbol zastępczy tekstu 18"/>
          <p:cNvSpPr>
            <a:spLocks noGrp="1"/>
          </p:cNvSpPr>
          <p:nvPr>
            <p:ph type="body" sz="quarter" idx="18" hasCustomPrompt="1"/>
          </p:nvPr>
        </p:nvSpPr>
        <p:spPr>
          <a:xfrm>
            <a:off x="1680696" y="5487616"/>
            <a:ext cx="2702053" cy="347127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5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4965631" y="5487616"/>
            <a:ext cx="2702053" cy="347127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596571" y="5840193"/>
            <a:ext cx="2858748" cy="32837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4907575" y="5864081"/>
            <a:ext cx="2858748" cy="32837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8218579" y="5502130"/>
            <a:ext cx="2768735" cy="37646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8"/>
          <p:cNvSpPr>
            <a:spLocks noGrp="1"/>
          </p:cNvSpPr>
          <p:nvPr>
            <p:ph type="body" sz="quarter" idx="23" hasCustomPrompt="1"/>
          </p:nvPr>
        </p:nvSpPr>
        <p:spPr>
          <a:xfrm>
            <a:off x="8173572" y="5943052"/>
            <a:ext cx="2858748" cy="32837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209672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72" y="4429606"/>
            <a:ext cx="1368306" cy="1386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10" y="2363106"/>
            <a:ext cx="1368381" cy="1386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50" y="2363106"/>
            <a:ext cx="1380052" cy="1386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10" y="4429606"/>
            <a:ext cx="1356833" cy="1386075"/>
          </a:xfrm>
          <a:prstGeom prst="rect">
            <a:avLst/>
          </a:prstGeom>
        </p:spPr>
      </p:pic>
      <p:cxnSp>
        <p:nvCxnSpPr>
          <p:cNvPr id="14" name="Łącznik prosty 13"/>
          <p:cNvCxnSpPr/>
          <p:nvPr userDrawn="1"/>
        </p:nvCxnSpPr>
        <p:spPr>
          <a:xfrm flipH="1">
            <a:off x="0" y="3044313"/>
            <a:ext cx="141848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 userDrawn="1"/>
        </p:nvCxnSpPr>
        <p:spPr>
          <a:xfrm flipH="1">
            <a:off x="-7255" y="5127112"/>
            <a:ext cx="141848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 userDrawn="1"/>
        </p:nvCxnSpPr>
        <p:spPr>
          <a:xfrm flipH="1">
            <a:off x="2845803" y="3044313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 userDrawn="1"/>
        </p:nvCxnSpPr>
        <p:spPr>
          <a:xfrm flipH="1">
            <a:off x="2845803" y="5127112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 userDrawn="1"/>
        </p:nvCxnSpPr>
        <p:spPr>
          <a:xfrm flipH="1">
            <a:off x="7977702" y="3047883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/>
          <p:cNvCxnSpPr/>
          <p:nvPr userDrawn="1"/>
        </p:nvCxnSpPr>
        <p:spPr>
          <a:xfrm flipH="1">
            <a:off x="7977702" y="5130682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/>
          <p:cNvCxnSpPr/>
          <p:nvPr userDrawn="1"/>
        </p:nvCxnSpPr>
        <p:spPr>
          <a:xfrm flipH="1">
            <a:off x="11530268" y="3044313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/>
          <p:cNvCxnSpPr/>
          <p:nvPr userDrawn="1"/>
        </p:nvCxnSpPr>
        <p:spPr>
          <a:xfrm flipH="1">
            <a:off x="11530268" y="5127112"/>
            <a:ext cx="661732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tekstu 23"/>
          <p:cNvSpPr>
            <a:spLocks noGrp="1"/>
          </p:cNvSpPr>
          <p:nvPr>
            <p:ph type="body" sz="quarter" idx="11" hasCustomPrompt="1"/>
          </p:nvPr>
        </p:nvSpPr>
        <p:spPr>
          <a:xfrm>
            <a:off x="3667934" y="2844231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23"/>
          <p:cNvSpPr>
            <a:spLocks noGrp="1"/>
          </p:cNvSpPr>
          <p:nvPr>
            <p:ph type="body" sz="quarter" idx="12" hasCustomPrompt="1"/>
          </p:nvPr>
        </p:nvSpPr>
        <p:spPr>
          <a:xfrm>
            <a:off x="3680727" y="4935137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6" name="Symbol zastępczy tekstu 23"/>
          <p:cNvSpPr>
            <a:spLocks noGrp="1"/>
          </p:cNvSpPr>
          <p:nvPr>
            <p:ph type="body" sz="quarter" idx="13" hasCustomPrompt="1"/>
          </p:nvPr>
        </p:nvSpPr>
        <p:spPr>
          <a:xfrm>
            <a:off x="8828861" y="2844231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7" name="Symbol zastępczy tekstu 23"/>
          <p:cNvSpPr>
            <a:spLocks noGrp="1"/>
          </p:cNvSpPr>
          <p:nvPr>
            <p:ph type="body" sz="quarter" idx="14" hasCustomPrompt="1"/>
          </p:nvPr>
        </p:nvSpPr>
        <p:spPr>
          <a:xfrm>
            <a:off x="8841654" y="4935137"/>
            <a:ext cx="2381250" cy="9048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74066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86" y="2244372"/>
            <a:ext cx="1837102" cy="170193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5" y="2626879"/>
            <a:ext cx="1801450" cy="82752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86" y="2258886"/>
            <a:ext cx="1572116" cy="14826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49" y="2806267"/>
            <a:ext cx="2369951" cy="577450"/>
          </a:xfrm>
          <a:prstGeom prst="rect">
            <a:avLst/>
          </a:prstGeom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 hasCustomPrompt="1"/>
          </p:nvPr>
        </p:nvSpPr>
        <p:spPr>
          <a:xfrm>
            <a:off x="348344" y="4122511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3146431" y="4122510"/>
            <a:ext cx="2644769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62202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60289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4"/>
          <p:cNvSpPr>
            <a:spLocks noGrp="1"/>
          </p:cNvSpPr>
          <p:nvPr>
            <p:ph type="body" sz="quarter" idx="15" hasCustomPrompt="1"/>
          </p:nvPr>
        </p:nvSpPr>
        <p:spPr>
          <a:xfrm>
            <a:off x="348344" y="5583111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0" name="Symbol zastępczy tekstu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85888" y="5590369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1" name="Symbol zastępczy tekstu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87600" y="5583110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2" name="Symbol zastępczy tekstu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21974" y="5590368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420914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3258458" y="543559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6036255" y="542108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 userDrawn="1"/>
        </p:nvCxnSpPr>
        <p:spPr>
          <a:xfrm>
            <a:off x="8873799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504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>
            <a:extLst>
              <a:ext uri="{FF2B5EF4-FFF2-40B4-BE49-F238E27FC236}">
                <a16:creationId xmlns:a16="http://schemas.microsoft.com/office/drawing/2014/main" xmlns="" id="{29F50F53-734E-43E1-A2EF-79610BD4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1BF9CEBC-764F-4641-AA1C-BFDE4CC0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4024313"/>
            <a:ext cx="90963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243EBB5E-B829-4A3C-B5BC-E5895836F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240088"/>
            <a:ext cx="55943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0271846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 hasCustomPrompt="1"/>
          </p:nvPr>
        </p:nvSpPr>
        <p:spPr>
          <a:xfrm>
            <a:off x="348344" y="4122511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3146431" y="4122510"/>
            <a:ext cx="2644769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62202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60289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4"/>
          <p:cNvSpPr>
            <a:spLocks noGrp="1"/>
          </p:cNvSpPr>
          <p:nvPr>
            <p:ph type="body" sz="quarter" idx="15" hasCustomPrompt="1"/>
          </p:nvPr>
        </p:nvSpPr>
        <p:spPr>
          <a:xfrm>
            <a:off x="348344" y="5583111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0" name="Symbol zastępczy tekstu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85888" y="5590369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1" name="Symbol zastępczy tekstu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87600" y="5583110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2" name="Symbol zastępczy tekstu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21974" y="5590368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cxnSp>
        <p:nvCxnSpPr>
          <p:cNvPr id="3" name="Łącznik prosty 2"/>
          <p:cNvCxnSpPr/>
          <p:nvPr userDrawn="1"/>
        </p:nvCxnSpPr>
        <p:spPr>
          <a:xfrm>
            <a:off x="420914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>
            <a:off x="3258458" y="543559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6036255" y="542108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8873799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51" y="2521882"/>
            <a:ext cx="1832432" cy="1227919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9" y="2850026"/>
            <a:ext cx="2376711" cy="67992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7" y="2850026"/>
            <a:ext cx="1979399" cy="576819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68" y="2667001"/>
            <a:ext cx="1607918" cy="12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35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 hasCustomPrompt="1"/>
          </p:nvPr>
        </p:nvSpPr>
        <p:spPr>
          <a:xfrm>
            <a:off x="348344" y="4122511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3146431" y="4122510"/>
            <a:ext cx="2644769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7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62202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60289" y="4122510"/>
            <a:ext cx="2627085" cy="1058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9" name="Symbol zastępczy tekstu 14"/>
          <p:cNvSpPr>
            <a:spLocks noGrp="1"/>
          </p:cNvSpPr>
          <p:nvPr>
            <p:ph type="body" sz="quarter" idx="15" hasCustomPrompt="1"/>
          </p:nvPr>
        </p:nvSpPr>
        <p:spPr>
          <a:xfrm>
            <a:off x="348344" y="5583111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0" name="Symbol zastępczy tekstu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85888" y="5590369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1" name="Symbol zastępczy tekstu 14"/>
          <p:cNvSpPr>
            <a:spLocks noGrp="1"/>
          </p:cNvSpPr>
          <p:nvPr>
            <p:ph type="body" sz="quarter" idx="17" hasCustomPrompt="1"/>
          </p:nvPr>
        </p:nvSpPr>
        <p:spPr>
          <a:xfrm>
            <a:off x="5987600" y="5583110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sp>
        <p:nvSpPr>
          <p:cNvPr id="22" name="Symbol zastępczy tekstu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21974" y="5590368"/>
            <a:ext cx="2409825" cy="10588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  <a:p>
            <a:pPr lvl="0"/>
            <a:r>
              <a:rPr lang="pl-PL" dirty="0"/>
              <a:t>Prezes</a:t>
            </a:r>
          </a:p>
        </p:txBody>
      </p:sp>
      <p:cxnSp>
        <p:nvCxnSpPr>
          <p:cNvPr id="3" name="Łącznik prosty 2"/>
          <p:cNvCxnSpPr/>
          <p:nvPr userDrawn="1"/>
        </p:nvCxnSpPr>
        <p:spPr>
          <a:xfrm>
            <a:off x="420914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 userDrawn="1"/>
        </p:nvCxnSpPr>
        <p:spPr>
          <a:xfrm>
            <a:off x="3258458" y="543559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 userDrawn="1"/>
        </p:nvCxnSpPr>
        <p:spPr>
          <a:xfrm>
            <a:off x="6036255" y="5421088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8873799" y="5428343"/>
            <a:ext cx="2358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76" y="2554515"/>
            <a:ext cx="1913969" cy="8762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14" y="2257172"/>
            <a:ext cx="1862182" cy="119668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73" y="2278364"/>
            <a:ext cx="2267398" cy="129124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3" y="2288115"/>
            <a:ext cx="1696873" cy="161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" y="1453"/>
            <a:ext cx="12192025" cy="685191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5243"/>
            <a:ext cx="7929797" cy="80772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26" y="4877947"/>
            <a:ext cx="1719075" cy="171907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562"/>
            <a:ext cx="3736856" cy="877826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9774306" y="1010799"/>
            <a:ext cx="186858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700" b="0" i="0" u="none" strike="noStrike" baseline="0" dirty="0">
                <a:solidFill>
                  <a:schemeClr val="bg1"/>
                </a:solidFill>
                <a:latin typeface="+mj-lt"/>
              </a:rPr>
              <a:t>www.smmlegal.pl</a:t>
            </a:r>
            <a:endParaRPr lang="pl-PL" sz="1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pole tekstowe 13"/>
          <p:cNvSpPr txBox="1"/>
          <p:nvPr userDrawn="1"/>
        </p:nvSpPr>
        <p:spPr>
          <a:xfrm>
            <a:off x="2612804" y="4032898"/>
            <a:ext cx="578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cap="all" baseline="0" dirty="0">
                <a:solidFill>
                  <a:schemeClr val="bg1"/>
                </a:solidFill>
              </a:rPr>
              <a:t>Dziękujemy za uwagę</a:t>
            </a:r>
          </a:p>
        </p:txBody>
      </p:sp>
      <p:sp>
        <p:nvSpPr>
          <p:cNvPr id="15" name="Prostokąt 14"/>
          <p:cNvSpPr/>
          <p:nvPr userDrawn="1"/>
        </p:nvSpPr>
        <p:spPr>
          <a:xfrm>
            <a:off x="394741" y="5740515"/>
            <a:ext cx="18238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400" b="0" i="0" u="none" strike="noStrike" baseline="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 algn="l"/>
            <a:r>
              <a:rPr lang="pl-PL" sz="1400" b="0" i="0" u="none" strike="noStrike" baseline="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 algn="l"/>
            <a:r>
              <a:rPr lang="pl-PL" sz="1400" b="0" i="0" u="none" strike="noStrike" baseline="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sz="1400" dirty="0"/>
          </a:p>
        </p:txBody>
      </p:sp>
      <p:sp>
        <p:nvSpPr>
          <p:cNvPr id="16" name="Prostokąt 15"/>
          <p:cNvSpPr/>
          <p:nvPr userDrawn="1"/>
        </p:nvSpPr>
        <p:spPr>
          <a:xfrm>
            <a:off x="2733207" y="574051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pl-PL" sz="1400" b="0" i="0" u="none" strike="noStrike" baseline="0" dirty="0">
                <a:solidFill>
                  <a:srgbClr val="FFFFFF"/>
                </a:solidFill>
                <a:latin typeface="+mj-lt"/>
              </a:rPr>
              <a:t>Poznań Office</a:t>
            </a:r>
          </a:p>
          <a:p>
            <a:pPr algn="l"/>
            <a:r>
              <a:rPr lang="pl-PL" sz="1400" b="0" i="0" u="none" strike="noStrike" baseline="0" dirty="0">
                <a:solidFill>
                  <a:srgbClr val="FFFFFF"/>
                </a:solidFill>
                <a:latin typeface="+mj-lt"/>
              </a:rPr>
              <a:t>ul. Litewska 3/1</a:t>
            </a:r>
          </a:p>
          <a:p>
            <a:pPr algn="l"/>
            <a:r>
              <a:rPr lang="pl-PL" sz="1400" b="0" i="0" u="none" strike="noStrike" baseline="0" dirty="0">
                <a:solidFill>
                  <a:srgbClr val="FFFFFF"/>
                </a:solidFill>
                <a:latin typeface="+mj-lt"/>
              </a:rPr>
              <a:t>60-605 Poznań</a:t>
            </a:r>
            <a:endParaRPr lang="pl-PL" sz="1400" dirty="0">
              <a:latin typeface="+mj-lt"/>
            </a:endParaRPr>
          </a:p>
        </p:txBody>
      </p:sp>
      <p:cxnSp>
        <p:nvCxnSpPr>
          <p:cNvPr id="17" name="Łącznik prosty 16"/>
          <p:cNvCxnSpPr/>
          <p:nvPr userDrawn="1"/>
        </p:nvCxnSpPr>
        <p:spPr>
          <a:xfrm>
            <a:off x="2218544" y="5771213"/>
            <a:ext cx="0" cy="7195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110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EE51-209F-422A-9DC8-EEFCE9EDFF48}" type="datetimeFigureOut">
              <a:rPr lang="pl-PL" smtClean="0"/>
              <a:pPr/>
              <a:t>2018-10-18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1D47-F7AB-42A0-B008-09632C926858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8765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 userDrawn="1"/>
        </p:nvSpPr>
        <p:spPr>
          <a:xfrm>
            <a:off x="8609868" y="2242512"/>
            <a:ext cx="3086833" cy="3741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/>
          <p:cNvSpPr/>
          <p:nvPr userDrawn="1"/>
        </p:nvSpPr>
        <p:spPr>
          <a:xfrm>
            <a:off x="453785" y="4879008"/>
            <a:ext cx="11268316" cy="3741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4"/>
          </p:nvPr>
        </p:nvSpPr>
        <p:spPr>
          <a:xfrm>
            <a:off x="3657600" y="2692400"/>
            <a:ext cx="2560638" cy="158591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2" name="Symbol zastępczy tekstu 19"/>
          <p:cNvSpPr>
            <a:spLocks noGrp="1"/>
          </p:cNvSpPr>
          <p:nvPr>
            <p:ph type="body" sz="quarter" idx="16"/>
          </p:nvPr>
        </p:nvSpPr>
        <p:spPr>
          <a:xfrm>
            <a:off x="2990260" y="5758941"/>
            <a:ext cx="1480140" cy="46405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3" name="Symbol zastępczy tekstu 19"/>
          <p:cNvSpPr>
            <a:spLocks noGrp="1"/>
          </p:cNvSpPr>
          <p:nvPr>
            <p:ph type="body" sz="quarter" idx="17"/>
          </p:nvPr>
        </p:nvSpPr>
        <p:spPr>
          <a:xfrm>
            <a:off x="6255566" y="5758941"/>
            <a:ext cx="1480140" cy="46405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4" name="Symbol zastępczy tekstu 19"/>
          <p:cNvSpPr>
            <a:spLocks noGrp="1"/>
          </p:cNvSpPr>
          <p:nvPr>
            <p:ph type="body" sz="quarter" idx="18"/>
          </p:nvPr>
        </p:nvSpPr>
        <p:spPr>
          <a:xfrm>
            <a:off x="9752420" y="5766635"/>
            <a:ext cx="1480140" cy="46405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quarter" idx="19"/>
          </p:nvPr>
        </p:nvSpPr>
        <p:spPr>
          <a:xfrm>
            <a:off x="3171030" y="2234892"/>
            <a:ext cx="2560638" cy="335603"/>
          </a:xfrm>
        </p:spPr>
        <p:txBody>
          <a:bodyPr anchor="ctr">
            <a:normAutofit/>
          </a:bodyPr>
          <a:lstStyle>
            <a:lvl1pPr marL="0" indent="0">
              <a:buNone/>
              <a:defRPr sz="1500" b="1" cap="all" baseline="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8" name="Symbol zastępczy tekstu 27"/>
          <p:cNvSpPr>
            <a:spLocks noGrp="1"/>
          </p:cNvSpPr>
          <p:nvPr>
            <p:ph type="body" sz="quarter" idx="20"/>
          </p:nvPr>
        </p:nvSpPr>
        <p:spPr>
          <a:xfrm>
            <a:off x="8775698" y="2275119"/>
            <a:ext cx="2600325" cy="293687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9" name="Symbol zastępczy tekstu 27"/>
          <p:cNvSpPr>
            <a:spLocks noGrp="1"/>
          </p:cNvSpPr>
          <p:nvPr>
            <p:ph type="body" sz="quarter" idx="21" hasCustomPrompt="1"/>
          </p:nvPr>
        </p:nvSpPr>
        <p:spPr>
          <a:xfrm>
            <a:off x="758372" y="4917165"/>
            <a:ext cx="2600325" cy="293687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Współpraca m.in. z:</a:t>
            </a:r>
          </a:p>
        </p:txBody>
      </p:sp>
      <p:sp>
        <p:nvSpPr>
          <p:cNvPr id="14" name="Prostokąt 13"/>
          <p:cNvSpPr/>
          <p:nvPr userDrawn="1"/>
        </p:nvSpPr>
        <p:spPr>
          <a:xfrm>
            <a:off x="2773138" y="2242512"/>
            <a:ext cx="3086833" cy="3741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68" y="2234892"/>
            <a:ext cx="2460532" cy="245415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8" y="2213896"/>
            <a:ext cx="2489501" cy="25054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9883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3"/>
          <a:stretch/>
        </p:blipFill>
        <p:spPr>
          <a:xfrm>
            <a:off x="0" y="-1"/>
            <a:ext cx="12321152" cy="685800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143"/>
            <a:ext cx="5997388" cy="807722"/>
          </a:xfrm>
          <a:prstGeom prst="rect">
            <a:avLst/>
          </a:prstGeom>
        </p:spPr>
      </p:pic>
      <p:sp>
        <p:nvSpPr>
          <p:cNvPr id="10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8300" y="2687154"/>
            <a:ext cx="7300658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4500" dirty="0"/>
              <a:t>Tytuł sekcji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3402164"/>
            <a:ext cx="6616700" cy="579121"/>
          </a:xfrm>
          <a:prstGeom prst="rect">
            <a:avLst/>
          </a:prstGeom>
        </p:spPr>
      </p:pic>
      <p:sp>
        <p:nvSpPr>
          <p:cNvPr id="12" name="Symbol zastępczy tekstu 16"/>
          <p:cNvSpPr>
            <a:spLocks noGrp="1"/>
          </p:cNvSpPr>
          <p:nvPr>
            <p:ph type="body" sz="quarter" idx="11" hasCustomPrompt="1"/>
          </p:nvPr>
        </p:nvSpPr>
        <p:spPr>
          <a:xfrm>
            <a:off x="1123334" y="3463125"/>
            <a:ext cx="6110312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9606559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/>
          <p:cNvSpPr/>
          <p:nvPr userDrawn="1"/>
        </p:nvSpPr>
        <p:spPr>
          <a:xfrm>
            <a:off x="6601216" y="2445706"/>
            <a:ext cx="5590784" cy="37128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rostokąt 7"/>
          <p:cNvSpPr/>
          <p:nvPr userDrawn="1"/>
        </p:nvSpPr>
        <p:spPr>
          <a:xfrm>
            <a:off x="7857" y="4867693"/>
            <a:ext cx="5134298" cy="37128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3"/>
          </p:nvPr>
        </p:nvSpPr>
        <p:spPr>
          <a:xfrm>
            <a:off x="838909" y="2356374"/>
            <a:ext cx="4808538" cy="1495425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/>
            </a:lvl1pPr>
          </a:lstStyle>
          <a:p>
            <a:pPr lvl="0"/>
            <a:endParaRPr lang="pl-PL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4"/>
          </p:nvPr>
        </p:nvSpPr>
        <p:spPr>
          <a:xfrm>
            <a:off x="6938682" y="2937230"/>
            <a:ext cx="4152900" cy="87153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pl-PL" dirty="0"/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15"/>
          </p:nvPr>
        </p:nvSpPr>
        <p:spPr>
          <a:xfrm>
            <a:off x="2711450" y="5411973"/>
            <a:ext cx="2516188" cy="6334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pl-PL" dirty="0"/>
          </a:p>
        </p:txBody>
      </p:sp>
      <p:sp>
        <p:nvSpPr>
          <p:cNvPr id="2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4" name="Symbol zastępczy tekstu 23"/>
          <p:cNvSpPr>
            <a:spLocks noGrp="1"/>
          </p:cNvSpPr>
          <p:nvPr>
            <p:ph type="body" sz="quarter" idx="16"/>
          </p:nvPr>
        </p:nvSpPr>
        <p:spPr>
          <a:xfrm>
            <a:off x="2711450" y="4882989"/>
            <a:ext cx="2430463" cy="361950"/>
          </a:xfrm>
        </p:spPr>
        <p:txBody>
          <a:bodyPr anchor="ctr">
            <a:norm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5" name="Symbol zastępczy tekstu 23"/>
          <p:cNvSpPr>
            <a:spLocks noGrp="1"/>
          </p:cNvSpPr>
          <p:nvPr>
            <p:ph type="body" sz="quarter" idx="17"/>
          </p:nvPr>
        </p:nvSpPr>
        <p:spPr>
          <a:xfrm>
            <a:off x="6938682" y="2439101"/>
            <a:ext cx="3031228" cy="361950"/>
          </a:xfrm>
        </p:spPr>
        <p:txBody>
          <a:bodyPr anchor="ctr">
            <a:normAutofit/>
          </a:bodyPr>
          <a:lstStyle>
            <a:lvl1pPr marL="0" indent="0">
              <a:buNone/>
              <a:defRPr sz="1600" cap="all" baseline="0">
                <a:solidFill>
                  <a:schemeClr val="bg2"/>
                </a:solidFill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3" y="4483634"/>
            <a:ext cx="1787232" cy="17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276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2" name="Łącznik prosty 11"/>
          <p:cNvCxnSpPr/>
          <p:nvPr userDrawn="1"/>
        </p:nvCxnSpPr>
        <p:spPr>
          <a:xfrm>
            <a:off x="-2541" y="2692400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1778000" y="2207597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4" name="Symbol zastępczy tekstu 21"/>
          <p:cNvSpPr>
            <a:spLocks noGrp="1"/>
          </p:cNvSpPr>
          <p:nvPr>
            <p:ph type="body" sz="quarter" idx="15"/>
          </p:nvPr>
        </p:nvSpPr>
        <p:spPr>
          <a:xfrm>
            <a:off x="1765300" y="36354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5" name="Symbol zastępczy tekstu 21"/>
          <p:cNvSpPr>
            <a:spLocks noGrp="1"/>
          </p:cNvSpPr>
          <p:nvPr>
            <p:ph type="body" sz="quarter" idx="16"/>
          </p:nvPr>
        </p:nvSpPr>
        <p:spPr>
          <a:xfrm>
            <a:off x="1765300" y="50705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146044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93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2" name="Łącznik prosty 11"/>
          <p:cNvCxnSpPr/>
          <p:nvPr userDrawn="1"/>
        </p:nvCxnSpPr>
        <p:spPr>
          <a:xfrm>
            <a:off x="-2541" y="2692400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1778000" y="2207597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4" name="Symbol zastępczy tekstu 21"/>
          <p:cNvSpPr>
            <a:spLocks noGrp="1"/>
          </p:cNvSpPr>
          <p:nvPr>
            <p:ph type="body" sz="quarter" idx="15"/>
          </p:nvPr>
        </p:nvSpPr>
        <p:spPr>
          <a:xfrm>
            <a:off x="1765300" y="36354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5" name="Symbol zastępczy tekstu 21"/>
          <p:cNvSpPr>
            <a:spLocks noGrp="1"/>
          </p:cNvSpPr>
          <p:nvPr>
            <p:ph type="body" sz="quarter" idx="16"/>
          </p:nvPr>
        </p:nvSpPr>
        <p:spPr>
          <a:xfrm>
            <a:off x="1765300" y="5070503"/>
            <a:ext cx="7658100" cy="1056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7" name="Łącznik prosty 11"/>
          <p:cNvCxnSpPr/>
          <p:nvPr userDrawn="1"/>
        </p:nvCxnSpPr>
        <p:spPr>
          <a:xfrm>
            <a:off x="-71591" y="4142619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1"/>
          <p:cNvCxnSpPr/>
          <p:nvPr userDrawn="1"/>
        </p:nvCxnSpPr>
        <p:spPr>
          <a:xfrm>
            <a:off x="-71591" y="5577719"/>
            <a:ext cx="1226359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66704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93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51989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774">
          <p15:clr>
            <a:srgbClr val="FBAE40"/>
          </p15:clr>
        </p15:guide>
        <p15:guide id="2" pos="613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987929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596502820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3">
            <a:extLst>
              <a:ext uri="{FF2B5EF4-FFF2-40B4-BE49-F238E27FC236}">
                <a16:creationId xmlns:a16="http://schemas.microsoft.com/office/drawing/2014/main" xmlns="" id="{ACDF3424-C4E1-44D3-A32E-35E8006A5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1625600" cy="1117600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113536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8">
            <a:extLst>
              <a:ext uri="{FF2B5EF4-FFF2-40B4-BE49-F238E27FC236}">
                <a16:creationId xmlns:a16="http://schemas.microsoft.com/office/drawing/2014/main" xmlns="" id="{AE8B998F-CDF1-4045-BA34-8719221E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0">
            <a:extLst>
              <a:ext uri="{FF2B5EF4-FFF2-40B4-BE49-F238E27FC236}">
                <a16:creationId xmlns:a16="http://schemas.microsoft.com/office/drawing/2014/main" xmlns="" id="{9EDC12E9-7B41-4F03-B80B-FC900F0BC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63" y="5821363"/>
            <a:ext cx="29416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4">
            <a:extLst>
              <a:ext uri="{FF2B5EF4-FFF2-40B4-BE49-F238E27FC236}">
                <a16:creationId xmlns:a16="http://schemas.microsoft.com/office/drawing/2014/main" xmlns="" id="{59E89397-C3B6-4713-8D82-B01B242E7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930775"/>
            <a:ext cx="9398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7">
            <a:extLst>
              <a:ext uri="{FF2B5EF4-FFF2-40B4-BE49-F238E27FC236}">
                <a16:creationId xmlns:a16="http://schemas.microsoft.com/office/drawing/2014/main" xmlns="" id="{82D67C2A-B421-446E-8F96-DB616F7D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20688"/>
            <a:ext cx="3736976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8">
            <a:extLst>
              <a:ext uri="{FF2B5EF4-FFF2-40B4-BE49-F238E27FC236}">
                <a16:creationId xmlns:a16="http://schemas.microsoft.com/office/drawing/2014/main" xmlns="" id="{446261D2-695B-432D-A450-B4F626CD2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141788"/>
            <a:ext cx="751363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xmlns="" id="{AD5114B9-5F3F-4CEE-8EF1-A3BFBAA344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xmlns="" id="{2A27ECBD-1A29-4BC5-A278-5C30709EAC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9" name="Symbol zastępczy tekstu 16">
            <a:extLst>
              <a:ext uri="{FF2B5EF4-FFF2-40B4-BE49-F238E27FC236}">
                <a16:creationId xmlns:a16="http://schemas.microsoft.com/office/drawing/2014/main" xmlns="" id="{854A4B3D-5DDF-43AA-A980-0101B1E378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1565322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30">
            <a:extLst>
              <a:ext uri="{FF2B5EF4-FFF2-40B4-BE49-F238E27FC236}">
                <a16:creationId xmlns:a16="http://schemas.microsoft.com/office/drawing/2014/main" xmlns="" id="{9972C586-3916-4E14-9920-1EEA6F768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4752975"/>
            <a:ext cx="440372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Prostokąt 31">
            <a:extLst>
              <a:ext uri="{FF2B5EF4-FFF2-40B4-BE49-F238E27FC236}">
                <a16:creationId xmlns:a16="http://schemas.microsoft.com/office/drawing/2014/main" xmlns="" id="{9B6DA7B8-1FBF-4B4A-ADDC-85572E634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16175"/>
            <a:ext cx="1397000" cy="36036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Prostokąt 32">
            <a:extLst>
              <a:ext uri="{FF2B5EF4-FFF2-40B4-BE49-F238E27FC236}">
                <a16:creationId xmlns:a16="http://schemas.microsoft.com/office/drawing/2014/main" xmlns="" id="{9D49563A-6BA8-4B63-B376-6C1BB011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1397000" cy="3587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Prostokąt 33">
            <a:extLst>
              <a:ext uri="{FF2B5EF4-FFF2-40B4-BE49-F238E27FC236}">
                <a16:creationId xmlns:a16="http://schemas.microsoft.com/office/drawing/2014/main" xmlns="" id="{6C98C131-A206-48C5-8D98-9C85AAEA1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3988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Prostokąt 36">
            <a:extLst>
              <a:ext uri="{FF2B5EF4-FFF2-40B4-BE49-F238E27FC236}">
                <a16:creationId xmlns:a16="http://schemas.microsoft.com/office/drawing/2014/main" xmlns="" id="{954A9205-22D5-4E6D-9BCB-79CFC87BB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965575"/>
            <a:ext cx="7515225" cy="39370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Prostokąt 37">
            <a:extLst>
              <a:ext uri="{FF2B5EF4-FFF2-40B4-BE49-F238E27FC236}">
                <a16:creationId xmlns:a16="http://schemas.microsoft.com/office/drawing/2014/main" xmlns="" id="{A8289F1A-C091-4EA0-BA23-B6F81633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3240088"/>
            <a:ext cx="5565775" cy="3619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Prostokąt 38">
            <a:extLst>
              <a:ext uri="{FF2B5EF4-FFF2-40B4-BE49-F238E27FC236}">
                <a16:creationId xmlns:a16="http://schemas.microsoft.com/office/drawing/2014/main" xmlns="" id="{FCD57F11-D4B6-4C7F-8A41-637E26129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420938"/>
            <a:ext cx="5133975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Prostokąt 39">
            <a:extLst>
              <a:ext uri="{FF2B5EF4-FFF2-40B4-BE49-F238E27FC236}">
                <a16:creationId xmlns:a16="http://schemas.microsoft.com/office/drawing/2014/main" xmlns="" id="{4CB82D35-5C58-4911-B811-391820531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54563"/>
            <a:ext cx="1397000" cy="360362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xmlns="" id="{78E2103D-3115-42B6-9DE2-2DB5142BB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2438403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1" name="Symbol zastępczy tekstu 17">
            <a:extLst>
              <a:ext uri="{FF2B5EF4-FFF2-40B4-BE49-F238E27FC236}">
                <a16:creationId xmlns:a16="http://schemas.microsoft.com/office/drawing/2014/main" xmlns="" id="{094BF705-4D2F-4663-B2E8-30884D1893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3551" y="3272738"/>
            <a:ext cx="372634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2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2" name="Symbol zastępczy tekstu 17">
            <a:extLst>
              <a:ext uri="{FF2B5EF4-FFF2-40B4-BE49-F238E27FC236}">
                <a16:creationId xmlns:a16="http://schemas.microsoft.com/office/drawing/2014/main" xmlns="" id="{830E595F-01AE-4C3C-9F86-B84902725D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3987798"/>
            <a:ext cx="4622804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3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xmlns="" id="{A12C69D1-F116-4D98-9EE9-84C25EF371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28800" y="4787898"/>
            <a:ext cx="3844210" cy="378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fontAlgn="auto">
              <a:spcAft>
                <a:spcPts val="0"/>
              </a:spcAft>
              <a:buSzPct val="100000"/>
              <a:buFont typeface="Arial"/>
              <a:buAutoNum type="arabicPeriod" startAt="4"/>
              <a:tabLst/>
              <a:defRPr lang="pl-PL" sz="1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TEMAT</a:t>
            </a:r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xmlns="" id="{2A2AEC04-9FEA-478C-A7A6-245EF292E4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5898116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>
            <a:extLst>
              <a:ext uri="{FF2B5EF4-FFF2-40B4-BE49-F238E27FC236}">
                <a16:creationId xmlns:a16="http://schemas.microsoft.com/office/drawing/2014/main" xmlns="" id="{2C06DF43-E059-459C-8AE8-367B6EB4A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97C3C7E1-0A77-4E30-B372-6CF88F9C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4024313"/>
            <a:ext cx="90963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394C4DA7-E218-4821-9608-4640A7B2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240088"/>
            <a:ext cx="55943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69A64A23-4E61-4E0E-B750-7492FD426CE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820594" y="2246241"/>
            <a:ext cx="5311091" cy="1007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6CCE995F-C687-4FA1-9A44-DD4EFAD0DD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96235" y="3373011"/>
            <a:ext cx="5272311" cy="890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8489565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473709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8">
            <a:extLst>
              <a:ext uri="{FF2B5EF4-FFF2-40B4-BE49-F238E27FC236}">
                <a16:creationId xmlns:a16="http://schemas.microsoft.com/office/drawing/2014/main" xmlns="" id="{A086C54B-0292-424C-B8A5-A75A8F869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Łącznik prosty 11">
            <a:extLst>
              <a:ext uri="{FF2B5EF4-FFF2-40B4-BE49-F238E27FC236}">
                <a16:creationId xmlns:a16="http://schemas.microsoft.com/office/drawing/2014/main" xmlns="" id="{DE83CEFD-00D3-4EE3-9FF4-634B8D1E6E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Łącznik prosty 12">
            <a:extLst>
              <a:ext uri="{FF2B5EF4-FFF2-40B4-BE49-F238E27FC236}">
                <a16:creationId xmlns:a16="http://schemas.microsoft.com/office/drawing/2014/main" xmlns="" id="{3E82B352-685B-461F-AAEA-91326569EB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:a16="http://schemas.microsoft.com/office/drawing/2014/main" xmlns="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9939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605DBF8E-3F8F-4BB5-B6EE-58D04406A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1679575"/>
            <a:ext cx="8521700" cy="19970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Łącznik prosty 11">
            <a:extLst>
              <a:ext uri="{FF2B5EF4-FFF2-40B4-BE49-F238E27FC236}">
                <a16:creationId xmlns:a16="http://schemas.microsoft.com/office/drawing/2014/main" xmlns="" id="{289568B2-45A6-48C6-997B-0F1F69CEC8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>
            <a:extLst>
              <a:ext uri="{FF2B5EF4-FFF2-40B4-BE49-F238E27FC236}">
                <a16:creationId xmlns:a16="http://schemas.microsoft.com/office/drawing/2014/main" xmlns="" id="{201CA16D-2486-4061-B2D5-A40316EE8A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Obraz 14">
            <a:extLst>
              <a:ext uri="{FF2B5EF4-FFF2-40B4-BE49-F238E27FC236}">
                <a16:creationId xmlns:a16="http://schemas.microsoft.com/office/drawing/2014/main" xmlns="" id="{64504F0B-486D-451A-9009-BCE6A660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509963"/>
            <a:ext cx="13858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:a16="http://schemas.microsoft.com/office/drawing/2014/main" xmlns="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30036484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82A3CF31-EFAE-4034-9412-3B4EC2362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2057400"/>
            <a:ext cx="8509000" cy="167481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Obraz 8">
            <a:extLst>
              <a:ext uri="{FF2B5EF4-FFF2-40B4-BE49-F238E27FC236}">
                <a16:creationId xmlns:a16="http://schemas.microsoft.com/office/drawing/2014/main" xmlns="" id="{E96AC183-1B70-48ED-BBFE-E5AE2A6A7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476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Łącznik prosty 11">
            <a:extLst>
              <a:ext uri="{FF2B5EF4-FFF2-40B4-BE49-F238E27FC236}">
                <a16:creationId xmlns:a16="http://schemas.microsoft.com/office/drawing/2014/main" xmlns="" id="{35609F6E-9AAD-4F68-97C9-A53153CCDA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Łącznik prosty 12">
            <a:extLst>
              <a:ext uri="{FF2B5EF4-FFF2-40B4-BE49-F238E27FC236}">
                <a16:creationId xmlns:a16="http://schemas.microsoft.com/office/drawing/2014/main" xmlns="" id="{24C6A492-3122-4E5F-81CF-9851B5FA3F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xmlns="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:a16="http://schemas.microsoft.com/office/drawing/2014/main" xmlns="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xmlns="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356172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2">
            <a:extLst>
              <a:ext uri="{FF2B5EF4-FFF2-40B4-BE49-F238E27FC236}">
                <a16:creationId xmlns:a16="http://schemas.microsoft.com/office/drawing/2014/main" xmlns="" id="{7FB31C19-4504-45F2-B696-E9E2F3A9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Łącznik prosty 11">
            <a:extLst>
              <a:ext uri="{FF2B5EF4-FFF2-40B4-BE49-F238E27FC236}">
                <a16:creationId xmlns:a16="http://schemas.microsoft.com/office/drawing/2014/main" xmlns="" id="{E38EA8F3-1AA9-496F-846F-7CA4948280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>
            <a:extLst>
              <a:ext uri="{FF2B5EF4-FFF2-40B4-BE49-F238E27FC236}">
                <a16:creationId xmlns:a16="http://schemas.microsoft.com/office/drawing/2014/main" xmlns="" id="{9660C5AC-2B11-4632-87F8-3FB7739DF3B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304D6706-8712-41E0-BE0D-BC10E8D6E7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2763D65A-C7A2-4552-86DA-7D1615889E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8A2F66FB-122B-4727-A3FC-D33C123900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33386" y="2895603"/>
            <a:ext cx="1359246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8" name="Symbol zastępczy tekstu 21">
            <a:extLst>
              <a:ext uri="{FF2B5EF4-FFF2-40B4-BE49-F238E27FC236}">
                <a16:creationId xmlns:a16="http://schemas.microsoft.com/office/drawing/2014/main" xmlns="" id="{79E72D60-6ADF-47EE-9557-129E09D16A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2857500"/>
            <a:ext cx="6692895" cy="208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lang="pl-PL" sz="14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tekst, w którym oznaczamy najważniejsze fragmenty za pomocą bordowego zakreślenia. Te fragmenty mają też font większy o 2pkt.</a:t>
            </a:r>
          </a:p>
        </p:txBody>
      </p:sp>
    </p:spTree>
    <p:extLst>
      <p:ext uri="{BB962C8B-B14F-4D97-AF65-F5344CB8AC3E}">
        <p14:creationId xmlns:p14="http://schemas.microsoft.com/office/powerpoint/2010/main" val="272903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8">
            <a:extLst>
              <a:ext uri="{FF2B5EF4-FFF2-40B4-BE49-F238E27FC236}">
                <a16:creationId xmlns:a16="http://schemas.microsoft.com/office/drawing/2014/main" xmlns="" id="{036D83C9-1F6E-4AFF-989C-65B7206E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33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Łącznik prosty 11">
            <a:extLst>
              <a:ext uri="{FF2B5EF4-FFF2-40B4-BE49-F238E27FC236}">
                <a16:creationId xmlns:a16="http://schemas.microsoft.com/office/drawing/2014/main" xmlns="" id="{80407A04-B717-43B2-B424-13F7CEBA1C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Łącznik prosty 12">
            <a:extLst>
              <a:ext uri="{FF2B5EF4-FFF2-40B4-BE49-F238E27FC236}">
                <a16:creationId xmlns:a16="http://schemas.microsoft.com/office/drawing/2014/main" xmlns="" id="{8A7EB211-FD83-451A-8E31-E6620B9D65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174DA265-5A00-4C10-8458-3A9C758984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5">
            <a:extLst>
              <a:ext uri="{FF2B5EF4-FFF2-40B4-BE49-F238E27FC236}">
                <a16:creationId xmlns:a16="http://schemas.microsoft.com/office/drawing/2014/main" xmlns="" id="{307D6B21-D726-44FC-A9A3-99CF1933B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565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nr 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63E5A8F2-C220-4F6E-A5AE-1C431DEF92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21032" y="2895603"/>
            <a:ext cx="1371600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§1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C359D4B3-3560-4C74-8277-0DE2A44D2B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6071012" cy="1622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BARDZO DŁUGI NAGŁÓWEK – W ZASADZIE MYŚL PRZEWODNIA SLAJDU, KTÓRA MOŻE ZAJMOWAĆ NAWET 4 LINIJKI TEKSTU.</a:t>
            </a:r>
          </a:p>
        </p:txBody>
      </p:sp>
      <p:sp>
        <p:nvSpPr>
          <p:cNvPr id="9" name="Symbol zastępczy tekstu 21">
            <a:extLst>
              <a:ext uri="{FF2B5EF4-FFF2-40B4-BE49-F238E27FC236}">
                <a16:creationId xmlns:a16="http://schemas.microsoft.com/office/drawing/2014/main" xmlns="" id="{3116717D-BDD8-4C04-9DCE-A2D75ABB1A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4646953"/>
            <a:ext cx="6058311" cy="169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519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11">
            <a:extLst>
              <a:ext uri="{FF2B5EF4-FFF2-40B4-BE49-F238E27FC236}">
                <a16:creationId xmlns:a16="http://schemas.microsoft.com/office/drawing/2014/main" xmlns="" id="{6F42D6FF-17FE-4968-9770-DDF16FE493F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048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Łącznik prosty 12">
            <a:extLst>
              <a:ext uri="{FF2B5EF4-FFF2-40B4-BE49-F238E27FC236}">
                <a16:creationId xmlns:a16="http://schemas.microsoft.com/office/drawing/2014/main" xmlns="" id="{CEC72058-A71F-447C-8D47-7FD315900B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3060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Łącznik prosty 13">
            <a:extLst>
              <a:ext uri="{FF2B5EF4-FFF2-40B4-BE49-F238E27FC236}">
                <a16:creationId xmlns:a16="http://schemas.microsoft.com/office/drawing/2014/main" xmlns="" id="{48FF4C7A-B637-4986-AEF3-60152C1EFA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1308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Łącznik prosty 14">
            <a:extLst>
              <a:ext uri="{FF2B5EF4-FFF2-40B4-BE49-F238E27FC236}">
                <a16:creationId xmlns:a16="http://schemas.microsoft.com/office/drawing/2014/main" xmlns="" id="{4382481A-B4AB-4488-965E-B11EB6C4AC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51435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A44F1EB1-950C-4BBC-BA43-0415C482CC9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51634A4F-8340-4EFC-A3F7-DA02E00CFC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844798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  <p:sp>
        <p:nvSpPr>
          <p:cNvPr id="8" name="Symbol zastępczy tekstu 19">
            <a:extLst>
              <a:ext uri="{FF2B5EF4-FFF2-40B4-BE49-F238E27FC236}">
                <a16:creationId xmlns:a16="http://schemas.microsoft.com/office/drawing/2014/main" xmlns="" id="{A8AE9443-E63B-4568-86DE-6027A08771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83002" y="4927601"/>
            <a:ext cx="7487509" cy="125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Treść artykułu/paragrafu/etc.</a:t>
            </a:r>
          </a:p>
        </p:txBody>
      </p:sp>
    </p:spTree>
    <p:extLst>
      <p:ext uri="{BB962C8B-B14F-4D97-AF65-F5344CB8AC3E}">
        <p14:creationId xmlns:p14="http://schemas.microsoft.com/office/powerpoint/2010/main" val="41406535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EB9EFB81-6663-46DC-B862-0B0F6A7EC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53A56FC1-BDBA-4D0C-87A0-35FA9629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154488"/>
            <a:ext cx="70104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F9E299EF-3F86-49D7-9A14-01E0A493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3627438"/>
            <a:ext cx="2359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EDED5265-1EE6-4EA3-83FF-C370590C734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7265" y="4241801"/>
            <a:ext cx="5955953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35CF831D-94FB-4122-9933-62128E04A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32122" y="3703822"/>
            <a:ext cx="2137839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033188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87A161D3-6157-44D6-BF21-78AB5CBCD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1">
            <a:extLst>
              <a:ext uri="{FF2B5EF4-FFF2-40B4-BE49-F238E27FC236}">
                <a16:creationId xmlns:a16="http://schemas.microsoft.com/office/drawing/2014/main" xmlns="" id="{78279BD9-2EA1-41CD-8BF8-0A216F04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3">
            <a:extLst>
              <a:ext uri="{FF2B5EF4-FFF2-40B4-BE49-F238E27FC236}">
                <a16:creationId xmlns:a16="http://schemas.microsoft.com/office/drawing/2014/main" xmlns="" id="{DB0A0785-F4BD-4061-B512-857D30A4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510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24">
            <a:extLst>
              <a:ext uri="{FF2B5EF4-FFF2-40B4-BE49-F238E27FC236}">
                <a16:creationId xmlns:a16="http://schemas.microsoft.com/office/drawing/2014/main" xmlns="" id="{DE855829-2580-486D-925A-3596D84D7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462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25">
            <a:extLst>
              <a:ext uri="{FF2B5EF4-FFF2-40B4-BE49-F238E27FC236}">
                <a16:creationId xmlns:a16="http://schemas.microsoft.com/office/drawing/2014/main" xmlns="" id="{EE26B05F-3607-4C98-8147-2C63D09B8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19383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26">
            <a:extLst>
              <a:ext uri="{FF2B5EF4-FFF2-40B4-BE49-F238E27FC236}">
                <a16:creationId xmlns:a16="http://schemas.microsoft.com/office/drawing/2014/main" xmlns="" id="{C11BE6E2-96EE-4C79-BFD7-22DCA833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3449638"/>
            <a:ext cx="2828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4">
            <a:extLst>
              <a:ext uri="{FF2B5EF4-FFF2-40B4-BE49-F238E27FC236}">
                <a16:creationId xmlns:a16="http://schemas.microsoft.com/office/drawing/2014/main" xmlns="" id="{F20F613D-0DAF-4004-9823-47FECE60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7">
            <a:extLst>
              <a:ext uri="{FF2B5EF4-FFF2-40B4-BE49-F238E27FC236}">
                <a16:creationId xmlns:a16="http://schemas.microsoft.com/office/drawing/2014/main" xmlns="" id="{AB5E56AE-22BD-45E7-B115-6FF2B8E29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8766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28">
            <a:extLst>
              <a:ext uri="{FF2B5EF4-FFF2-40B4-BE49-F238E27FC236}">
                <a16:creationId xmlns:a16="http://schemas.microsoft.com/office/drawing/2014/main" xmlns="" id="{56384C56-A9BA-41E9-BE31-7A8FE2CF7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8893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29">
            <a:extLst>
              <a:ext uri="{FF2B5EF4-FFF2-40B4-BE49-F238E27FC236}">
                <a16:creationId xmlns:a16="http://schemas.microsoft.com/office/drawing/2014/main" xmlns="" id="{0B7CC533-CF78-4113-AD4D-22D88F15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237807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30">
            <a:extLst>
              <a:ext uri="{FF2B5EF4-FFF2-40B4-BE49-F238E27FC236}">
                <a16:creationId xmlns:a16="http://schemas.microsoft.com/office/drawing/2014/main" xmlns="" id="{55464174-9A30-40CF-8664-12E4B639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5546725"/>
            <a:ext cx="4667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5">
            <a:extLst>
              <a:ext uri="{FF2B5EF4-FFF2-40B4-BE49-F238E27FC236}">
                <a16:creationId xmlns:a16="http://schemas.microsoft.com/office/drawing/2014/main" xmlns="" id="{5415B92A-BC3A-4D82-B26B-B385F5354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5068888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95E119F5-9B3E-4873-87FF-5AE2A286B4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D0BA34E9-9FFE-44F7-B10B-C00EB40254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441CE751-7248-4A43-9022-F59B9E0BDA7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6614AF1-20B9-4AEF-9253-B7B93C1273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F7B3725A-6C67-4151-978F-441A2ABD92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E4F28D5B-C762-4806-A765-DCB94F2D87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63F1F02F-C030-4507-915C-E8A4F8DFF8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6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5CE960AF-9EC6-4964-A63B-6BC425B821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76375" y="5146800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 startAt="8"/>
              <a:tabLst/>
              <a:defRPr lang="pl-PL" sz="16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0712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2">
            <a:extLst>
              <a:ext uri="{FF2B5EF4-FFF2-40B4-BE49-F238E27FC236}">
                <a16:creationId xmlns:a16="http://schemas.microsoft.com/office/drawing/2014/main" xmlns="" id="{51DC763F-E831-438E-9518-CFA6C8031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xmlns="" id="{80C07421-0A5D-41C6-A18F-1BBA2D140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3">
            <a:extLst>
              <a:ext uri="{FF2B5EF4-FFF2-40B4-BE49-F238E27FC236}">
                <a16:creationId xmlns:a16="http://schemas.microsoft.com/office/drawing/2014/main" xmlns="" id="{5E78A743-3E04-4B3C-9B51-6D6B9421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4">
            <a:extLst>
              <a:ext uri="{FF2B5EF4-FFF2-40B4-BE49-F238E27FC236}">
                <a16:creationId xmlns:a16="http://schemas.microsoft.com/office/drawing/2014/main" xmlns="" id="{1FFD5359-6F74-49E2-9E81-6B13AA4EB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5">
            <a:extLst>
              <a:ext uri="{FF2B5EF4-FFF2-40B4-BE49-F238E27FC236}">
                <a16:creationId xmlns:a16="http://schemas.microsoft.com/office/drawing/2014/main" xmlns="" id="{5118A6E3-C872-4808-99FB-F4D673C11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6">
            <a:extLst>
              <a:ext uri="{FF2B5EF4-FFF2-40B4-BE49-F238E27FC236}">
                <a16:creationId xmlns:a16="http://schemas.microsoft.com/office/drawing/2014/main" xmlns="" id="{7679521E-84A6-434D-AE0C-7EF6FC9E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0">
            <a:extLst>
              <a:ext uri="{FF2B5EF4-FFF2-40B4-BE49-F238E27FC236}">
                <a16:creationId xmlns:a16="http://schemas.microsoft.com/office/drawing/2014/main" xmlns="" id="{37CCACAA-A30E-429E-B480-5A5071D9E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3">
            <a:extLst>
              <a:ext uri="{FF2B5EF4-FFF2-40B4-BE49-F238E27FC236}">
                <a16:creationId xmlns:a16="http://schemas.microsoft.com/office/drawing/2014/main" xmlns="" id="{CE6851A4-C861-49A0-BF21-00E7D968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Łącznik prosty 8">
            <a:extLst>
              <a:ext uri="{FF2B5EF4-FFF2-40B4-BE49-F238E27FC236}">
                <a16:creationId xmlns:a16="http://schemas.microsoft.com/office/drawing/2014/main" xmlns="" id="{2DD81180-BABA-48C0-94DB-0BB2A749CD9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451100"/>
            <a:ext cx="140493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25">
            <a:extLst>
              <a:ext uri="{FF2B5EF4-FFF2-40B4-BE49-F238E27FC236}">
                <a16:creationId xmlns:a16="http://schemas.microsoft.com/office/drawing/2014/main" xmlns="" id="{864DD29C-B901-4C61-A09F-527D7F0D4B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14813" y="24384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42">
            <a:extLst>
              <a:ext uri="{FF2B5EF4-FFF2-40B4-BE49-F238E27FC236}">
                <a16:creationId xmlns:a16="http://schemas.microsoft.com/office/drawing/2014/main" xmlns="" id="{BC8EABA1-EB78-48B2-B40B-BE819E80BB8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91413" y="2451100"/>
            <a:ext cx="460375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43">
            <a:extLst>
              <a:ext uri="{FF2B5EF4-FFF2-40B4-BE49-F238E27FC236}">
                <a16:creationId xmlns:a16="http://schemas.microsoft.com/office/drawing/2014/main" xmlns="" id="{A0CD6227-F127-4634-9C7E-63D5D7E7DF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86900" y="29464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Łącznik prosty ze strzałką 44">
            <a:extLst>
              <a:ext uri="{FF2B5EF4-FFF2-40B4-BE49-F238E27FC236}">
                <a16:creationId xmlns:a16="http://schemas.microsoft.com/office/drawing/2014/main" xmlns="" id="{ABBEE69A-7207-4B14-A0A3-974359DBEC3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03700" y="3949700"/>
            <a:ext cx="4572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Łącznik prosty ze strzałką 45">
            <a:extLst>
              <a:ext uri="{FF2B5EF4-FFF2-40B4-BE49-F238E27FC236}">
                <a16:creationId xmlns:a16="http://schemas.microsoft.com/office/drawing/2014/main" xmlns="" id="{CA6D0055-95E6-4F1B-A0F1-B340DD8ECF4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80300" y="3949700"/>
            <a:ext cx="477838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Łącznik prosty ze strzałką 46">
            <a:extLst>
              <a:ext uri="{FF2B5EF4-FFF2-40B4-BE49-F238E27FC236}">
                <a16:creationId xmlns:a16="http://schemas.microsoft.com/office/drawing/2014/main" xmlns="" id="{D56A5FD1-D883-4562-A875-4ECD3FACA4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5600" y="5448300"/>
            <a:ext cx="5080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Łącznik prosty ze strzałką 52">
            <a:extLst>
              <a:ext uri="{FF2B5EF4-FFF2-40B4-BE49-F238E27FC236}">
                <a16:creationId xmlns:a16="http://schemas.microsoft.com/office/drawing/2014/main" xmlns="" id="{361FA5D1-42DB-4359-A1DF-1F065AF446F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43200" y="4457700"/>
            <a:ext cx="0" cy="5080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675C3A0A-1600-47E9-AA53-B2D7C26F58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5EB71FFB-4A35-47BB-BEAD-3603D0EB37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FA9595DF-4951-41E5-A31B-F271CD1ECDC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25686BDF-7D35-461E-A2BD-F48816F576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C301FD96-A5F1-49E7-82A0-984A608973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2386ED17-0EDA-4141-B8A2-A6E761D5D5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C03DD810-BDD5-445B-8594-4ECB0A8FB0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35E22065-6ACF-4850-90E0-241283CB24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2145FE43-53DD-4595-B8AA-BA21679E2DC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8207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24172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55">
            <a:extLst>
              <a:ext uri="{FF2B5EF4-FFF2-40B4-BE49-F238E27FC236}">
                <a16:creationId xmlns:a16="http://schemas.microsoft.com/office/drawing/2014/main" xmlns="" id="{7B11985D-DA79-4119-AC24-A183138291C6}"/>
              </a:ext>
            </a:extLst>
          </p:cNvPr>
          <p:cNvGrpSpPr>
            <a:grpSpLocks/>
          </p:cNvGrpSpPr>
          <p:nvPr/>
        </p:nvGrpSpPr>
        <p:grpSpPr bwMode="auto">
          <a:xfrm>
            <a:off x="4668838" y="3440113"/>
            <a:ext cx="2828925" cy="1019175"/>
            <a:chOff x="4669026" y="3440686"/>
            <a:chExt cx="2828550" cy="1018038"/>
          </a:xfrm>
        </p:grpSpPr>
        <p:pic>
          <p:nvPicPr>
            <p:cNvPr id="12" name="Obraz 56">
              <a:extLst>
                <a:ext uri="{FF2B5EF4-FFF2-40B4-BE49-F238E27FC236}">
                  <a16:creationId xmlns:a16="http://schemas.microsoft.com/office/drawing/2014/main" xmlns="" id="{8EC1F550-5BFC-423D-B0C3-B37CCAF19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7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Obraz 57">
              <a:extLst>
                <a:ext uri="{FF2B5EF4-FFF2-40B4-BE49-F238E27FC236}">
                  <a16:creationId xmlns:a16="http://schemas.microsoft.com/office/drawing/2014/main" xmlns="" id="{E34DFE0C-EDF4-453A-968F-05CE40A3C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026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upa 58">
            <a:extLst>
              <a:ext uri="{FF2B5EF4-FFF2-40B4-BE49-F238E27FC236}">
                <a16:creationId xmlns:a16="http://schemas.microsoft.com/office/drawing/2014/main" xmlns="" id="{39D78F24-D193-4D70-BF13-0966DE8ED82A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3452813"/>
            <a:ext cx="2828925" cy="1019175"/>
            <a:chOff x="1392420" y="3453387"/>
            <a:chExt cx="2828550" cy="1018038"/>
          </a:xfrm>
        </p:grpSpPr>
        <p:pic>
          <p:nvPicPr>
            <p:cNvPr id="15" name="Obraz 59">
              <a:extLst>
                <a:ext uri="{FF2B5EF4-FFF2-40B4-BE49-F238E27FC236}">
                  <a16:creationId xmlns:a16="http://schemas.microsoft.com/office/drawing/2014/main" xmlns="" id="{94FDF4EF-4340-4A30-94E8-60EF0844F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34762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Obraz 60">
              <a:extLst>
                <a:ext uri="{FF2B5EF4-FFF2-40B4-BE49-F238E27FC236}">
                  <a16:creationId xmlns:a16="http://schemas.microsoft.com/office/drawing/2014/main" xmlns="" id="{68AC916C-1493-43E5-9276-D74BBCA4D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34533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a 61">
            <a:extLst>
              <a:ext uri="{FF2B5EF4-FFF2-40B4-BE49-F238E27FC236}">
                <a16:creationId xmlns:a16="http://schemas.microsoft.com/office/drawing/2014/main" xmlns="" id="{BBDB0C24-A4C1-4C13-B3BA-56FF1348241B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4938713"/>
            <a:ext cx="2828925" cy="1019175"/>
            <a:chOff x="1392420" y="4939287"/>
            <a:chExt cx="2828550" cy="1018038"/>
          </a:xfrm>
        </p:grpSpPr>
        <p:pic>
          <p:nvPicPr>
            <p:cNvPr id="18" name="Obraz 62">
              <a:extLst>
                <a:ext uri="{FF2B5EF4-FFF2-40B4-BE49-F238E27FC236}">
                  <a16:creationId xmlns:a16="http://schemas.microsoft.com/office/drawing/2014/main" xmlns="" id="{00B088CC-FDB9-43C0-9EA4-EE5A481CC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0" y="4962147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Obraz 63">
              <a:extLst>
                <a:ext uri="{FF2B5EF4-FFF2-40B4-BE49-F238E27FC236}">
                  <a16:creationId xmlns:a16="http://schemas.microsoft.com/office/drawing/2014/main" xmlns="" id="{0D5B31AC-CD0B-4794-9FDF-9FBD3BF1A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420" y="4939287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a 18">
            <a:extLst>
              <a:ext uri="{FF2B5EF4-FFF2-40B4-BE49-F238E27FC236}">
                <a16:creationId xmlns:a16="http://schemas.microsoft.com/office/drawing/2014/main" xmlns="" id="{AB2D43F4-10E8-40CC-B88C-9916C7F3F96D}"/>
              </a:ext>
            </a:extLst>
          </p:cNvPr>
          <p:cNvGrpSpPr>
            <a:grpSpLocks/>
          </p:cNvGrpSpPr>
          <p:nvPr/>
        </p:nvGrpSpPr>
        <p:grpSpPr bwMode="auto">
          <a:xfrm>
            <a:off x="7958138" y="1941513"/>
            <a:ext cx="2828925" cy="1019175"/>
            <a:chOff x="7958324" y="1942085"/>
            <a:chExt cx="2828550" cy="1018038"/>
          </a:xfrm>
        </p:grpSpPr>
        <p:pic>
          <p:nvPicPr>
            <p:cNvPr id="21" name="Obraz 10">
              <a:extLst>
                <a:ext uri="{FF2B5EF4-FFF2-40B4-BE49-F238E27FC236}">
                  <a16:creationId xmlns:a16="http://schemas.microsoft.com/office/drawing/2014/main" xmlns="" id="{EA5FA4D7-8097-443B-BC0E-F1CCD26A2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085" y="1964945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Obraz 11">
              <a:extLst>
                <a:ext uri="{FF2B5EF4-FFF2-40B4-BE49-F238E27FC236}">
                  <a16:creationId xmlns:a16="http://schemas.microsoft.com/office/drawing/2014/main" xmlns="" id="{6B0E4D41-ABF0-4B59-A73F-E8C90A7D8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324" y="1942085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upa 51">
            <a:extLst>
              <a:ext uri="{FF2B5EF4-FFF2-40B4-BE49-F238E27FC236}">
                <a16:creationId xmlns:a16="http://schemas.microsoft.com/office/drawing/2014/main" xmlns="" id="{3C484C63-8D0A-4CBA-A4C5-BBDF22396CA3}"/>
              </a:ext>
            </a:extLst>
          </p:cNvPr>
          <p:cNvGrpSpPr>
            <a:grpSpLocks/>
          </p:cNvGrpSpPr>
          <p:nvPr/>
        </p:nvGrpSpPr>
        <p:grpSpPr bwMode="auto">
          <a:xfrm>
            <a:off x="7945438" y="3440113"/>
            <a:ext cx="2828925" cy="1019175"/>
            <a:chOff x="7945623" y="3440686"/>
            <a:chExt cx="2828550" cy="1018038"/>
          </a:xfrm>
        </p:grpSpPr>
        <p:pic>
          <p:nvPicPr>
            <p:cNvPr id="24" name="Obraz 53">
              <a:extLst>
                <a:ext uri="{FF2B5EF4-FFF2-40B4-BE49-F238E27FC236}">
                  <a16:creationId xmlns:a16="http://schemas.microsoft.com/office/drawing/2014/main" xmlns="" id="{3D9CD851-1C6F-4B3A-9563-697D7FAAFB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384" y="34635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Obraz 54">
              <a:extLst>
                <a:ext uri="{FF2B5EF4-FFF2-40B4-BE49-F238E27FC236}">
                  <a16:creationId xmlns:a16="http://schemas.microsoft.com/office/drawing/2014/main" xmlns="" id="{FBB6872E-D597-40F0-8455-07BB09A8A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5623" y="34406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a 64">
            <a:extLst>
              <a:ext uri="{FF2B5EF4-FFF2-40B4-BE49-F238E27FC236}">
                <a16:creationId xmlns:a16="http://schemas.microsoft.com/office/drawing/2014/main" xmlns="" id="{65C1B965-7CD9-458F-B1F2-A7E8BFACC231}"/>
              </a:ext>
            </a:extLst>
          </p:cNvPr>
          <p:cNvGrpSpPr>
            <a:grpSpLocks/>
          </p:cNvGrpSpPr>
          <p:nvPr/>
        </p:nvGrpSpPr>
        <p:grpSpPr bwMode="auto">
          <a:xfrm>
            <a:off x="4706938" y="1954213"/>
            <a:ext cx="2828925" cy="1019175"/>
            <a:chOff x="4707120" y="1954786"/>
            <a:chExt cx="2828550" cy="1018038"/>
          </a:xfrm>
        </p:grpSpPr>
        <p:pic>
          <p:nvPicPr>
            <p:cNvPr id="27" name="Obraz 65">
              <a:extLst>
                <a:ext uri="{FF2B5EF4-FFF2-40B4-BE49-F238E27FC236}">
                  <a16:creationId xmlns:a16="http://schemas.microsoft.com/office/drawing/2014/main" xmlns="" id="{E91858A3-0304-468C-9B49-98CB41EDB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3890" y="1977646"/>
              <a:ext cx="2795019" cy="97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Obraz 66">
              <a:extLst>
                <a:ext uri="{FF2B5EF4-FFF2-40B4-BE49-F238E27FC236}">
                  <a16:creationId xmlns:a16="http://schemas.microsoft.com/office/drawing/2014/main" xmlns="" id="{8EF02CB7-A13B-4657-8548-D5D931541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120" y="1954786"/>
              <a:ext cx="2828550" cy="101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Obraz 5">
            <a:extLst>
              <a:ext uri="{FF2B5EF4-FFF2-40B4-BE49-F238E27FC236}">
                <a16:creationId xmlns:a16="http://schemas.microsoft.com/office/drawing/2014/main" xmlns="" id="{201038BB-15F8-4BDC-9833-C917451CC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9685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2">
            <a:extLst>
              <a:ext uri="{FF2B5EF4-FFF2-40B4-BE49-F238E27FC236}">
                <a16:creationId xmlns:a16="http://schemas.microsoft.com/office/drawing/2014/main" xmlns="" id="{531CFED1-28CC-4246-8900-7151B3231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542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13">
            <a:extLst>
              <a:ext uri="{FF2B5EF4-FFF2-40B4-BE49-F238E27FC236}">
                <a16:creationId xmlns:a16="http://schemas.microsoft.com/office/drawing/2014/main" xmlns="" id="{96F5058A-43FC-4142-BF19-EC4116442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9415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14">
            <a:extLst>
              <a:ext uri="{FF2B5EF4-FFF2-40B4-BE49-F238E27FC236}">
                <a16:creationId xmlns:a16="http://schemas.microsoft.com/office/drawing/2014/main" xmlns="" id="{9BDA05FC-C1FD-4C04-AE31-BD995AEE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4528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15">
            <a:extLst>
              <a:ext uri="{FF2B5EF4-FFF2-40B4-BE49-F238E27FC236}">
                <a16:creationId xmlns:a16="http://schemas.microsoft.com/office/drawing/2014/main" xmlns="" id="{4B7D1A79-4DAC-4E73-9864-6F227677A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16">
            <a:extLst>
              <a:ext uri="{FF2B5EF4-FFF2-40B4-BE49-F238E27FC236}">
                <a16:creationId xmlns:a16="http://schemas.microsoft.com/office/drawing/2014/main" xmlns="" id="{30A24529-4B53-4146-8CAE-AEFA7C4A6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4401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20">
            <a:extLst>
              <a:ext uri="{FF2B5EF4-FFF2-40B4-BE49-F238E27FC236}">
                <a16:creationId xmlns:a16="http://schemas.microsoft.com/office/drawing/2014/main" xmlns="" id="{60637242-06E1-4C55-B56F-80C9FD76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4951413"/>
            <a:ext cx="2828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3">
            <a:extLst>
              <a:ext uri="{FF2B5EF4-FFF2-40B4-BE49-F238E27FC236}">
                <a16:creationId xmlns:a16="http://schemas.microsoft.com/office/drawing/2014/main" xmlns="" id="{22F81765-0961-4158-8492-20020DDB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965700"/>
            <a:ext cx="2813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Łącznik prosty 67">
            <a:extLst>
              <a:ext uri="{FF2B5EF4-FFF2-40B4-BE49-F238E27FC236}">
                <a16:creationId xmlns:a16="http://schemas.microsoft.com/office/drawing/2014/main" xmlns="" id="{6F825630-1855-456C-908B-149BF71A19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7038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Łącznik prosty 68">
            <a:extLst>
              <a:ext uri="{FF2B5EF4-FFF2-40B4-BE49-F238E27FC236}">
                <a16:creationId xmlns:a16="http://schemas.microsoft.com/office/drawing/2014/main" xmlns="" id="{6B6705CA-DF12-42EE-B528-5EF21F6D438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2750" y="5451475"/>
            <a:ext cx="457200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Łącznik prosty 69">
            <a:extLst>
              <a:ext uri="{FF2B5EF4-FFF2-40B4-BE49-F238E27FC236}">
                <a16:creationId xmlns:a16="http://schemas.microsoft.com/office/drawing/2014/main" xmlns="" id="{EB772EE6-1346-4F5E-AA11-DE070B9E3A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85063" y="2446338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Łącznik prosty 70">
            <a:extLst>
              <a:ext uri="{FF2B5EF4-FFF2-40B4-BE49-F238E27FC236}">
                <a16:creationId xmlns:a16="http://schemas.microsoft.com/office/drawing/2014/main" xmlns="" id="{94144395-50D9-49FF-9C2F-428C29AD05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85063" y="395763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Łącznik prosty 71">
            <a:extLst>
              <a:ext uri="{FF2B5EF4-FFF2-40B4-BE49-F238E27FC236}">
                <a16:creationId xmlns:a16="http://schemas.microsoft.com/office/drawing/2014/main" xmlns="" id="{558AE954-C95E-4A37-9725-91C51E59A6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00525" y="397033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72">
            <a:extLst>
              <a:ext uri="{FF2B5EF4-FFF2-40B4-BE49-F238E27FC236}">
                <a16:creationId xmlns:a16="http://schemas.microsoft.com/office/drawing/2014/main" xmlns="" id="{347F1D1B-B79C-4982-96F4-83056F138D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63838" y="4479925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73">
            <a:extLst>
              <a:ext uri="{FF2B5EF4-FFF2-40B4-BE49-F238E27FC236}">
                <a16:creationId xmlns:a16="http://schemas.microsoft.com/office/drawing/2014/main" xmlns="" id="{6AEB9B26-2712-4163-920B-9889F3526C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32900" y="2982913"/>
            <a:ext cx="0" cy="441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336BADA2-EA46-40C6-AB25-19018F13CA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8BF9C997-BF85-4C89-BF45-EB9F0ECCBF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49795" y="2044698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E7B6EC73-B5DE-4910-BD98-B47D03C0E7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39103" y="2031997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DE1B042D-9966-4D6F-A63D-134C0F6E2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8DE2102D-9C01-4AAC-885C-5A62415E06B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75197" y="3556001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3" name="Symbol zastępczy tekstu 34">
            <a:extLst>
              <a:ext uri="{FF2B5EF4-FFF2-40B4-BE49-F238E27FC236}">
                <a16:creationId xmlns:a16="http://schemas.microsoft.com/office/drawing/2014/main" xmlns="" id="{568987D6-A2A0-4F70-B92E-512029B97A7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26402" y="3543299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4" name="Symbol zastępczy tekstu 34">
            <a:extLst>
              <a:ext uri="{FF2B5EF4-FFF2-40B4-BE49-F238E27FC236}">
                <a16:creationId xmlns:a16="http://schemas.microsoft.com/office/drawing/2014/main" xmlns="" id="{88A06C28-38D7-4CD6-9427-CD4A8C205A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5" name="Symbol zastępczy tekstu 10">
            <a:extLst>
              <a:ext uri="{FF2B5EF4-FFF2-40B4-BE49-F238E27FC236}">
                <a16:creationId xmlns:a16="http://schemas.microsoft.com/office/drawing/2014/main" xmlns="" id="{3469B3A3-1269-4EAF-B137-9E95586311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2EE1BFC4-6128-4398-A6F3-37C194A184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37104" y="5054602"/>
            <a:ext cx="26288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6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00263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7BD85CC4-E015-41C3-96E4-7C5458E44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30E7738D-5F61-4804-8BAD-0E60FDD68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288"/>
            <a:ext cx="657542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xmlns="" id="{201C823E-44FB-42AE-AA90-A8E61431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66875"/>
            <a:ext cx="4102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D79BFBC0-BEF5-4A5E-904A-ADD984EE28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2260597"/>
            <a:ext cx="6320122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  <p:sp>
        <p:nvSpPr>
          <p:cNvPr id="6" name="Symbol zastępczy tekstu 16">
            <a:extLst>
              <a:ext uri="{FF2B5EF4-FFF2-40B4-BE49-F238E27FC236}">
                <a16:creationId xmlns:a16="http://schemas.microsoft.com/office/drawing/2014/main" xmlns="" id="{2FDC690F-B50A-4932-8C05-691A4D8B3A6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74797" y="1727201"/>
            <a:ext cx="385688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9628275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E0AAA485-BFDF-450D-A556-D14BAC636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0513" y="682625"/>
            <a:ext cx="1247776" cy="957263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az 53">
            <a:extLst>
              <a:ext uri="{FF2B5EF4-FFF2-40B4-BE49-F238E27FC236}">
                <a16:creationId xmlns:a16="http://schemas.microsoft.com/office/drawing/2014/main" xmlns="" id="{1C9C7A48-F99E-4063-88E2-2C92A35A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525"/>
            <a:ext cx="123952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398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86">
            <a:extLst>
              <a:ext uri="{FF2B5EF4-FFF2-40B4-BE49-F238E27FC236}">
                <a16:creationId xmlns:a16="http://schemas.microsoft.com/office/drawing/2014/main" xmlns="" id="{50BE8D16-F9B9-4D2C-8BE8-0A3FD7C05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3">
            <a:extLst>
              <a:ext uri="{FF2B5EF4-FFF2-40B4-BE49-F238E27FC236}">
                <a16:creationId xmlns:a16="http://schemas.microsoft.com/office/drawing/2014/main" xmlns="" id="{2D138E60-B6E2-4D7C-9394-7301FD105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braz 53">
            <a:extLst>
              <a:ext uri="{FF2B5EF4-FFF2-40B4-BE49-F238E27FC236}">
                <a16:creationId xmlns:a16="http://schemas.microsoft.com/office/drawing/2014/main" xmlns="" id="{16C4B855-D727-412C-A36E-E3636FA5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az 73">
            <a:extLst>
              <a:ext uri="{FF2B5EF4-FFF2-40B4-BE49-F238E27FC236}">
                <a16:creationId xmlns:a16="http://schemas.microsoft.com/office/drawing/2014/main" xmlns="" id="{54FA08C0-DEA8-4716-86E3-8DC2DA56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94786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az 74">
            <a:extLst>
              <a:ext uri="{FF2B5EF4-FFF2-40B4-BE49-F238E27FC236}">
                <a16:creationId xmlns:a16="http://schemas.microsoft.com/office/drawing/2014/main" xmlns="" id="{A89C1053-84D5-436E-82FE-D433B503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38" y="1939925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Obraz 75">
            <a:extLst>
              <a:ext uri="{FF2B5EF4-FFF2-40B4-BE49-F238E27FC236}">
                <a16:creationId xmlns:a16="http://schemas.microsoft.com/office/drawing/2014/main" xmlns="" id="{64F78B3C-7077-47D0-B9F0-EF4DC5785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76">
            <a:extLst>
              <a:ext uri="{FF2B5EF4-FFF2-40B4-BE49-F238E27FC236}">
                <a16:creationId xmlns:a16="http://schemas.microsoft.com/office/drawing/2014/main" xmlns="" id="{B67B93EF-76BF-4BEE-AC4F-6C7C1388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31019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77">
            <a:extLst>
              <a:ext uri="{FF2B5EF4-FFF2-40B4-BE49-F238E27FC236}">
                <a16:creationId xmlns:a16="http://schemas.microsoft.com/office/drawing/2014/main" xmlns="" id="{2E464D39-3D2B-4439-ADF6-147D405B0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31099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78">
            <a:extLst>
              <a:ext uri="{FF2B5EF4-FFF2-40B4-BE49-F238E27FC236}">
                <a16:creationId xmlns:a16="http://schemas.microsoft.com/office/drawing/2014/main" xmlns="" id="{2CB14ACC-B23A-4E89-BCBC-DCDE48628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31178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79">
            <a:extLst>
              <a:ext uri="{FF2B5EF4-FFF2-40B4-BE49-F238E27FC236}">
                <a16:creationId xmlns:a16="http://schemas.microsoft.com/office/drawing/2014/main" xmlns="" id="{0CA16207-7FC0-4C25-88C9-327073B1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80">
            <a:extLst>
              <a:ext uri="{FF2B5EF4-FFF2-40B4-BE49-F238E27FC236}">
                <a16:creationId xmlns:a16="http://schemas.microsoft.com/office/drawing/2014/main" xmlns="" id="{054794A1-F47A-444E-BA63-81C85E3F3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81">
            <a:extLst>
              <a:ext uri="{FF2B5EF4-FFF2-40B4-BE49-F238E27FC236}">
                <a16:creationId xmlns:a16="http://schemas.microsoft.com/office/drawing/2014/main" xmlns="" id="{370A5026-9201-4E8E-A755-E806DA1F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257675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82">
            <a:extLst>
              <a:ext uri="{FF2B5EF4-FFF2-40B4-BE49-F238E27FC236}">
                <a16:creationId xmlns:a16="http://schemas.microsoft.com/office/drawing/2014/main" xmlns="" id="{215C67D3-B242-416F-A3B9-301CA09AC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013" y="4249738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Obraz 84">
            <a:extLst>
              <a:ext uri="{FF2B5EF4-FFF2-40B4-BE49-F238E27FC236}">
                <a16:creationId xmlns:a16="http://schemas.microsoft.com/office/drawing/2014/main" xmlns="" id="{C77F8E42-E760-4E74-91BC-563EEE34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5429250"/>
            <a:ext cx="2352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Obraz 85">
            <a:extLst>
              <a:ext uri="{FF2B5EF4-FFF2-40B4-BE49-F238E27FC236}">
                <a16:creationId xmlns:a16="http://schemas.microsoft.com/office/drawing/2014/main" xmlns="" id="{29D8D332-256D-471C-833D-6895B548B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54213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Obraz 6">
            <a:extLst>
              <a:ext uri="{FF2B5EF4-FFF2-40B4-BE49-F238E27FC236}">
                <a16:creationId xmlns:a16="http://schemas.microsoft.com/office/drawing/2014/main" xmlns="" id="{0B4A0665-BA2A-4F50-9391-36B851EFB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Łącznik prosty 14">
            <a:extLst>
              <a:ext uri="{FF2B5EF4-FFF2-40B4-BE49-F238E27FC236}">
                <a16:creationId xmlns:a16="http://schemas.microsoft.com/office/drawing/2014/main" xmlns="" id="{7965A4BD-DBAF-4C75-9E98-6342F52EBE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438400"/>
            <a:ext cx="9779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Łącznik prosty ze strzałką 17">
            <a:extLst>
              <a:ext uri="{FF2B5EF4-FFF2-40B4-BE49-F238E27FC236}">
                <a16:creationId xmlns:a16="http://schemas.microsoft.com/office/drawing/2014/main" xmlns="" id="{87F44E6D-54C4-4BD6-BD2B-4E3DF9AA37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1838" y="2438400"/>
            <a:ext cx="4826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ze strzałką 88">
            <a:extLst>
              <a:ext uri="{FF2B5EF4-FFF2-40B4-BE49-F238E27FC236}">
                <a16:creationId xmlns:a16="http://schemas.microsoft.com/office/drawing/2014/main" xmlns="" id="{5224576D-EF6A-4657-AB99-A10196AE17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2825" y="2443163"/>
            <a:ext cx="46355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ze strzałką 89">
            <a:extLst>
              <a:ext uri="{FF2B5EF4-FFF2-40B4-BE49-F238E27FC236}">
                <a16:creationId xmlns:a16="http://schemas.microsoft.com/office/drawing/2014/main" xmlns="" id="{82AF5E1F-33E5-46D2-84A3-FFD3FD87D8D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09050" y="2443163"/>
            <a:ext cx="446088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ze strzałką 90">
            <a:extLst>
              <a:ext uri="{FF2B5EF4-FFF2-40B4-BE49-F238E27FC236}">
                <a16:creationId xmlns:a16="http://schemas.microsoft.com/office/drawing/2014/main" xmlns="" id="{CFE8BE4B-9EB1-43A7-B8A5-01D60D2521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63900" y="4756150"/>
            <a:ext cx="4746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ze strzałką 91">
            <a:extLst>
              <a:ext uri="{FF2B5EF4-FFF2-40B4-BE49-F238E27FC236}">
                <a16:creationId xmlns:a16="http://schemas.microsoft.com/office/drawing/2014/main" xmlns="" id="{01B2A7AE-508C-46D5-B896-7F583C2821D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2825" y="4752975"/>
            <a:ext cx="463550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ze strzałką 92">
            <a:extLst>
              <a:ext uri="{FF2B5EF4-FFF2-40B4-BE49-F238E27FC236}">
                <a16:creationId xmlns:a16="http://schemas.microsoft.com/office/drawing/2014/main" xmlns="" id="{A8881950-086B-40B5-B2BD-C0B65CBB8D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09050" y="4752975"/>
            <a:ext cx="461963" cy="793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ze strzałką 23">
            <a:extLst>
              <a:ext uri="{FF2B5EF4-FFF2-40B4-BE49-F238E27FC236}">
                <a16:creationId xmlns:a16="http://schemas.microsoft.com/office/drawing/2014/main" xmlns="" id="{2B00570C-F5B4-44CA-BB70-274482CB5E2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89300" y="3625850"/>
            <a:ext cx="43180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ze strzałką 93">
            <a:extLst>
              <a:ext uri="{FF2B5EF4-FFF2-40B4-BE49-F238E27FC236}">
                <a16:creationId xmlns:a16="http://schemas.microsoft.com/office/drawing/2014/main" xmlns="" id="{3B6C6EFC-C586-4257-84BB-7D8AB8B0A7F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84888" y="360521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ze strzałką 94">
            <a:extLst>
              <a:ext uri="{FF2B5EF4-FFF2-40B4-BE49-F238E27FC236}">
                <a16:creationId xmlns:a16="http://schemas.microsoft.com/office/drawing/2014/main" xmlns="" id="{66EF7B5B-BE3E-4783-8A22-7CEED499968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02700" y="3602038"/>
            <a:ext cx="457200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ze strzałką 102">
            <a:extLst>
              <a:ext uri="{FF2B5EF4-FFF2-40B4-BE49-F238E27FC236}">
                <a16:creationId xmlns:a16="http://schemas.microsoft.com/office/drawing/2014/main" xmlns="" id="{7BC96222-CCD1-4644-A509-C0ACFFA3DC3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24213" y="5915025"/>
            <a:ext cx="508000" cy="158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ze strzałką 103">
            <a:extLst>
              <a:ext uri="{FF2B5EF4-FFF2-40B4-BE49-F238E27FC236}">
                <a16:creationId xmlns:a16="http://schemas.microsoft.com/office/drawing/2014/main" xmlns="" id="{30AF02A3-23F3-434E-9D93-815983570B2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84888" y="5922963"/>
            <a:ext cx="479425" cy="7937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ze strzałką 104">
            <a:extLst>
              <a:ext uri="{FF2B5EF4-FFF2-40B4-BE49-F238E27FC236}">
                <a16:creationId xmlns:a16="http://schemas.microsoft.com/office/drawing/2014/main" xmlns="" id="{761A66FC-76C5-4B3D-B941-AD729EBB02E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16988" y="5919788"/>
            <a:ext cx="434975" cy="31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ze strzałką 29">
            <a:extLst>
              <a:ext uri="{FF2B5EF4-FFF2-40B4-BE49-F238E27FC236}">
                <a16:creationId xmlns:a16="http://schemas.microsoft.com/office/drawing/2014/main" xmlns="" id="{2D4ADDBD-8224-4EB3-81EE-DD9C48713C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55288" y="2928938"/>
            <a:ext cx="0" cy="1825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ze strzałką 106">
            <a:extLst>
              <a:ext uri="{FF2B5EF4-FFF2-40B4-BE49-F238E27FC236}">
                <a16:creationId xmlns:a16="http://schemas.microsoft.com/office/drawing/2014/main" xmlns="" id="{82E88D52-E5F6-4CF9-854B-30FC2C45FF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47350" y="526256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ze strzałką 107">
            <a:extLst>
              <a:ext uri="{FF2B5EF4-FFF2-40B4-BE49-F238E27FC236}">
                <a16:creationId xmlns:a16="http://schemas.microsoft.com/office/drawing/2014/main" xmlns="" id="{9BE5B32D-ED75-4D53-8A4D-DD37A56060B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09788" y="4075113"/>
            <a:ext cx="0" cy="18415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6" name="Obraz 120">
            <a:extLst>
              <a:ext uri="{FF2B5EF4-FFF2-40B4-BE49-F238E27FC236}">
                <a16:creationId xmlns:a16="http://schemas.microsoft.com/office/drawing/2014/main" xmlns="" id="{078FD0B6-E080-4211-8B3A-554D6FA65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94E44432-0E36-4449-BFB9-92AAB24204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9AEDA3B1-DA50-46DB-898F-B03E8A5FF8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011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DA4ACBC9-003C-4A67-98FE-37385074AC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1736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1732D834-07B3-452A-B28E-1161C0DBAA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9767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34">
            <a:extLst>
              <a:ext uri="{FF2B5EF4-FFF2-40B4-BE49-F238E27FC236}">
                <a16:creationId xmlns:a16="http://schemas.microsoft.com/office/drawing/2014/main" xmlns="" id="{A221CB8A-96FB-4215-84E9-64C4537568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28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3" name="Symbol zastępczy tekstu 34">
            <a:extLst>
              <a:ext uri="{FF2B5EF4-FFF2-40B4-BE49-F238E27FC236}">
                <a16:creationId xmlns:a16="http://schemas.microsoft.com/office/drawing/2014/main" xmlns="" id="{1E79D583-3F64-41EB-8DC4-95035EA1C0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37679" y="3203070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4" name="Symbol zastępczy tekstu 34">
            <a:extLst>
              <a:ext uri="{FF2B5EF4-FFF2-40B4-BE49-F238E27FC236}">
                <a16:creationId xmlns:a16="http://schemas.microsoft.com/office/drawing/2014/main" xmlns="" id="{9622F878-1A19-4228-8DB4-55B7957D2E2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55741" y="3206416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tekstu 34">
            <a:extLst>
              <a:ext uri="{FF2B5EF4-FFF2-40B4-BE49-F238E27FC236}">
                <a16:creationId xmlns:a16="http://schemas.microsoft.com/office/drawing/2014/main" xmlns="" id="{4C6C7359-337A-4C0E-A326-EFC6991E15D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3209754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6" name="Symbol zastępczy tekstu 34">
            <a:extLst>
              <a:ext uri="{FF2B5EF4-FFF2-40B4-BE49-F238E27FC236}">
                <a16:creationId xmlns:a16="http://schemas.microsoft.com/office/drawing/2014/main" xmlns="" id="{CD7F0A7C-0831-41A2-8A3E-0E1DC559CD9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3771" y="3225802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ymbol zastępczy tekstu 34">
            <a:extLst>
              <a:ext uri="{FF2B5EF4-FFF2-40B4-BE49-F238E27FC236}">
                <a16:creationId xmlns:a16="http://schemas.microsoft.com/office/drawing/2014/main" xmlns="" id="{1C96707A-EDF6-44D2-A968-BAE975CF10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8992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8" name="Symbol zastępczy tekstu 34">
            <a:extLst>
              <a:ext uri="{FF2B5EF4-FFF2-40B4-BE49-F238E27FC236}">
                <a16:creationId xmlns:a16="http://schemas.microsoft.com/office/drawing/2014/main" xmlns="" id="{6ECA5A68-8FEA-4DBE-AB4B-AA547AC2C7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3707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9" name="Symbol zastępczy tekstu 34">
            <a:extLst>
              <a:ext uri="{FF2B5EF4-FFF2-40B4-BE49-F238E27FC236}">
                <a16:creationId xmlns:a16="http://schemas.microsoft.com/office/drawing/2014/main" xmlns="" id="{02558F85-4C14-4FC1-BA09-1ED5B0F90A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51747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0" name="Symbol zastępczy tekstu 34">
            <a:extLst>
              <a:ext uri="{FF2B5EF4-FFF2-40B4-BE49-F238E27FC236}">
                <a16:creationId xmlns:a16="http://schemas.microsoft.com/office/drawing/2014/main" xmlns="" id="{087FA02E-C441-4AE5-8FD0-014FB1D615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57108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1" name="Symbol zastępczy tekstu 34">
            <a:extLst>
              <a:ext uri="{FF2B5EF4-FFF2-40B4-BE49-F238E27FC236}">
                <a16:creationId xmlns:a16="http://schemas.microsoft.com/office/drawing/2014/main" xmlns="" id="{488AFE91-DCDE-429F-AF45-130D0A9BB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47722" y="5540541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2" name="Symbol zastępczy tekstu 34">
            <a:extLst>
              <a:ext uri="{FF2B5EF4-FFF2-40B4-BE49-F238E27FC236}">
                <a16:creationId xmlns:a16="http://schemas.microsoft.com/office/drawing/2014/main" xmlns="" id="{E248B204-ADFD-413B-AEC6-22B75135B26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728" y="5543888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DFD15D93-33D8-49AB-9BB0-FADE3A13225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65137" y="5532522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93051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83">
            <a:extLst>
              <a:ext uri="{FF2B5EF4-FFF2-40B4-BE49-F238E27FC236}">
                <a16:creationId xmlns:a16="http://schemas.microsoft.com/office/drawing/2014/main" xmlns="" id="{49D9B040-C103-4F58-A778-05C3B4DB5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51">
            <a:extLst>
              <a:ext uri="{FF2B5EF4-FFF2-40B4-BE49-F238E27FC236}">
                <a16:creationId xmlns:a16="http://schemas.microsoft.com/office/drawing/2014/main" xmlns="" id="{409D7E56-ABA5-40CA-827A-EC9B54F55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949450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">
            <a:extLst>
              <a:ext uri="{FF2B5EF4-FFF2-40B4-BE49-F238E27FC236}">
                <a16:creationId xmlns:a16="http://schemas.microsoft.com/office/drawing/2014/main" xmlns="" id="{D4D93B07-2486-40FA-AC7A-98AF63C4C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54">
            <a:extLst>
              <a:ext uri="{FF2B5EF4-FFF2-40B4-BE49-F238E27FC236}">
                <a16:creationId xmlns:a16="http://schemas.microsoft.com/office/drawing/2014/main" xmlns="" id="{C484B837-4D45-403F-8A39-B321EBE3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312420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55">
            <a:extLst>
              <a:ext uri="{FF2B5EF4-FFF2-40B4-BE49-F238E27FC236}">
                <a16:creationId xmlns:a16="http://schemas.microsoft.com/office/drawing/2014/main" xmlns="" id="{3F565125-50E9-496B-BE45-29918D6A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56">
            <a:extLst>
              <a:ext uri="{FF2B5EF4-FFF2-40B4-BE49-F238E27FC236}">
                <a16:creationId xmlns:a16="http://schemas.microsoft.com/office/drawing/2014/main" xmlns="" id="{ABC392E8-50C0-4962-A7FB-3F356D25D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57">
            <a:extLst>
              <a:ext uri="{FF2B5EF4-FFF2-40B4-BE49-F238E27FC236}">
                <a16:creationId xmlns:a16="http://schemas.microsoft.com/office/drawing/2014/main" xmlns="" id="{7BC88A6E-F28B-42D7-8DAD-3AF6B3D5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96373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58">
            <a:extLst>
              <a:ext uri="{FF2B5EF4-FFF2-40B4-BE49-F238E27FC236}">
                <a16:creationId xmlns:a16="http://schemas.microsoft.com/office/drawing/2014/main" xmlns="" id="{E80D6758-524D-4EC1-8C3E-C4E047B5F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3124200"/>
            <a:ext cx="23510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59">
            <a:extLst>
              <a:ext uri="{FF2B5EF4-FFF2-40B4-BE49-F238E27FC236}">
                <a16:creationId xmlns:a16="http://schemas.microsoft.com/office/drawing/2014/main" xmlns="" id="{626E6FE9-B9DF-4385-A615-193010333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7355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60">
            <a:extLst>
              <a:ext uri="{FF2B5EF4-FFF2-40B4-BE49-F238E27FC236}">
                <a16:creationId xmlns:a16="http://schemas.microsoft.com/office/drawing/2014/main" xmlns="" id="{D86DDF49-CF0D-483B-A0D0-72A43B1A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434013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az 61">
            <a:extLst>
              <a:ext uri="{FF2B5EF4-FFF2-40B4-BE49-F238E27FC236}">
                <a16:creationId xmlns:a16="http://schemas.microsoft.com/office/drawing/2014/main" xmlns="" id="{12C79BFE-12E9-41E7-A1C5-650B8FB6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1952625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raz 62">
            <a:extLst>
              <a:ext uri="{FF2B5EF4-FFF2-40B4-BE49-F238E27FC236}">
                <a16:creationId xmlns:a16="http://schemas.microsoft.com/office/drawing/2014/main" xmlns="" id="{48E74210-046E-4C6F-90C7-8DC97899E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1130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raz 63">
            <a:extLst>
              <a:ext uri="{FF2B5EF4-FFF2-40B4-BE49-F238E27FC236}">
                <a16:creationId xmlns:a16="http://schemas.microsoft.com/office/drawing/2014/main" xmlns="" id="{4E8C2EE9-41BE-447B-B033-EC20FD2E9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Obraz 64">
            <a:extLst>
              <a:ext uri="{FF2B5EF4-FFF2-40B4-BE49-F238E27FC236}">
                <a16:creationId xmlns:a16="http://schemas.microsoft.com/office/drawing/2014/main" xmlns="" id="{921A745B-32A1-4A1B-8E79-64B5BE011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5421313"/>
            <a:ext cx="23495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Obraz 87">
            <a:extLst>
              <a:ext uri="{FF2B5EF4-FFF2-40B4-BE49-F238E27FC236}">
                <a16:creationId xmlns:a16="http://schemas.microsoft.com/office/drawing/2014/main" xmlns="" id="{FCF3BEA7-C76B-472D-AC10-9215ACC08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260850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6">
            <a:extLst>
              <a:ext uri="{FF2B5EF4-FFF2-40B4-BE49-F238E27FC236}">
                <a16:creationId xmlns:a16="http://schemas.microsoft.com/office/drawing/2014/main" xmlns="" id="{018AFF5E-0734-474D-AE4A-4AA2151CC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419725"/>
            <a:ext cx="232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Obraz 120">
            <a:extLst>
              <a:ext uri="{FF2B5EF4-FFF2-40B4-BE49-F238E27FC236}">
                <a16:creationId xmlns:a16="http://schemas.microsoft.com/office/drawing/2014/main" xmlns="" id="{1863C148-C7F3-41DF-ADD2-25F790D9A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5689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Łącznik prosty 5">
            <a:extLst>
              <a:ext uri="{FF2B5EF4-FFF2-40B4-BE49-F238E27FC236}">
                <a16:creationId xmlns:a16="http://schemas.microsoft.com/office/drawing/2014/main" xmlns="" id="{2DBA094E-5E02-4881-B697-6E9C659888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1363" y="2444750"/>
            <a:ext cx="455612" cy="4763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Łącznik prosty 99">
            <a:extLst>
              <a:ext uri="{FF2B5EF4-FFF2-40B4-BE49-F238E27FC236}">
                <a16:creationId xmlns:a16="http://schemas.microsoft.com/office/drawing/2014/main" xmlns="" id="{9C67278B-243F-4209-818D-A8E9ACF414B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1200" y="5932488"/>
            <a:ext cx="512763" cy="4762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Łącznik prosty 105">
            <a:extLst>
              <a:ext uri="{FF2B5EF4-FFF2-40B4-BE49-F238E27FC236}">
                <a16:creationId xmlns:a16="http://schemas.microsoft.com/office/drawing/2014/main" xmlns="" id="{581B341B-E4A2-4529-99EE-550D76466F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3425" y="3609975"/>
            <a:ext cx="465138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Łącznik prosty 108">
            <a:extLst>
              <a:ext uri="{FF2B5EF4-FFF2-40B4-BE49-F238E27FC236}">
                <a16:creationId xmlns:a16="http://schemas.microsoft.com/office/drawing/2014/main" xmlns="" id="{37E7A663-BADA-4A2B-9005-08137CAFE2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9138" y="4772025"/>
            <a:ext cx="466725" cy="4763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Łącznik prosty 110">
            <a:extLst>
              <a:ext uri="{FF2B5EF4-FFF2-40B4-BE49-F238E27FC236}">
                <a16:creationId xmlns:a16="http://schemas.microsoft.com/office/drawing/2014/main" xmlns="" id="{167F5416-8EDD-4A01-8888-9186010A6B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3598863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Łącznik prosty 111">
            <a:extLst>
              <a:ext uri="{FF2B5EF4-FFF2-40B4-BE49-F238E27FC236}">
                <a16:creationId xmlns:a16="http://schemas.microsoft.com/office/drawing/2014/main" xmlns="" id="{EDDB4ADB-0451-4B46-87B1-B3CB841826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70600" y="4749800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Łącznik prosty 112">
            <a:extLst>
              <a:ext uri="{FF2B5EF4-FFF2-40B4-BE49-F238E27FC236}">
                <a16:creationId xmlns:a16="http://schemas.microsoft.com/office/drawing/2014/main" xmlns="" id="{67164702-97D1-430F-8195-B1F3BEF9A3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6825" y="3598863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Łącznik prosty 113">
            <a:extLst>
              <a:ext uri="{FF2B5EF4-FFF2-40B4-BE49-F238E27FC236}">
                <a16:creationId xmlns:a16="http://schemas.microsoft.com/office/drawing/2014/main" xmlns="" id="{1562F5BE-D9B9-4617-9B60-52008679D94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2063" y="4759325"/>
            <a:ext cx="512762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Łącznik prosty 114">
            <a:extLst>
              <a:ext uri="{FF2B5EF4-FFF2-40B4-BE49-F238E27FC236}">
                <a16:creationId xmlns:a16="http://schemas.microsoft.com/office/drawing/2014/main" xmlns="" id="{0643402E-3421-4BD3-9C2C-6060A7F2EC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2438400"/>
            <a:ext cx="465137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Łącznik prosty 115">
            <a:extLst>
              <a:ext uri="{FF2B5EF4-FFF2-40B4-BE49-F238E27FC236}">
                <a16:creationId xmlns:a16="http://schemas.microsoft.com/office/drawing/2014/main" xmlns="" id="{34762786-F9AB-4F7E-B5BC-C4F840A3CC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888" y="5932488"/>
            <a:ext cx="465137" cy="47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Łącznik prosty 116">
            <a:extLst>
              <a:ext uri="{FF2B5EF4-FFF2-40B4-BE49-F238E27FC236}">
                <a16:creationId xmlns:a16="http://schemas.microsoft.com/office/drawing/2014/main" xmlns="" id="{36F0B864-7E5D-4913-A81A-4871E69E55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86825" y="2438400"/>
            <a:ext cx="512763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Łącznik prosty 117">
            <a:extLst>
              <a:ext uri="{FF2B5EF4-FFF2-40B4-BE49-F238E27FC236}">
                <a16:creationId xmlns:a16="http://schemas.microsoft.com/office/drawing/2014/main" xmlns="" id="{5439FEB6-014A-4F5E-83AF-785A1B850C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09050" y="5919788"/>
            <a:ext cx="466725" cy="6350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Łącznik prosty 118">
            <a:extLst>
              <a:ext uri="{FF2B5EF4-FFF2-40B4-BE49-F238E27FC236}">
                <a16:creationId xmlns:a16="http://schemas.microsoft.com/office/drawing/2014/main" xmlns="" id="{3682A024-0620-4C17-87F3-BCE66583B7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39413" y="2925763"/>
            <a:ext cx="0" cy="18732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Łącznik prosty 119">
            <a:extLst>
              <a:ext uri="{FF2B5EF4-FFF2-40B4-BE49-F238E27FC236}">
                <a16:creationId xmlns:a16="http://schemas.microsoft.com/office/drawing/2014/main" xmlns="" id="{45618435-FA06-4EAA-9A22-A10CE7C2ED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550525" y="5253038"/>
            <a:ext cx="0" cy="169862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Łącznik prosty 121">
            <a:extLst>
              <a:ext uri="{FF2B5EF4-FFF2-40B4-BE49-F238E27FC236}">
                <a16:creationId xmlns:a16="http://schemas.microsoft.com/office/drawing/2014/main" xmlns="" id="{F221945E-BBB8-4435-9924-9482BBBBF8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8675" y="4095750"/>
            <a:ext cx="0" cy="155575"/>
          </a:xfrm>
          <a:prstGeom prst="straightConnector1">
            <a:avLst/>
          </a:prstGeom>
          <a:noFill/>
          <a:ln w="6345">
            <a:solidFill>
              <a:srgbClr val="6D6E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Symbol zastępczy tekstu 10">
            <a:extLst>
              <a:ext uri="{FF2B5EF4-FFF2-40B4-BE49-F238E27FC236}">
                <a16:creationId xmlns:a16="http://schemas.microsoft.com/office/drawing/2014/main" xmlns="" id="{2D6B4EC9-3FCD-46E7-AD72-7ED4FB4AC7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xmlns="" id="{387B022F-71DE-45D7-831A-2578A704C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0680" y="2044698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  <a:tabLst/>
              <a:defRPr lang="pl-PL" sz="12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6" name="Symbol zastępczy tekstu 34">
            <a:extLst>
              <a:ext uri="{FF2B5EF4-FFF2-40B4-BE49-F238E27FC236}">
                <a16:creationId xmlns:a16="http://schemas.microsoft.com/office/drawing/2014/main" xmlns="" id="{348F226D-9659-44C7-B5DA-4C00169745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5395" y="2044698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7" name="Symbol zastępczy tekstu 34">
            <a:extLst>
              <a:ext uri="{FF2B5EF4-FFF2-40B4-BE49-F238E27FC236}">
                <a16:creationId xmlns:a16="http://schemas.microsoft.com/office/drawing/2014/main" xmlns="" id="{A6D6C77E-3C17-49DD-A5B6-5F03B01A59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436" y="2048045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8" name="Symbol zastępczy tekstu 34">
            <a:extLst>
              <a:ext uri="{FF2B5EF4-FFF2-40B4-BE49-F238E27FC236}">
                <a16:creationId xmlns:a16="http://schemas.microsoft.com/office/drawing/2014/main" xmlns="" id="{16E9F502-7F24-443A-B434-FAE5994C5F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8796" y="2051383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39" name="Symbol zastępczy tekstu 34">
            <a:extLst>
              <a:ext uri="{FF2B5EF4-FFF2-40B4-BE49-F238E27FC236}">
                <a16:creationId xmlns:a16="http://schemas.microsoft.com/office/drawing/2014/main" xmlns="" id="{BA594A16-FF8C-495F-9168-85FEDA1EBF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36794" y="3237469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7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0" name="Symbol zastępczy tekstu 34">
            <a:extLst>
              <a:ext uri="{FF2B5EF4-FFF2-40B4-BE49-F238E27FC236}">
                <a16:creationId xmlns:a16="http://schemas.microsoft.com/office/drawing/2014/main" xmlns="" id="{3C6D7070-87FF-4F9A-B81E-99B75478A9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3868" y="3198086"/>
            <a:ext cx="219308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8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1" name="Symbol zastępczy tekstu 34">
            <a:extLst>
              <a:ext uri="{FF2B5EF4-FFF2-40B4-BE49-F238E27FC236}">
                <a16:creationId xmlns:a16="http://schemas.microsoft.com/office/drawing/2014/main" xmlns="" id="{01C4A748-6DE2-4B80-88A7-0867A9A072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12661" y="4378823"/>
            <a:ext cx="212357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9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2" name="Symbol zastępczy tekstu 34">
            <a:extLst>
              <a:ext uri="{FF2B5EF4-FFF2-40B4-BE49-F238E27FC236}">
                <a16:creationId xmlns:a16="http://schemas.microsoft.com/office/drawing/2014/main" xmlns="" id="{E371748F-0F3C-45C3-BEE5-7855736DF7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7376" y="4378823"/>
            <a:ext cx="211622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0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3" name="Symbol zastępczy tekstu 34">
            <a:extLst>
              <a:ext uri="{FF2B5EF4-FFF2-40B4-BE49-F238E27FC236}">
                <a16:creationId xmlns:a16="http://schemas.microsoft.com/office/drawing/2014/main" xmlns="" id="{1F8DBE29-2EAE-4228-9463-491CA16E96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35416" y="4382170"/>
            <a:ext cx="2115555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1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4" name="Symbol zastępczy tekstu 34">
            <a:extLst>
              <a:ext uri="{FF2B5EF4-FFF2-40B4-BE49-F238E27FC236}">
                <a16:creationId xmlns:a16="http://schemas.microsoft.com/office/drawing/2014/main" xmlns="" id="{FE721418-F402-4C46-8816-A64A72CC10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0777" y="4385508"/>
            <a:ext cx="2181721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2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5" name="Symbol zastępczy tekstu 34">
            <a:extLst>
              <a:ext uri="{FF2B5EF4-FFF2-40B4-BE49-F238E27FC236}">
                <a16:creationId xmlns:a16="http://schemas.microsoft.com/office/drawing/2014/main" xmlns="" id="{EEFCD437-4E42-432C-96E3-633CBBE085F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47725" y="5551057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3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6" name="Symbol zastępczy tekstu 34">
            <a:extLst>
              <a:ext uri="{FF2B5EF4-FFF2-40B4-BE49-F238E27FC236}">
                <a16:creationId xmlns:a16="http://schemas.microsoft.com/office/drawing/2014/main" xmlns="" id="{CF415927-48AB-44D3-AB95-956B445026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43865" y="5554394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7" name="Symbol zastępczy tekstu 34">
            <a:extLst>
              <a:ext uri="{FF2B5EF4-FFF2-40B4-BE49-F238E27FC236}">
                <a16:creationId xmlns:a16="http://schemas.microsoft.com/office/drawing/2014/main" xmlns="" id="{98271E4F-B7EF-4112-ABD0-E2BCC33C366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28775" y="5531425"/>
            <a:ext cx="2171699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1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8" name="Symbol zastępczy tekstu 34">
            <a:extLst>
              <a:ext uri="{FF2B5EF4-FFF2-40B4-BE49-F238E27FC236}">
                <a16:creationId xmlns:a16="http://schemas.microsoft.com/office/drawing/2014/main" xmlns="" id="{FD2619D8-D60A-4245-9E6C-AB0162782E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4185" y="32307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5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49" name="Symbol zastępczy tekstu 34">
            <a:extLst>
              <a:ext uri="{FF2B5EF4-FFF2-40B4-BE49-F238E27FC236}">
                <a16:creationId xmlns:a16="http://schemas.microsoft.com/office/drawing/2014/main" xmlns="" id="{EA2BA212-B5DF-4747-A450-62F053ED4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24178" y="3234123"/>
            <a:ext cx="2160334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342900" marR="0" lvl="0" indent="-342900" algn="ctr" fontAlgn="auto">
              <a:spcAft>
                <a:spcPts val="0"/>
              </a:spcAft>
              <a:buClr>
                <a:srgbClr val="A43757"/>
              </a:buClr>
              <a:buSzPct val="100000"/>
              <a:buFont typeface="Arial"/>
              <a:buAutoNum type="arabicPeriod" startAt="6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0421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910E5774-82B8-4B3F-9478-6D11DDA24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80D8AA22-8EE1-4225-8974-45E04E333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4488"/>
            <a:ext cx="55245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xmlns="" id="{F3444566-B5A6-4CCE-8389-2ABB2B6C33F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14400" y="4241810"/>
            <a:ext cx="6252520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sekcji</a:t>
            </a:r>
          </a:p>
        </p:txBody>
      </p:sp>
    </p:spTree>
    <p:extLst>
      <p:ext uri="{BB962C8B-B14F-4D97-AF65-F5344CB8AC3E}">
        <p14:creationId xmlns:p14="http://schemas.microsoft.com/office/powerpoint/2010/main" val="1631955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1A5CE07D-1C05-4477-806C-F26D85E56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1679575"/>
            <a:ext cx="8521700" cy="1997075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Łącznik prosty 11">
            <a:extLst>
              <a:ext uri="{FF2B5EF4-FFF2-40B4-BE49-F238E27FC236}">
                <a16:creationId xmlns:a16="http://schemas.microsoft.com/office/drawing/2014/main" xmlns="" id="{2B3B32C1-2399-4882-9947-182320FFC5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Łącznik prosty 12">
            <a:extLst>
              <a:ext uri="{FF2B5EF4-FFF2-40B4-BE49-F238E27FC236}">
                <a16:creationId xmlns:a16="http://schemas.microsoft.com/office/drawing/2014/main" xmlns="" id="{4F2573EE-07C5-474A-9851-F56B2C5B69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Obraz 14">
            <a:extLst>
              <a:ext uri="{FF2B5EF4-FFF2-40B4-BE49-F238E27FC236}">
                <a16:creationId xmlns:a16="http://schemas.microsoft.com/office/drawing/2014/main" xmlns="" id="{AB4EE818-3503-4FA1-AD3B-5C42057B0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509963"/>
            <a:ext cx="13858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EFF90393-56B6-4C39-891B-EA9CF4D87C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B8CADACE-1430-4525-8FF8-5B256EBD02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69953" y="3987798"/>
            <a:ext cx="707424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7" name="Symbol zastępczy tekstu 21">
            <a:extLst>
              <a:ext uri="{FF2B5EF4-FFF2-40B4-BE49-F238E27FC236}">
                <a16:creationId xmlns:a16="http://schemas.microsoft.com/office/drawing/2014/main" xmlns="" id="{E00620F1-2F4E-4690-B27E-6FC1022CA3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5B6C492C-8164-4051-A812-1C4D455AFB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88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39403270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>
            <a:extLst>
              <a:ext uri="{FF2B5EF4-FFF2-40B4-BE49-F238E27FC236}">
                <a16:creationId xmlns:a16="http://schemas.microsoft.com/office/drawing/2014/main" xmlns="" id="{B7BA279B-AFED-4A29-B965-1458A7402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963738"/>
            <a:ext cx="32781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4">
            <a:extLst>
              <a:ext uri="{FF2B5EF4-FFF2-40B4-BE49-F238E27FC236}">
                <a16:creationId xmlns:a16="http://schemas.microsoft.com/office/drawing/2014/main" xmlns="" id="{6AD95C1A-AB29-4D29-B5CB-64C4CF25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342582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53">
            <a:extLst>
              <a:ext uri="{FF2B5EF4-FFF2-40B4-BE49-F238E27FC236}">
                <a16:creationId xmlns:a16="http://schemas.microsoft.com/office/drawing/2014/main" xmlns="" id="{B61859B3-FAC1-4A44-8038-5E81D5B8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73">
            <a:extLst>
              <a:ext uri="{FF2B5EF4-FFF2-40B4-BE49-F238E27FC236}">
                <a16:creationId xmlns:a16="http://schemas.microsoft.com/office/drawing/2014/main" xmlns="" id="{FA734B41-7B52-47F9-80C4-E21A9C6D9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3425825"/>
            <a:ext cx="23542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74">
            <a:extLst>
              <a:ext uri="{FF2B5EF4-FFF2-40B4-BE49-F238E27FC236}">
                <a16:creationId xmlns:a16="http://schemas.microsoft.com/office/drawing/2014/main" xmlns="" id="{7E3E95E3-E1CB-4B19-B917-84C584725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867275"/>
            <a:ext cx="23526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a 13">
            <a:extLst>
              <a:ext uri="{FF2B5EF4-FFF2-40B4-BE49-F238E27FC236}">
                <a16:creationId xmlns:a16="http://schemas.microsoft.com/office/drawing/2014/main" xmlns="" id="{18B5ED27-5012-444C-BF0C-DC314F3F0322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6" name="Łącznik prosty 6">
              <a:extLst>
                <a:ext uri="{FF2B5EF4-FFF2-40B4-BE49-F238E27FC236}">
                  <a16:creationId xmlns:a16="http://schemas.microsoft.com/office/drawing/2014/main" xmlns="" id="{685249AD-A61C-4976-BC8F-8EB43EE15B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Łącznik prosty 12">
              <a:extLst>
                <a:ext uri="{FF2B5EF4-FFF2-40B4-BE49-F238E27FC236}">
                  <a16:creationId xmlns:a16="http://schemas.microsoft.com/office/drawing/2014/main" xmlns="" id="{A5664824-09A7-43B4-82D4-EDEEC8AE0D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Łącznik prosty 75">
              <a:extLst>
                <a:ext uri="{FF2B5EF4-FFF2-40B4-BE49-F238E27FC236}">
                  <a16:creationId xmlns:a16="http://schemas.microsoft.com/office/drawing/2014/main" xmlns="" id="{076F4012-B808-42B1-BA84-C1D987C0F1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Łącznik prosty 76">
              <a:extLst>
                <a:ext uri="{FF2B5EF4-FFF2-40B4-BE49-F238E27FC236}">
                  <a16:creationId xmlns:a16="http://schemas.microsoft.com/office/drawing/2014/main" xmlns="" id="{5FE905B2-F6C4-4ACF-AB93-CD2A90EF8F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A437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" name="Łącznik prosty 77">
            <a:extLst>
              <a:ext uri="{FF2B5EF4-FFF2-40B4-BE49-F238E27FC236}">
                <a16:creationId xmlns:a16="http://schemas.microsoft.com/office/drawing/2014/main" xmlns="" id="{EC81576A-896B-4AD8-93FF-C468A62FD5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78">
            <a:extLst>
              <a:ext uri="{FF2B5EF4-FFF2-40B4-BE49-F238E27FC236}">
                <a16:creationId xmlns:a16="http://schemas.microsoft.com/office/drawing/2014/main" xmlns="" id="{95E247A6-940F-4711-A2DD-074E0EF4B8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79">
            <a:extLst>
              <a:ext uri="{FF2B5EF4-FFF2-40B4-BE49-F238E27FC236}">
                <a16:creationId xmlns:a16="http://schemas.microsoft.com/office/drawing/2014/main" xmlns="" id="{F231CFC5-5E13-4D00-8FCA-75D277391FD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4422775"/>
            <a:ext cx="6350" cy="4206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80">
            <a:extLst>
              <a:ext uri="{FF2B5EF4-FFF2-40B4-BE49-F238E27FC236}">
                <a16:creationId xmlns:a16="http://schemas.microsoft.com/office/drawing/2014/main" xmlns="" id="{425CFD9A-5258-478C-9089-616B5115807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DE76E607-24AF-4AFB-A0AF-D29C2E397CA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CF26216F-39B6-40E3-A45D-FF4FE199D5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34">
            <a:extLst>
              <a:ext uri="{FF2B5EF4-FFF2-40B4-BE49-F238E27FC236}">
                <a16:creationId xmlns:a16="http://schemas.microsoft.com/office/drawing/2014/main" xmlns="" id="{09A13029-9CDF-4F27-AD05-376794BEFA3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tekstu 34">
            <a:extLst>
              <a:ext uri="{FF2B5EF4-FFF2-40B4-BE49-F238E27FC236}">
                <a16:creationId xmlns:a16="http://schemas.microsoft.com/office/drawing/2014/main" xmlns="" id="{A2CA2E34-4982-4AD2-AF39-A4B580BB5C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0" name="Symbol zastępczy tekstu 34">
            <a:extLst>
              <a:ext uri="{FF2B5EF4-FFF2-40B4-BE49-F238E27FC236}">
                <a16:creationId xmlns:a16="http://schemas.microsoft.com/office/drawing/2014/main" xmlns="" id="{28ED2120-D167-4BE6-AA76-8DEB895C88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tekstu 34">
            <a:extLst>
              <a:ext uri="{FF2B5EF4-FFF2-40B4-BE49-F238E27FC236}">
                <a16:creationId xmlns:a16="http://schemas.microsoft.com/office/drawing/2014/main" xmlns="" id="{BBFFE84D-86B8-46D5-8BE6-B1C3288A84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xmlns="" id="{9DE2A291-C1E3-4301-8408-27C58E2B4FB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3" name="Symbol zastępczy tekstu 18">
            <a:extLst>
              <a:ext uri="{FF2B5EF4-FFF2-40B4-BE49-F238E27FC236}">
                <a16:creationId xmlns:a16="http://schemas.microsoft.com/office/drawing/2014/main" xmlns="" id="{A7DC6EE5-089A-4EAC-8A4D-4D259DFC4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17213749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2">
            <a:extLst>
              <a:ext uri="{FF2B5EF4-FFF2-40B4-BE49-F238E27FC236}">
                <a16:creationId xmlns:a16="http://schemas.microsoft.com/office/drawing/2014/main" xmlns="" id="{5AB656C1-17BC-4132-AE83-5B6221AA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414713"/>
            <a:ext cx="2352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5">
            <a:extLst>
              <a:ext uri="{FF2B5EF4-FFF2-40B4-BE49-F238E27FC236}">
                <a16:creationId xmlns:a16="http://schemas.microsoft.com/office/drawing/2014/main" xmlns="" id="{9C85C58A-4AB9-41A4-A830-7BFFADF04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4857750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6">
            <a:extLst>
              <a:ext uri="{FF2B5EF4-FFF2-40B4-BE49-F238E27FC236}">
                <a16:creationId xmlns:a16="http://schemas.microsoft.com/office/drawing/2014/main" xmlns="" id="{B58C5FCB-6778-4EE5-953B-79D299697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4849813"/>
            <a:ext cx="2352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7">
            <a:extLst>
              <a:ext uri="{FF2B5EF4-FFF2-40B4-BE49-F238E27FC236}">
                <a16:creationId xmlns:a16="http://schemas.microsoft.com/office/drawing/2014/main" xmlns="" id="{CC52618E-7F98-42D3-840A-C2CD121B6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3402013"/>
            <a:ext cx="23542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9">
            <a:extLst>
              <a:ext uri="{FF2B5EF4-FFF2-40B4-BE49-F238E27FC236}">
                <a16:creationId xmlns:a16="http://schemas.microsoft.com/office/drawing/2014/main" xmlns="" id="{AF947C24-0066-402D-BF6D-143C0A51F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Łącznik prosty 6">
            <a:extLst>
              <a:ext uri="{FF2B5EF4-FFF2-40B4-BE49-F238E27FC236}">
                <a16:creationId xmlns:a16="http://schemas.microsoft.com/office/drawing/2014/main" xmlns="" id="{29BF4BE4-0A7E-48E3-9ABC-24266055CF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78038" y="3206750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Łącznik prosty 12">
            <a:extLst>
              <a:ext uri="{FF2B5EF4-FFF2-40B4-BE49-F238E27FC236}">
                <a16:creationId xmlns:a16="http://schemas.microsoft.com/office/drawing/2014/main" xmlns="" id="{ABC42BB4-5D38-42C2-803D-D360B93CE24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3613" y="2962275"/>
            <a:ext cx="6350" cy="2381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77">
            <a:extLst>
              <a:ext uri="{FF2B5EF4-FFF2-40B4-BE49-F238E27FC236}">
                <a16:creationId xmlns:a16="http://schemas.microsoft.com/office/drawing/2014/main" xmlns="" id="{E4ED7C3D-EDBE-4450-A761-E6B01441BB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79">
            <a:extLst>
              <a:ext uri="{FF2B5EF4-FFF2-40B4-BE49-F238E27FC236}">
                <a16:creationId xmlns:a16="http://schemas.microsoft.com/office/drawing/2014/main" xmlns="" id="{89C457D6-75C5-4E75-BAFB-39E1AA9E44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1213" y="4387850"/>
            <a:ext cx="6350" cy="3048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Łącznik prosty 80">
            <a:extLst>
              <a:ext uri="{FF2B5EF4-FFF2-40B4-BE49-F238E27FC236}">
                <a16:creationId xmlns:a16="http://schemas.microsoft.com/office/drawing/2014/main" xmlns="" id="{8FAE9100-F1D0-4CEF-A763-6262458ED48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Łącznik prosty ze strzałką 8">
            <a:extLst>
              <a:ext uri="{FF2B5EF4-FFF2-40B4-BE49-F238E27FC236}">
                <a16:creationId xmlns:a16="http://schemas.microsoft.com/office/drawing/2014/main" xmlns="" id="{206F0F04-0FDD-46BC-9FC6-526B042783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68513" y="32004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Łącznik prosty ze strzałką 30">
            <a:extLst>
              <a:ext uri="{FF2B5EF4-FFF2-40B4-BE49-F238E27FC236}">
                <a16:creationId xmlns:a16="http://schemas.microsoft.com/office/drawing/2014/main" xmlns="" id="{DD9E87E8-FAD0-4C11-9657-D2CB8222D6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06963" y="321627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Łącznik prosty ze strzałką 31">
            <a:extLst>
              <a:ext uri="{FF2B5EF4-FFF2-40B4-BE49-F238E27FC236}">
                <a16:creationId xmlns:a16="http://schemas.microsoft.com/office/drawing/2014/main" xmlns="" id="{D2392984-7A32-44E8-A290-5AAC72E70C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9150" y="4645025"/>
            <a:ext cx="0" cy="204788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Łącznik prosty ze strzałką 32">
            <a:extLst>
              <a:ext uri="{FF2B5EF4-FFF2-40B4-BE49-F238E27FC236}">
                <a16:creationId xmlns:a16="http://schemas.microsoft.com/office/drawing/2014/main" xmlns="" id="{40D92638-1252-4600-BE6A-2D437687A7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9025" y="4648200"/>
            <a:ext cx="0" cy="20637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xmlns="" id="{CDACB757-CD0E-4820-8E56-0FAB9F39D39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3" name="Symbol zastępczy tekstu 34">
            <a:extLst>
              <a:ext uri="{FF2B5EF4-FFF2-40B4-BE49-F238E27FC236}">
                <a16:creationId xmlns:a16="http://schemas.microsoft.com/office/drawing/2014/main" xmlns="" id="{285136D6-5D82-43C9-994F-F207C92A9B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4" name="Symbol zastępczy tekstu 34">
            <a:extLst>
              <a:ext uri="{FF2B5EF4-FFF2-40B4-BE49-F238E27FC236}">
                <a16:creationId xmlns:a16="http://schemas.microsoft.com/office/drawing/2014/main" xmlns="" id="{CCCF03BB-5F5B-4C0C-9242-43CE0B8556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tekstu 34">
            <a:extLst>
              <a:ext uri="{FF2B5EF4-FFF2-40B4-BE49-F238E27FC236}">
                <a16:creationId xmlns:a16="http://schemas.microsoft.com/office/drawing/2014/main" xmlns="" id="{7B47C0B3-6B4C-4C18-9688-94DF7E0398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6" name="Symbol zastępczy tekstu 34">
            <a:extLst>
              <a:ext uri="{FF2B5EF4-FFF2-40B4-BE49-F238E27FC236}">
                <a16:creationId xmlns:a16="http://schemas.microsoft.com/office/drawing/2014/main" xmlns="" id="{519D6E91-E2F4-4410-A0E1-F51A1F82B66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7" name="Symbol zastępczy tekstu 34">
            <a:extLst>
              <a:ext uri="{FF2B5EF4-FFF2-40B4-BE49-F238E27FC236}">
                <a16:creationId xmlns:a16="http://schemas.microsoft.com/office/drawing/2014/main" xmlns="" id="{489E6622-C796-4337-BBE2-F5FE2CC098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xmlns="" id="{BB32D035-E829-4FA9-9163-16F04295FB4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03966490-7065-41AF-99F6-C0AEF8169F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6416132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9">
            <a:extLst>
              <a:ext uri="{FF2B5EF4-FFF2-40B4-BE49-F238E27FC236}">
                <a16:creationId xmlns:a16="http://schemas.microsoft.com/office/drawing/2014/main" xmlns="" id="{139B567B-AC0B-422B-8176-CF879DAD9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5163"/>
            <a:ext cx="3265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Łącznik prosty 80">
            <a:extLst>
              <a:ext uri="{FF2B5EF4-FFF2-40B4-BE49-F238E27FC236}">
                <a16:creationId xmlns:a16="http://schemas.microsoft.com/office/drawing/2014/main" xmlns="" id="{A589D456-0F87-4B09-A46E-0867C8868A4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07050" y="2435225"/>
            <a:ext cx="1639888" cy="9525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Obraz 3">
            <a:extLst>
              <a:ext uri="{FF2B5EF4-FFF2-40B4-BE49-F238E27FC236}">
                <a16:creationId xmlns:a16="http://schemas.microsoft.com/office/drawing/2014/main" xmlns="" id="{AA8D6769-EE9A-41BF-A9DD-98946CA9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3416300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8">
            <a:extLst>
              <a:ext uri="{FF2B5EF4-FFF2-40B4-BE49-F238E27FC236}">
                <a16:creationId xmlns:a16="http://schemas.microsoft.com/office/drawing/2014/main" xmlns="" id="{74600428-20D3-464E-A30F-BADFB8570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406775"/>
            <a:ext cx="23495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9">
            <a:extLst>
              <a:ext uri="{FF2B5EF4-FFF2-40B4-BE49-F238E27FC236}">
                <a16:creationId xmlns:a16="http://schemas.microsoft.com/office/drawing/2014/main" xmlns="" id="{CD39D12E-E07E-457B-8028-637F6A72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852988"/>
            <a:ext cx="2349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33">
            <a:extLst>
              <a:ext uri="{FF2B5EF4-FFF2-40B4-BE49-F238E27FC236}">
                <a16:creationId xmlns:a16="http://schemas.microsoft.com/office/drawing/2014/main" xmlns="" id="{95CD2D42-339F-470B-B955-9B9DFF57C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857750"/>
            <a:ext cx="2351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a 34">
            <a:extLst>
              <a:ext uri="{FF2B5EF4-FFF2-40B4-BE49-F238E27FC236}">
                <a16:creationId xmlns:a16="http://schemas.microsoft.com/office/drawing/2014/main" xmlns="" id="{5243BBBB-48C8-4FE9-8540-15104740FA6A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2962275"/>
            <a:ext cx="2825750" cy="484188"/>
            <a:chOff x="2078184" y="2962143"/>
            <a:chExt cx="2826328" cy="485099"/>
          </a:xfrm>
        </p:grpSpPr>
        <p:cxnSp>
          <p:nvCxnSpPr>
            <p:cNvPr id="19" name="Łącznik prosty 35">
              <a:extLst>
                <a:ext uri="{FF2B5EF4-FFF2-40B4-BE49-F238E27FC236}">
                  <a16:creationId xmlns:a16="http://schemas.microsoft.com/office/drawing/2014/main" xmlns="" id="{033A1D82-C671-464E-99FA-3FCC1835226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8184" y="3206837"/>
              <a:ext cx="2826328" cy="0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Łącznik prosty 36">
              <a:extLst>
                <a:ext uri="{FF2B5EF4-FFF2-40B4-BE49-F238E27FC236}">
                  <a16:creationId xmlns:a16="http://schemas.microsoft.com/office/drawing/2014/main" xmlns="" id="{E71D9080-5F8A-4943-99FE-5349F009C2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3057" y="2962143"/>
              <a:ext cx="6437" cy="238257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Łącznik prosty 37">
              <a:extLst>
                <a:ext uri="{FF2B5EF4-FFF2-40B4-BE49-F238E27FC236}">
                  <a16:creationId xmlns:a16="http://schemas.microsoft.com/office/drawing/2014/main" xmlns="" id="{8D1BC037-F11C-4738-80F9-CFECA41CE3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91829" y="3204688"/>
              <a:ext cx="6438" cy="238265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Łącznik prosty 38">
              <a:extLst>
                <a:ext uri="{FF2B5EF4-FFF2-40B4-BE49-F238E27FC236}">
                  <a16:creationId xmlns:a16="http://schemas.microsoft.com/office/drawing/2014/main" xmlns="" id="{AC428CA5-ACBD-4787-9985-07B5FE448C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82088" y="3208986"/>
              <a:ext cx="6438" cy="238256"/>
            </a:xfrm>
            <a:prstGeom prst="straightConnector1">
              <a:avLst/>
            </a:prstGeom>
            <a:noFill/>
            <a:ln w="6345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3" name="Łącznik prosty 39">
            <a:extLst>
              <a:ext uri="{FF2B5EF4-FFF2-40B4-BE49-F238E27FC236}">
                <a16:creationId xmlns:a16="http://schemas.microsoft.com/office/drawing/2014/main" xmlns="" id="{AE9146BB-BCD3-4FA4-B9D2-10091736DA4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2800" y="4646613"/>
            <a:ext cx="2825750" cy="0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Łącznik prosty 40">
            <a:extLst>
              <a:ext uri="{FF2B5EF4-FFF2-40B4-BE49-F238E27FC236}">
                <a16:creationId xmlns:a16="http://schemas.microsoft.com/office/drawing/2014/main" xmlns="" id="{1A8D71BE-06D6-416F-9A1F-63ED028B86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95850" y="4651375"/>
            <a:ext cx="6350" cy="238125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Łącznik prosty 41">
            <a:extLst>
              <a:ext uri="{FF2B5EF4-FFF2-40B4-BE49-F238E27FC236}">
                <a16:creationId xmlns:a16="http://schemas.microsoft.com/office/drawing/2014/main" xmlns="" id="{BBD7C87B-E179-42C1-840E-F98C71AD71B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4400550"/>
            <a:ext cx="6350" cy="465138"/>
          </a:xfrm>
          <a:prstGeom prst="straightConnector1">
            <a:avLst/>
          </a:prstGeom>
          <a:noFill/>
          <a:ln w="6345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02C75697-A93B-4CEE-A32E-6209E65871C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xmlns="" id="{18C23841-6523-46FE-BA31-F80C239C25F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05026" y="3496985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xmlns="" id="{4D5A8955-0062-41DD-81D6-9A6DD748AA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2651" y="3535088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xmlns="" id="{716B17AC-FFF2-425A-91F1-9F95BA6B26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08091" y="4944782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tekstu 34">
            <a:extLst>
              <a:ext uri="{FF2B5EF4-FFF2-40B4-BE49-F238E27FC236}">
                <a16:creationId xmlns:a16="http://schemas.microsoft.com/office/drawing/2014/main" xmlns="" id="{E028E6A1-0F78-46B9-AFF3-F539428040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72363" y="4966554"/>
            <a:ext cx="2154993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xmlns="" id="{EFD7A915-EC6D-4851-BA45-92D9DB169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84732" y="2043748"/>
            <a:ext cx="3044467" cy="80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12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tekstu 16">
            <a:extLst>
              <a:ext uri="{FF2B5EF4-FFF2-40B4-BE49-F238E27FC236}">
                <a16:creationId xmlns:a16="http://schemas.microsoft.com/office/drawing/2014/main" xmlns="" id="{B4EED3F3-ED7D-4C5B-8FC3-90C0E6FB75F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13626" y="2236786"/>
            <a:ext cx="38036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18">
            <a:extLst>
              <a:ext uri="{FF2B5EF4-FFF2-40B4-BE49-F238E27FC236}">
                <a16:creationId xmlns:a16="http://schemas.microsoft.com/office/drawing/2014/main" xmlns="" id="{9227BA91-10E5-4437-9715-30C47D7ABE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96160" y="2792413"/>
            <a:ext cx="3854452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Tutaj rozwinięcie w postaci punktorów</a:t>
            </a:r>
          </a:p>
        </p:txBody>
      </p:sp>
    </p:spTree>
    <p:extLst>
      <p:ext uri="{BB962C8B-B14F-4D97-AF65-F5344CB8AC3E}">
        <p14:creationId xmlns:p14="http://schemas.microsoft.com/office/powerpoint/2010/main" val="27635696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>
            <a:extLst>
              <a:ext uri="{FF2B5EF4-FFF2-40B4-BE49-F238E27FC236}">
                <a16:creationId xmlns:a16="http://schemas.microsoft.com/office/drawing/2014/main" xmlns="" id="{CEC55D86-BCCD-4CFD-A57F-9598C24BD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xmlns="" id="{B9E9F9AE-CBB6-4CDE-B19B-CFBF6AD6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4775"/>
            <a:ext cx="79295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B7A8B57D-8BAF-4676-B859-BF101F6C5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3597275"/>
            <a:ext cx="23241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611E3A1D-201E-41FE-A339-197007156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38" y="4878388"/>
            <a:ext cx="1719262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7E0418B5-820A-4F2D-A501-4AEB2294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37369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7202D230-4A46-4EDC-8EA0-BCBB2C5F9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4238" y="1011238"/>
            <a:ext cx="186848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700" dirty="0">
                <a:solidFill>
                  <a:srgbClr val="FFFFFF"/>
                </a:solidFill>
                <a:latin typeface="Arial" panose="020B0604020202020204" pitchFamily="34" charset="0"/>
              </a:rPr>
              <a:t>www.smmlegal.pl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230FA48D-E990-4E85-98AA-7A30CB367B2B}"/>
              </a:ext>
            </a:extLst>
          </p:cNvPr>
          <p:cNvSpPr txBox="1"/>
          <p:nvPr/>
        </p:nvSpPr>
        <p:spPr>
          <a:xfrm>
            <a:off x="3327400" y="3582988"/>
            <a:ext cx="2189163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cap="all" dirty="0">
                <a:solidFill>
                  <a:srgbClr val="FFFFFF"/>
                </a:solidFill>
                <a:latin typeface="Arial"/>
              </a:rPr>
              <a:t>zapraszamy</a:t>
            </a:r>
          </a:p>
        </p:txBody>
      </p:sp>
      <p:sp>
        <p:nvSpPr>
          <p:cNvPr id="9" name="pole tekstowe 13">
            <a:extLst>
              <a:ext uri="{FF2B5EF4-FFF2-40B4-BE49-F238E27FC236}">
                <a16:creationId xmlns:a16="http://schemas.microsoft.com/office/drawing/2014/main" xmlns="" id="{97D541A1-8737-4D31-9664-0552F2E1F809}"/>
              </a:ext>
            </a:extLst>
          </p:cNvPr>
          <p:cNvSpPr txBox="1"/>
          <p:nvPr/>
        </p:nvSpPr>
        <p:spPr>
          <a:xfrm>
            <a:off x="1919288" y="3913188"/>
            <a:ext cx="5815012" cy="78422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500" kern="0" cap="all" dirty="0">
                <a:solidFill>
                  <a:srgbClr val="FFFFFF"/>
                </a:solidFill>
                <a:latin typeface="Arial"/>
              </a:rPr>
              <a:t>Do współpracy</a:t>
            </a: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7E4AC812-EA4E-4D3B-8DA2-E038B7528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740400"/>
            <a:ext cx="18240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MT"/>
              </a:rPr>
              <a:t>00-872 Warszawa</a:t>
            </a:r>
            <a:endParaRPr lang="pl-PL" altLang="pl-PL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Prostokąt 15">
            <a:extLst>
              <a:ext uri="{FF2B5EF4-FFF2-40B4-BE49-F238E27FC236}">
                <a16:creationId xmlns:a16="http://schemas.microsoft.com/office/drawing/2014/main" xmlns="" id="{E95F81FA-09B6-4D3F-832C-64A6DA0D0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5740400"/>
            <a:ext cx="6096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Poznań Office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ul. Litewska 3/1</a:t>
            </a:r>
          </a:p>
          <a:p>
            <a:pPr eaLnBrk="1" hangingPunct="1">
              <a:defRPr/>
            </a:pPr>
            <a:r>
              <a:rPr lang="pl-PL" altLang="pl-PL" sz="1400" dirty="0">
                <a:solidFill>
                  <a:srgbClr val="FFFFFF"/>
                </a:solidFill>
                <a:latin typeface="Arial" panose="020B0604020202020204" pitchFamily="34" charset="0"/>
              </a:rPr>
              <a:t>60-605 Poznań</a:t>
            </a:r>
            <a:endParaRPr lang="pl-PL" altLang="pl-PL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Łącznik prosty 18">
            <a:extLst>
              <a:ext uri="{FF2B5EF4-FFF2-40B4-BE49-F238E27FC236}">
                <a16:creationId xmlns:a16="http://schemas.microsoft.com/office/drawing/2014/main" xmlns="" id="{99CA0DF2-A06D-485E-B725-CC23068F5B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19325" y="5770563"/>
            <a:ext cx="0" cy="720725"/>
          </a:xfrm>
          <a:prstGeom prst="straightConnector1">
            <a:avLst/>
          </a:prstGeom>
          <a:noFill/>
          <a:ln w="634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87679365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A9D435-006C-4AE0-8D24-1721504DB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396223-4143-45BB-A763-3B1B845CF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07B524-6A39-4045-920C-91ECFA3D671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4C123B0-46A4-4BCC-BA20-41976DEECD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179ECAD-33A0-4FB4-AC38-3BDA4AEA4A4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31DBA761-7899-4C38-B92C-32E846F71070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35B467AE-B50B-4496-943B-994E8128D675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85DABA51-0D9B-4D34-8A61-3A2DB903B1A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7FBA5058-07FF-47D8-BE04-3952B2A776B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8310894C-D429-4E8F-9CBF-F4C8B99E56C3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49842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13D0A-CD9C-4D07-873E-BF07400A4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174F5730-E0EB-4347-AC27-DC41745F792F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0DBE8A3C-E2C2-483F-B139-A46BB87248C3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C5B01251-E5B3-4281-93B9-915C0B21B65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09FA245F-B7C7-4348-AB2C-A3F8AB65982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17EFFCD6-6346-4A71-A630-6E98D770D49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8973362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1E01E4C0-4A5E-4D42-8FE8-650ABD022F77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B0CAD590-7EE6-41E2-8060-912DD3FFAEE8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E5E20CF-E983-46B6-A0E4-2CF55ABB36A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CA46094-C743-49ED-BDA3-4E2F6506218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F152DD13-B53F-4C63-9C7B-5D6EE4391BE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709898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70E2B-9CC7-4224-8A2D-EE70AE0E7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0F1F7-8759-4119-9376-9F6C723F22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sz="28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sz="20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1DB52BF-A834-422B-BBE4-1783F6BA7EC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A19C19D8-9726-42DA-972D-109A5FC8D36C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053D66F6-09F8-43EA-A44F-6630F4A8CE91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F83A36E-8C68-4C0F-B4F5-4317796A9E5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5AE5FD3D-7B4E-4E27-A59E-A63EFE04FAB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9F15182C-519E-4E78-9CB8-7CE62611A6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43360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97AEE-0465-4CCE-AFBA-6DC2DFA55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840D69-5CA8-48AF-B0B9-E673713682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0CD53DA-B55F-41B3-9B42-4CEB83D527A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6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9315C20-6FEA-41A3-A4C9-8776B616B99E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870A7575-E0A8-44C5-A098-66F19ED12688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1E694DF-424C-41FC-9979-5DD8C54C001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F0F7CEC-3018-4B83-AC2E-CE4C8218006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5005A75F-0D13-4C90-A81B-661D7238C9BB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05532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AB9DCA-35CB-4A71-996D-3FDF2EEDD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4C73A6-FEBD-4B88-A371-5C4E29573F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6B6F505-5963-43E4-8345-367CE4F1B974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F0C5A985-BDC1-4750-950D-1352D3EEFEA4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E3878F6-3641-4206-9AC9-3167B0C662C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44C42E3-E8B2-499E-8510-FBED88E2F3F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2280057-B348-4B20-B5DB-E2547969964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651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98F0008-9AE5-4548-8401-CCAF84BE8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2057400"/>
            <a:ext cx="8509000" cy="1674813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Obraz 8">
            <a:extLst>
              <a:ext uri="{FF2B5EF4-FFF2-40B4-BE49-F238E27FC236}">
                <a16:creationId xmlns:a16="http://schemas.microsoft.com/office/drawing/2014/main" xmlns="" id="{504FD97D-3F06-4C65-A741-E6E343FF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476625"/>
            <a:ext cx="1419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Łącznik prosty 11">
            <a:extLst>
              <a:ext uri="{FF2B5EF4-FFF2-40B4-BE49-F238E27FC236}">
                <a16:creationId xmlns:a16="http://schemas.microsoft.com/office/drawing/2014/main" xmlns="" id="{5047629C-4CE0-4834-9006-F3388D5F16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191000"/>
            <a:ext cx="1398588" cy="1270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Łącznik prosty 12">
            <a:extLst>
              <a:ext uri="{FF2B5EF4-FFF2-40B4-BE49-F238E27FC236}">
                <a16:creationId xmlns:a16="http://schemas.microsoft.com/office/drawing/2014/main" xmlns="" id="{B3FF3E3D-15E0-4E0F-9C31-6B258010ED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92413" y="4203700"/>
            <a:ext cx="712787" cy="0"/>
          </a:xfrm>
          <a:prstGeom prst="straightConnector1">
            <a:avLst/>
          </a:prstGeom>
          <a:noFill/>
          <a:ln w="6345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xmlns="" id="{AA773BB9-034F-40C6-9F66-77DE1360C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8826502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7" name="Symbol zastępczy tekstu 15">
            <a:extLst>
              <a:ext uri="{FF2B5EF4-FFF2-40B4-BE49-F238E27FC236}">
                <a16:creationId xmlns:a16="http://schemas.microsoft.com/office/drawing/2014/main" xmlns="" id="{B44F3349-515E-4C56-BAFB-A903323917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85900" y="3708404"/>
            <a:ext cx="1231897" cy="292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Art. </a:t>
            </a:r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xmlns="" id="{3BB4C775-44A6-47DA-B11E-41C5B17F06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8669" y="4038603"/>
            <a:ext cx="1383953" cy="78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5200" b="1" i="0" u="none" strike="noStrike" cap="none" spc="0" baseline="0">
                <a:solidFill>
                  <a:srgbClr val="A43759"/>
                </a:solidFill>
                <a:uFillTx/>
                <a:latin typeface="Arial-BoldMT"/>
              </a:defRPr>
            </a:lvl1pPr>
          </a:lstStyle>
          <a:p>
            <a:pPr lvl="0"/>
            <a:r>
              <a:rPr lang="pl-PL"/>
              <a:t>nr</a:t>
            </a:r>
          </a:p>
        </p:txBody>
      </p:sp>
      <p:sp>
        <p:nvSpPr>
          <p:cNvPr id="9" name="Symbol zastępczy tekstu 19">
            <a:extLst>
              <a:ext uri="{FF2B5EF4-FFF2-40B4-BE49-F238E27FC236}">
                <a16:creationId xmlns:a16="http://schemas.microsoft.com/office/drawing/2014/main" xmlns="" id="{BB1A60F3-0581-49D1-8323-984A85A2B7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95703" y="3987798"/>
            <a:ext cx="7048496" cy="95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1" i="0" u="none" strike="noStrike" cap="all" spc="0" baseline="0">
                <a:solidFill>
                  <a:srgbClr val="A43757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Druga część tekstu może ZAJMOWAĆ NAWET 4 LINIJKI – ważne treści wyróżnione.</a:t>
            </a:r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xmlns="" id="{9BA08610-8CF4-4FF3-B8D8-E6B8BF8C28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70301" y="5152772"/>
            <a:ext cx="7092433" cy="118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sz="1200" b="0" i="0" u="none" strike="noStrike" cap="none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xmlns="" id="{018F0CF1-C93C-40A0-A1B6-0AD39A53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051304" y="2184401"/>
            <a:ext cx="6637291" cy="1302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Tekst artykułu</a:t>
            </a:r>
          </a:p>
        </p:txBody>
      </p:sp>
    </p:spTree>
    <p:extLst>
      <p:ext uri="{BB962C8B-B14F-4D97-AF65-F5344CB8AC3E}">
        <p14:creationId xmlns:p14="http://schemas.microsoft.com/office/powerpoint/2010/main" val="5203057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FE8BBB-B068-4437-9E56-E8555CB921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06FF918-4DE5-4473-A935-DF32D6BBB2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pl-PL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19B3CA3-0849-40EF-98B9-63639F87989C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06D1557B-A5BD-4820-BB26-C1490F673690}" type="datetime1">
              <a:rPr lang="pl-PL"/>
              <a:pPr>
                <a:defRPr/>
              </a:pPr>
              <a:t>2018-10-18</a:t>
            </a:fld>
            <a:endParaRPr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0693238-199B-434F-9A00-B216E1E7F82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2B2E942-86D7-4B80-B0A2-00BAE0CC0AA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357BE729-8F4B-4935-A3C3-C7B4DBE51973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51132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180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6">
            <a:extLst>
              <a:ext uri="{FF2B5EF4-FFF2-40B4-BE49-F238E27FC236}">
                <a16:creationId xmlns:a16="http://schemas.microsoft.com/office/drawing/2014/main" xmlns="" id="{CD0A22BF-3EED-4C3F-B810-51BA693AF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59050"/>
            <a:ext cx="74930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Prostokąt 7">
            <a:extLst>
              <a:ext uri="{FF2B5EF4-FFF2-40B4-BE49-F238E27FC236}">
                <a16:creationId xmlns:a16="http://schemas.microsoft.com/office/drawing/2014/main" xmlns="" id="{4868FDC1-7319-45CE-8A12-89FBBDC9B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700" y="2570163"/>
            <a:ext cx="4178300" cy="374650"/>
          </a:xfrm>
          <a:prstGeom prst="rect">
            <a:avLst/>
          </a:prstGeom>
          <a:solidFill>
            <a:srgbClr val="A43757"/>
          </a:solidFill>
          <a:ln w="12701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pole tekstowe 15">
            <a:extLst>
              <a:ext uri="{FF2B5EF4-FFF2-40B4-BE49-F238E27FC236}">
                <a16:creationId xmlns:a16="http://schemas.microsoft.com/office/drawing/2014/main" xmlns="" id="{CAD4F5C4-AD91-4FB0-B6FD-FC06E4766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2595563"/>
            <a:ext cx="2339975" cy="322262"/>
          </a:xfrm>
          <a:prstGeom prst="rect">
            <a:avLst/>
          </a:prstGeom>
          <a:noFill/>
          <a:ln w="9528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500" dirty="0">
                <a:solidFill>
                  <a:srgbClr val="FFFFFF"/>
                </a:solidFill>
                <a:latin typeface="Arial" panose="020B0604020202020204" pitchFamily="34" charset="0"/>
              </a:rPr>
              <a:t>Specjalizacje:</a:t>
            </a:r>
          </a:p>
        </p:txBody>
      </p:sp>
      <p:cxnSp>
        <p:nvCxnSpPr>
          <p:cNvPr id="14" name="Łącznik prosty 20">
            <a:extLst>
              <a:ext uri="{FF2B5EF4-FFF2-40B4-BE49-F238E27FC236}">
                <a16:creationId xmlns:a16="http://schemas.microsoft.com/office/drawing/2014/main" xmlns="" id="{6D0E9C36-B8A2-4378-93AE-F9BDFE7D5D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207000"/>
            <a:ext cx="12192000" cy="0"/>
          </a:xfrm>
          <a:prstGeom prst="straightConnector1">
            <a:avLst/>
          </a:prstGeom>
          <a:noFill/>
          <a:ln w="6345">
            <a:solidFill>
              <a:srgbClr val="4454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Obraz 21">
            <a:extLst>
              <a:ext uri="{FF2B5EF4-FFF2-40B4-BE49-F238E27FC236}">
                <a16:creationId xmlns:a16="http://schemas.microsoft.com/office/drawing/2014/main" xmlns="" id="{FD16A3C6-2DD1-4251-B2D1-FDBBA077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649913"/>
            <a:ext cx="30511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2">
            <a:extLst>
              <a:ext uri="{FF2B5EF4-FFF2-40B4-BE49-F238E27FC236}">
                <a16:creationId xmlns:a16="http://schemas.microsoft.com/office/drawing/2014/main" xmlns="" id="{20D9C8EC-22EC-428B-934F-DFAB7E40F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5676900"/>
            <a:ext cx="690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3">
            <a:extLst>
              <a:ext uri="{FF2B5EF4-FFF2-40B4-BE49-F238E27FC236}">
                <a16:creationId xmlns:a16="http://schemas.microsoft.com/office/drawing/2014/main" xmlns="" id="{AD4CF423-B650-40A3-B821-0971B0906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5613400"/>
            <a:ext cx="7778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1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50" marR="0" lvl="0" indent="-285750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2583070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rgbClr val="E7E6E6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Imię i nazwisko | funkcja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3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noProof="0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0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15" name="Symbol zastępczy tekstu 19">
            <a:extLst>
              <a:ext uri="{FF2B5EF4-FFF2-40B4-BE49-F238E27FC236}">
                <a16:creationId xmlns:a16="http://schemas.microsoft.com/office/drawing/2014/main" xmlns="" id="{2349FF69-291B-4E01-AA48-A02239FEB5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Numer tel.</a:t>
            </a:r>
          </a:p>
        </p:txBody>
      </p:sp>
      <p:sp>
        <p:nvSpPr>
          <p:cNvPr id="16" name="Symbol zastępczy tekstu 19">
            <a:extLst>
              <a:ext uri="{FF2B5EF4-FFF2-40B4-BE49-F238E27FC236}">
                <a16:creationId xmlns:a16="http://schemas.microsoft.com/office/drawing/2014/main" xmlns="" id="{7436C755-7D6B-4487-AACB-E3F3B6CDCE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2701521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3901206057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88680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xmlns="" id="{4C44D14F-F880-4E8C-A630-5E541FF4B2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728667"/>
            <a:ext cx="4102098" cy="684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768364009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xmlns="" id="{B18C504E-91CB-46A0-84A1-D9C5AE420CED}"/>
              </a:ext>
            </a:extLst>
          </p:cNvPr>
          <p:cNvCxnSpPr/>
          <p:nvPr userDrawn="1"/>
        </p:nvCxnSpPr>
        <p:spPr>
          <a:xfrm>
            <a:off x="304800" y="29718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xmlns="" id="{E70A993E-F5D1-4B40-8793-DCBC2982F795}"/>
              </a:ext>
            </a:extLst>
          </p:cNvPr>
          <p:cNvCxnSpPr/>
          <p:nvPr userDrawn="1"/>
        </p:nvCxnSpPr>
        <p:spPr>
          <a:xfrm>
            <a:off x="11684000" y="3162300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3616" y="2913754"/>
            <a:ext cx="5612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pl-PL"/>
              <a:t>Kliknij, aby edytować styl</a:t>
            </a:r>
            <a:endParaRPr lang="uk-UA" dirty="0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688376" y="2507741"/>
            <a:ext cx="1804416" cy="180441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/>
            </a:lvl1pPr>
          </a:lstStyle>
          <a:p>
            <a:pPr lvl="0"/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420111130"/>
      </p:ext>
    </p:extLst>
  </p:cSld>
  <p:clrMapOvr>
    <a:masterClrMapping/>
  </p:clrMapOvr>
  <p:transition spd="slow">
    <p:fade/>
  </p:transition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6">
            <a:extLst>
              <a:ext uri="{FF2B5EF4-FFF2-40B4-BE49-F238E27FC236}">
                <a16:creationId xmlns:a16="http://schemas.microsoft.com/office/drawing/2014/main" xmlns="" id="{FAA8A8E0-520C-4927-996A-04392BE5E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59050"/>
            <a:ext cx="7493000" cy="374650"/>
          </a:xfrm>
          <a:prstGeom prst="rect">
            <a:avLst/>
          </a:prstGeom>
          <a:solidFill>
            <a:schemeClr val="accent1"/>
          </a:solidFill>
          <a:ln w="12701">
            <a:solidFill>
              <a:schemeClr val="accent1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Prostokąt 7">
            <a:extLst>
              <a:ext uri="{FF2B5EF4-FFF2-40B4-BE49-F238E27FC236}">
                <a16:creationId xmlns:a16="http://schemas.microsoft.com/office/drawing/2014/main" xmlns="" id="{34D982B2-0DBB-4B35-9414-93F734D29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700" y="2570163"/>
            <a:ext cx="4178300" cy="374650"/>
          </a:xfrm>
          <a:prstGeom prst="rect">
            <a:avLst/>
          </a:prstGeom>
          <a:solidFill>
            <a:schemeClr val="accent1"/>
          </a:solidFill>
          <a:ln w="12701">
            <a:solidFill>
              <a:schemeClr val="accent1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pole tekstowe 15">
            <a:extLst>
              <a:ext uri="{FF2B5EF4-FFF2-40B4-BE49-F238E27FC236}">
                <a16:creationId xmlns:a16="http://schemas.microsoft.com/office/drawing/2014/main" xmlns="" id="{0C6BFC70-FE98-48EB-8CDC-5BDDFC4EE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2595563"/>
            <a:ext cx="2339975" cy="322262"/>
          </a:xfrm>
          <a:prstGeom prst="rect">
            <a:avLst/>
          </a:prstGeom>
          <a:noFill/>
          <a:ln w="9528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500" dirty="0">
                <a:solidFill>
                  <a:srgbClr val="FFFFFF"/>
                </a:solidFill>
                <a:latin typeface="Arial" panose="020B0604020202020204" pitchFamily="34" charset="0"/>
              </a:rPr>
              <a:t>Specjalizacje:</a:t>
            </a:r>
          </a:p>
        </p:txBody>
      </p:sp>
      <p:cxnSp>
        <p:nvCxnSpPr>
          <p:cNvPr id="13" name="Łącznik prosty 20">
            <a:extLst>
              <a:ext uri="{FF2B5EF4-FFF2-40B4-BE49-F238E27FC236}">
                <a16:creationId xmlns:a16="http://schemas.microsoft.com/office/drawing/2014/main" xmlns="" id="{3CA90F5B-293F-421F-A005-005389FA00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207000"/>
            <a:ext cx="12192000" cy="0"/>
          </a:xfrm>
          <a:prstGeom prst="straightConnector1">
            <a:avLst/>
          </a:prstGeom>
          <a:noFill/>
          <a:ln w="6345">
            <a:solidFill>
              <a:srgbClr val="4454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xmlns="" id="{90C63AFC-0FB6-419A-A57D-412AD021F2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16098" y="812802"/>
            <a:ext cx="9563096" cy="63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500" b="0" i="0" u="none" strike="noStrike" cap="all" spc="0" baseline="0">
                <a:solidFill>
                  <a:srgbClr val="6D6E71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" name="Symbol zastępczy tekstu 19">
            <a:extLst>
              <a:ext uri="{FF2B5EF4-FFF2-40B4-BE49-F238E27FC236}">
                <a16:creationId xmlns:a16="http://schemas.microsoft.com/office/drawing/2014/main" xmlns="" id="{0C0CAAD8-7A2D-46C6-A44D-4FFA533790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237780"/>
            <a:ext cx="3835405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Funkcja</a:t>
            </a:r>
          </a:p>
        </p:txBody>
      </p:sp>
      <p:sp>
        <p:nvSpPr>
          <p:cNvPr id="6" name="Symbol zastępczy tekstu 19">
            <a:extLst>
              <a:ext uri="{FF2B5EF4-FFF2-40B4-BE49-F238E27FC236}">
                <a16:creationId xmlns:a16="http://schemas.microsoft.com/office/drawing/2014/main" xmlns="" id="{DD747674-6DE1-41AE-BED6-2F2F268F19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5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85764" marR="0" lvl="0" indent="-285764" fontAlgn="auto">
              <a:spcAft>
                <a:spcPts val="0"/>
              </a:spcAft>
              <a:buClr>
                <a:srgbClr val="5B9BD5"/>
              </a:buClr>
              <a:buSzPct val="100000"/>
              <a:buFont typeface="Arial" pitchFamily="34"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tekstu 25">
            <a:extLst>
              <a:ext uri="{FF2B5EF4-FFF2-40B4-BE49-F238E27FC236}">
                <a16:creationId xmlns:a16="http://schemas.microsoft.com/office/drawing/2014/main" xmlns="" id="{0E0BBE1F-6ED3-4397-ADC0-A73AC92A3B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2583071"/>
            <a:ext cx="3746497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1" i="0" u="none" strike="noStrike" cap="all" spc="0" baseline="0">
                <a:solidFill>
                  <a:schemeClr val="bg2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dirty="0"/>
              <a:t>Imię i nazwisko | funkcja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xmlns="" id="{0B81DB3E-8631-4F98-B82F-3AB21749A08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85775" y="1899154"/>
            <a:ext cx="2787648" cy="279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000" b="0" i="0" u="none" strike="noStrike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 noProof="0" dirty="0"/>
              <a:t>Zdjęcie mecenasa</a:t>
            </a:r>
          </a:p>
        </p:txBody>
      </p:sp>
      <p:sp>
        <p:nvSpPr>
          <p:cNvPr id="10" name="Symbol zastępczy tekstu 19">
            <a:extLst>
              <a:ext uri="{FF2B5EF4-FFF2-40B4-BE49-F238E27FC236}">
                <a16:creationId xmlns:a16="http://schemas.microsoft.com/office/drawing/2014/main" xmlns="" id="{FDD570F6-8838-4383-A95D-4A2382FF7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657601" y="3911603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15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3548583550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pl-PL" dirty="0"/>
              <a:t>kliknij</a:t>
            </a:r>
            <a:br>
              <a:rPr lang="pl-PL" dirty="0"/>
            </a:br>
            <a:r>
              <a:rPr lang="pl-PL" dirty="0"/>
              <a:t>aby edytować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48457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67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67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  <a:fld id="{37D409AB-2201-4E18-8A34-C31753AD9B06}" type="slidenum">
              <a:rPr kumimoji="0" lang="uk-UA" sz="1867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867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99744" y="2231136"/>
            <a:ext cx="2395728" cy="239572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42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DB5AB15A-092B-4CB5-BB6E-3E2C59EB133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51D8ECD5-7DC1-4E08-A125-3CDD87CED8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B209F716-4347-49F0-ACFD-C2DABFF6BF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2387878171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3">
            <a:extLst>
              <a:ext uri="{FF2B5EF4-FFF2-40B4-BE49-F238E27FC236}">
                <a16:creationId xmlns:a16="http://schemas.microsoft.com/office/drawing/2014/main" xmlns="" id="{139EEE21-3238-40B0-B472-0B107ECE7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1625600" cy="1117600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Symbol zastępczy tekstu 12">
            <a:extLst>
              <a:ext uri="{FF2B5EF4-FFF2-40B4-BE49-F238E27FC236}">
                <a16:creationId xmlns:a16="http://schemas.microsoft.com/office/drawing/2014/main" xmlns="" id="{706758D7-9C0F-47B1-9436-C8B06A948CE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04" y="4229099"/>
            <a:ext cx="7213601" cy="647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45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xmlns="" id="{7B4DD4B1-B280-4A05-967B-B51BEF436C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79504" y="4991444"/>
            <a:ext cx="89662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  <p:sp>
        <p:nvSpPr>
          <p:cNvPr id="4" name="Symbol zastępczy tekstu 16">
            <a:extLst>
              <a:ext uri="{FF2B5EF4-FFF2-40B4-BE49-F238E27FC236}">
                <a16:creationId xmlns:a16="http://schemas.microsoft.com/office/drawing/2014/main" xmlns="" id="{8F988432-F637-417F-B57B-6B19810095C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23404" y="5880104"/>
            <a:ext cx="1651004" cy="46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pl-PL" sz="2400" b="0" i="0" u="none" strike="noStrike" cap="all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pl-PL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212968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theme" Target="../theme/theme3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26" Type="http://schemas.openxmlformats.org/officeDocument/2006/relationships/slideLayout" Target="../slideLayouts/slideLayout183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78.xml"/><Relationship Id="rId34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82.xml"/><Relationship Id="rId33" Type="http://schemas.openxmlformats.org/officeDocument/2006/relationships/slideLayout" Target="../slideLayouts/slideLayout190.xml"/><Relationship Id="rId38" Type="http://schemas.openxmlformats.org/officeDocument/2006/relationships/theme" Target="../theme/theme6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29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32" Type="http://schemas.openxmlformats.org/officeDocument/2006/relationships/slideLayout" Target="../slideLayouts/slideLayout189.xml"/><Relationship Id="rId37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28" Type="http://schemas.openxmlformats.org/officeDocument/2006/relationships/slideLayout" Target="../slideLayouts/slideLayout185.xml"/><Relationship Id="rId36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31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84.xml"/><Relationship Id="rId30" Type="http://schemas.openxmlformats.org/officeDocument/2006/relationships/slideLayout" Target="../slideLayouts/slideLayout187.xml"/><Relationship Id="rId35" Type="http://schemas.openxmlformats.org/officeDocument/2006/relationships/slideLayout" Target="../slideLayouts/slideLayout1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197.xml"/><Relationship Id="rId21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0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Relationship Id="rId22" Type="http://schemas.openxmlformats.org/officeDocument/2006/relationships/slideLayout" Target="../slideLayouts/slideLayout2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4.xml"/><Relationship Id="rId26" Type="http://schemas.openxmlformats.org/officeDocument/2006/relationships/slideLayout" Target="../slideLayouts/slideLayout242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219.xml"/><Relationship Id="rId21" Type="http://schemas.openxmlformats.org/officeDocument/2006/relationships/slideLayout" Target="../slideLayouts/slideLayout237.xml"/><Relationship Id="rId34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5" Type="http://schemas.openxmlformats.org/officeDocument/2006/relationships/slideLayout" Target="../slideLayouts/slideLayout241.xml"/><Relationship Id="rId33" Type="http://schemas.openxmlformats.org/officeDocument/2006/relationships/slideLayout" Target="../slideLayouts/slideLayout249.xml"/><Relationship Id="rId38" Type="http://schemas.openxmlformats.org/officeDocument/2006/relationships/theme" Target="../theme/theme8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36.xml"/><Relationship Id="rId29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24" Type="http://schemas.openxmlformats.org/officeDocument/2006/relationships/slideLayout" Target="../slideLayouts/slideLayout240.xml"/><Relationship Id="rId32" Type="http://schemas.openxmlformats.org/officeDocument/2006/relationships/slideLayout" Target="../slideLayouts/slideLayout248.xml"/><Relationship Id="rId37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23" Type="http://schemas.openxmlformats.org/officeDocument/2006/relationships/slideLayout" Target="../slideLayouts/slideLayout239.xml"/><Relationship Id="rId28" Type="http://schemas.openxmlformats.org/officeDocument/2006/relationships/slideLayout" Target="../slideLayouts/slideLayout244.xml"/><Relationship Id="rId36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26.xml"/><Relationship Id="rId19" Type="http://schemas.openxmlformats.org/officeDocument/2006/relationships/slideLayout" Target="../slideLayouts/slideLayout235.xml"/><Relationship Id="rId31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Relationship Id="rId22" Type="http://schemas.openxmlformats.org/officeDocument/2006/relationships/slideLayout" Target="../slideLayouts/slideLayout238.xml"/><Relationship Id="rId27" Type="http://schemas.openxmlformats.org/officeDocument/2006/relationships/slideLayout" Target="../slideLayouts/slideLayout243.xml"/><Relationship Id="rId30" Type="http://schemas.openxmlformats.org/officeDocument/2006/relationships/slideLayout" Target="../slideLayouts/slideLayout246.xml"/><Relationship Id="rId35" Type="http://schemas.openxmlformats.org/officeDocument/2006/relationships/slideLayout" Target="../slideLayouts/slideLayout2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6">
            <a:extLst>
              <a:ext uri="{FF2B5EF4-FFF2-40B4-BE49-F238E27FC236}">
                <a16:creationId xmlns:a16="http://schemas.microsoft.com/office/drawing/2014/main" xmlns="" id="{1BE09550-126E-4C26-8E62-8074B2F4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300"/>
            <a:ext cx="1398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101" r:id="rId2"/>
    <p:sldLayoutId id="2147484102" r:id="rId3"/>
    <p:sldLayoutId id="2147484103" r:id="rId4"/>
    <p:sldLayoutId id="2147484104" r:id="rId5"/>
    <p:sldLayoutId id="2147484083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  <p:sldLayoutId id="2147484114" r:id="rId16"/>
    <p:sldLayoutId id="2147484115" r:id="rId17"/>
    <p:sldLayoutId id="2147484116" r:id="rId18"/>
    <p:sldLayoutId id="2147484117" r:id="rId19"/>
    <p:sldLayoutId id="2147484118" r:id="rId20"/>
    <p:sldLayoutId id="2147484119" r:id="rId21"/>
    <p:sldLayoutId id="2147484120" r:id="rId22"/>
    <p:sldLayoutId id="2147484121" r:id="rId23"/>
    <p:sldLayoutId id="2147484122" r:id="rId24"/>
    <p:sldLayoutId id="2147484123" r:id="rId25"/>
    <p:sldLayoutId id="2147484124" r:id="rId26"/>
    <p:sldLayoutId id="2147484125" r:id="rId27"/>
    <p:sldLayoutId id="2147484126" r:id="rId28"/>
    <p:sldLayoutId id="2147484127" r:id="rId29"/>
    <p:sldLayoutId id="2147484128" r:id="rId30"/>
    <p:sldLayoutId id="2147484129" r:id="rId31"/>
    <p:sldLayoutId id="2147484084" r:id="rId32"/>
    <p:sldLayoutId id="2147484130" r:id="rId33"/>
    <p:sldLayoutId id="2147484087" r:id="rId34"/>
    <p:sldLayoutId id="2147484088" r:id="rId35"/>
    <p:sldLayoutId id="2147484283" r:id="rId36"/>
    <p:sldLayoutId id="2147484286" r:id="rId37"/>
    <p:sldLayoutId id="2147484606" r:id="rId38"/>
    <p:sldLayoutId id="2147484607" r:id="rId3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EE51-209F-422A-9DC8-EEFCE9EDFF48}" type="datetimeFigureOut">
              <a:rPr lang="pl-PL" smtClean="0"/>
              <a:pPr/>
              <a:t>2018-10-18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61D47-F7AB-42A0-B008-09632C926858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299"/>
            <a:ext cx="1399035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  <p:sldLayoutId id="2147484347" r:id="rId12"/>
    <p:sldLayoutId id="2147484348" r:id="rId13"/>
    <p:sldLayoutId id="2147484349" r:id="rId14"/>
    <p:sldLayoutId id="2147484350" r:id="rId15"/>
    <p:sldLayoutId id="2147484351" r:id="rId16"/>
    <p:sldLayoutId id="2147484352" r:id="rId17"/>
    <p:sldLayoutId id="2147484353" r:id="rId18"/>
    <p:sldLayoutId id="2147484354" r:id="rId19"/>
    <p:sldLayoutId id="21474843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az 6">
            <a:extLst>
              <a:ext uri="{FF2B5EF4-FFF2-40B4-BE49-F238E27FC236}">
                <a16:creationId xmlns:a16="http://schemas.microsoft.com/office/drawing/2014/main" xmlns="" id="{D1011AB4-AF66-40E9-9A23-E803C3A33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300"/>
            <a:ext cx="1398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21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  <p:sldLayoutId id="2147484449" r:id="rId12"/>
    <p:sldLayoutId id="2147484450" r:id="rId13"/>
    <p:sldLayoutId id="2147484451" r:id="rId14"/>
    <p:sldLayoutId id="2147484452" r:id="rId15"/>
    <p:sldLayoutId id="2147484453" r:id="rId16"/>
    <p:sldLayoutId id="2147484454" r:id="rId17"/>
    <p:sldLayoutId id="2147484455" r:id="rId18"/>
    <p:sldLayoutId id="2147484456" r:id="rId19"/>
    <p:sldLayoutId id="2147484457" r:id="rId20"/>
    <p:sldLayoutId id="2147484458" r:id="rId21"/>
    <p:sldLayoutId id="2147484459" r:id="rId22"/>
    <p:sldLayoutId id="2147484460" r:id="rId23"/>
    <p:sldLayoutId id="2147484461" r:id="rId24"/>
    <p:sldLayoutId id="2147484462" r:id="rId25"/>
    <p:sldLayoutId id="2147484463" r:id="rId26"/>
    <p:sldLayoutId id="2147484464" r:id="rId27"/>
    <p:sldLayoutId id="2147484465" r:id="rId28"/>
    <p:sldLayoutId id="2147484466" r:id="rId29"/>
    <p:sldLayoutId id="2147484467" r:id="rId30"/>
    <p:sldLayoutId id="2147484468" r:id="rId31"/>
    <p:sldLayoutId id="2147484469" r:id="rId32"/>
    <p:sldLayoutId id="2147484470" r:id="rId33"/>
    <p:sldLayoutId id="2147484471" r:id="rId34"/>
    <p:sldLayoutId id="2147484472" r:id="rId35"/>
    <p:sldLayoutId id="2147484473" r:id="rId36"/>
    <p:sldLayoutId id="2147484474" r:id="rId37"/>
    <p:sldLayoutId id="2147484475" r:id="rId3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6">
            <a:extLst>
              <a:ext uri="{FF2B5EF4-FFF2-40B4-BE49-F238E27FC236}">
                <a16:creationId xmlns:a16="http://schemas.microsoft.com/office/drawing/2014/main" xmlns="" id="{1BE09550-126E-4C26-8E62-8074B2F4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300"/>
            <a:ext cx="1398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35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  <p:sldLayoutId id="2147484490" r:id="rId13"/>
    <p:sldLayoutId id="2147484491" r:id="rId14"/>
    <p:sldLayoutId id="2147484492" r:id="rId15"/>
    <p:sldLayoutId id="2147484493" r:id="rId16"/>
    <p:sldLayoutId id="2147484494" r:id="rId17"/>
    <p:sldLayoutId id="2147484495" r:id="rId18"/>
    <p:sldLayoutId id="2147484496" r:id="rId19"/>
    <p:sldLayoutId id="2147484497" r:id="rId20"/>
    <p:sldLayoutId id="2147484498" r:id="rId21"/>
    <p:sldLayoutId id="2147484499" r:id="rId22"/>
    <p:sldLayoutId id="2147484500" r:id="rId23"/>
    <p:sldLayoutId id="2147484501" r:id="rId24"/>
    <p:sldLayoutId id="2147484502" r:id="rId25"/>
    <p:sldLayoutId id="2147484503" r:id="rId26"/>
    <p:sldLayoutId id="2147484504" r:id="rId27"/>
    <p:sldLayoutId id="2147484505" r:id="rId28"/>
    <p:sldLayoutId id="2147484506" r:id="rId29"/>
    <p:sldLayoutId id="2147484507" r:id="rId30"/>
    <p:sldLayoutId id="2147484508" r:id="rId31"/>
    <p:sldLayoutId id="2147484509" r:id="rId32"/>
    <p:sldLayoutId id="2147484510" r:id="rId33"/>
    <p:sldLayoutId id="2147484511" r:id="rId34"/>
    <p:sldLayoutId id="2147484512" r:id="rId35"/>
    <p:sldLayoutId id="2147484515" r:id="rId36"/>
    <p:sldLayoutId id="2147484516" r:id="rId3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EE51-209F-422A-9DC8-EEFCE9EDFF48}" type="datetimeFigureOut">
              <a:rPr lang="pl-PL" smtClean="0">
                <a:solidFill>
                  <a:srgbClr val="6D6E71">
                    <a:tint val="75000"/>
                  </a:srgbClr>
                </a:solidFill>
              </a:rPr>
              <a:pPr/>
              <a:t>2018-10-18</a:t>
            </a:fld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61D47-F7AB-42A0-B008-09632C926858}" type="slidenum">
              <a:rPr lang="pl-PL" smtClean="0">
                <a:solidFill>
                  <a:srgbClr val="6D6E71">
                    <a:tint val="75000"/>
                  </a:srgbClr>
                </a:solidFill>
              </a:rPr>
              <a:pPr/>
              <a:t>‹#›</a:t>
            </a:fld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299"/>
            <a:ext cx="1399035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  <p:sldLayoutId id="2147484530" r:id="rId13"/>
    <p:sldLayoutId id="2147484531" r:id="rId14"/>
    <p:sldLayoutId id="2147484532" r:id="rId15"/>
    <p:sldLayoutId id="2147484533" r:id="rId16"/>
    <p:sldLayoutId id="2147484534" r:id="rId17"/>
    <p:sldLayoutId id="2147484535" r:id="rId18"/>
    <p:sldLayoutId id="2147484536" r:id="rId19"/>
    <p:sldLayoutId id="2147484537" r:id="rId20"/>
    <p:sldLayoutId id="2147484538" r:id="rId21"/>
    <p:sldLayoutId id="2147484539" r:id="rId22"/>
    <p:sldLayoutId id="214748454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xmlns="" id="{8883FFDF-CF0E-4D45-8321-BCBAC878408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0" y="749295"/>
            <a:ext cx="1399032" cy="6858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3470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  <p:sldLayoutId id="2147484584" r:id="rId18"/>
    <p:sldLayoutId id="2147484585" r:id="rId19"/>
    <p:sldLayoutId id="2147484586" r:id="rId20"/>
    <p:sldLayoutId id="2147484587" r:id="rId21"/>
    <p:sldLayoutId id="2147484588" r:id="rId22"/>
    <p:sldLayoutId id="2147484589" r:id="rId23"/>
    <p:sldLayoutId id="2147484590" r:id="rId24"/>
    <p:sldLayoutId id="2147484591" r:id="rId25"/>
    <p:sldLayoutId id="2147484592" r:id="rId26"/>
    <p:sldLayoutId id="2147484593" r:id="rId27"/>
    <p:sldLayoutId id="2147484594" r:id="rId28"/>
    <p:sldLayoutId id="2147484595" r:id="rId29"/>
    <p:sldLayoutId id="2147484596" r:id="rId30"/>
    <p:sldLayoutId id="2147484597" r:id="rId31"/>
    <p:sldLayoutId id="2147484598" r:id="rId32"/>
    <p:sldLayoutId id="2147484599" r:id="rId33"/>
    <p:sldLayoutId id="2147484600" r:id="rId34"/>
    <p:sldLayoutId id="2147484602" r:id="rId35"/>
    <p:sldLayoutId id="2147484603" r:id="rId36"/>
    <p:sldLayoutId id="2147484604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EE51-209F-422A-9DC8-EEFCE9EDFF48}" type="datetimeFigureOut">
              <a:rPr lang="pl-PL" smtClean="0">
                <a:solidFill>
                  <a:srgbClr val="6D6E71">
                    <a:tint val="75000"/>
                  </a:srgbClr>
                </a:solidFill>
              </a:rPr>
              <a:pPr/>
              <a:t>2018-10-18</a:t>
            </a:fld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61D47-F7AB-42A0-B008-09632C926858}" type="slidenum">
              <a:rPr lang="pl-PL" smtClean="0">
                <a:solidFill>
                  <a:srgbClr val="6D6E71">
                    <a:tint val="75000"/>
                  </a:srgbClr>
                </a:solidFill>
              </a:rPr>
              <a:pPr/>
              <a:t>‹#›</a:t>
            </a:fld>
            <a:endParaRPr lang="pl-PL" dirty="0">
              <a:solidFill>
                <a:srgbClr val="6D6E71">
                  <a:tint val="75000"/>
                </a:srgb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299"/>
            <a:ext cx="1399035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9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  <p:sldLayoutId id="2147484620" r:id="rId12"/>
    <p:sldLayoutId id="2147484621" r:id="rId13"/>
    <p:sldLayoutId id="2147484622" r:id="rId14"/>
    <p:sldLayoutId id="2147484623" r:id="rId15"/>
    <p:sldLayoutId id="2147484624" r:id="rId16"/>
    <p:sldLayoutId id="2147484625" r:id="rId17"/>
    <p:sldLayoutId id="2147484626" r:id="rId18"/>
    <p:sldLayoutId id="2147484627" r:id="rId19"/>
    <p:sldLayoutId id="2147484628" r:id="rId20"/>
    <p:sldLayoutId id="2147484629" r:id="rId21"/>
    <p:sldLayoutId id="214748463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6">
            <a:extLst>
              <a:ext uri="{FF2B5EF4-FFF2-40B4-BE49-F238E27FC236}">
                <a16:creationId xmlns="" xmlns:a16="http://schemas.microsoft.com/office/drawing/2014/main" id="{1BE09550-126E-4C26-8E62-8074B2F4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300"/>
            <a:ext cx="1398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29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  <p:sldLayoutId id="2147484643" r:id="rId12"/>
    <p:sldLayoutId id="2147484644" r:id="rId13"/>
    <p:sldLayoutId id="2147484645" r:id="rId14"/>
    <p:sldLayoutId id="2147484646" r:id="rId15"/>
    <p:sldLayoutId id="2147484647" r:id="rId16"/>
    <p:sldLayoutId id="2147484648" r:id="rId17"/>
    <p:sldLayoutId id="2147484649" r:id="rId18"/>
    <p:sldLayoutId id="2147484650" r:id="rId19"/>
    <p:sldLayoutId id="2147484651" r:id="rId20"/>
    <p:sldLayoutId id="2147484652" r:id="rId21"/>
    <p:sldLayoutId id="2147484653" r:id="rId22"/>
    <p:sldLayoutId id="2147484654" r:id="rId23"/>
    <p:sldLayoutId id="2147484655" r:id="rId24"/>
    <p:sldLayoutId id="2147484656" r:id="rId25"/>
    <p:sldLayoutId id="2147484657" r:id="rId26"/>
    <p:sldLayoutId id="2147484658" r:id="rId27"/>
    <p:sldLayoutId id="2147484659" r:id="rId28"/>
    <p:sldLayoutId id="2147484660" r:id="rId29"/>
    <p:sldLayoutId id="2147484661" r:id="rId30"/>
    <p:sldLayoutId id="2147484662" r:id="rId31"/>
    <p:sldLayoutId id="2147484663" r:id="rId32"/>
    <p:sldLayoutId id="2147484664" r:id="rId33"/>
    <p:sldLayoutId id="2147484665" r:id="rId34"/>
    <p:sldLayoutId id="2147484666" r:id="rId35"/>
    <p:sldLayoutId id="2147484667" r:id="rId36"/>
    <p:sldLayoutId id="2147484668" r:id="rId3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5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5.xml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1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3.xml"/><Relationship Id="rId4" Type="http://schemas.microsoft.com/office/2007/relationships/hdphoto" Target="../media/hdphoto11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aticon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7">
            <a:extLst>
              <a:ext uri="{FF2B5EF4-FFF2-40B4-BE49-F238E27FC236}">
                <a16:creationId xmlns:a16="http://schemas.microsoft.com/office/drawing/2014/main" xmlns="" id="{E615E350-BA16-45CD-B137-EEBF456B3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3267" r="-228" b="-3267"/>
          <a:stretch/>
        </p:blipFill>
        <p:spPr>
          <a:xfrm>
            <a:off x="0" y="-630100"/>
            <a:ext cx="12293600" cy="81858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Obraz 8">
            <a:extLst>
              <a:ext uri="{FF2B5EF4-FFF2-40B4-BE49-F238E27FC236}">
                <a16:creationId xmlns:a16="http://schemas.microsoft.com/office/drawing/2014/main" xmlns="" id="{A8CF724E-9C18-425A-9C44-290AAB92F1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Prostokąt 7">
            <a:extLst>
              <a:ext uri="{FF2B5EF4-FFF2-40B4-BE49-F238E27FC236}">
                <a16:creationId xmlns:a16="http://schemas.microsoft.com/office/drawing/2014/main" xmlns="" id="{ED2F1845-4802-4C2C-8797-8EDEF2FADD03}"/>
              </a:ext>
            </a:extLst>
          </p:cNvPr>
          <p:cNvSpPr/>
          <p:nvPr/>
        </p:nvSpPr>
        <p:spPr>
          <a:xfrm>
            <a:off x="3912382" y="4179291"/>
            <a:ext cx="5655133" cy="774277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107999" tIns="46798" rIns="107999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600" b="1" kern="0" dirty="0">
                <a:solidFill>
                  <a:srgbClr val="FFFFFF"/>
                </a:solidFill>
                <a:latin typeface="Arial"/>
              </a:rPr>
              <a:t>WODY OPADOWE</a:t>
            </a:r>
          </a:p>
        </p:txBody>
      </p:sp>
      <p:sp>
        <p:nvSpPr>
          <p:cNvPr id="10" name="Prostokąt 7">
            <a:extLst>
              <a:ext uri="{FF2B5EF4-FFF2-40B4-BE49-F238E27FC236}">
                <a16:creationId xmlns:a16="http://schemas.microsoft.com/office/drawing/2014/main" xmlns="" id="{8F512FC1-FE50-49C9-98D1-04C60CC0E719}"/>
              </a:ext>
            </a:extLst>
          </p:cNvPr>
          <p:cNvSpPr/>
          <p:nvPr/>
        </p:nvSpPr>
        <p:spPr>
          <a:xfrm>
            <a:off x="-29028" y="5124482"/>
            <a:ext cx="12322628" cy="48900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107999" tIns="46798" rIns="107999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dirty="0" smtClean="0">
                <a:solidFill>
                  <a:srgbClr val="FFFFFF"/>
                </a:solidFill>
                <a:latin typeface="Arial"/>
              </a:rPr>
              <a:t>NATURALNA RETENCJA TERENOWA | OPŁATY ZA DESZCZÓWKĘ | FINANSOWANIE SYSTEMU GOSPODARKI WODNEJ </a:t>
            </a:r>
            <a:endParaRPr lang="pl-PL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rostokąt 6">
            <a:extLst>
              <a:ext uri="{FF2B5EF4-FFF2-40B4-BE49-F238E27FC236}">
                <a16:creationId xmlns:a16="http://schemas.microsoft.com/office/drawing/2014/main" xmlns="" id="{11830DCA-C755-4007-8255-7162448ABDDC}"/>
              </a:ext>
            </a:extLst>
          </p:cNvPr>
          <p:cNvSpPr/>
          <p:nvPr/>
        </p:nvSpPr>
        <p:spPr>
          <a:xfrm>
            <a:off x="7338952" y="846378"/>
            <a:ext cx="4853044" cy="46493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107999" tIns="46798" rIns="107999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cap="small" dirty="0" smtClean="0">
                <a:solidFill>
                  <a:schemeClr val="bg1"/>
                </a:solidFill>
                <a:latin typeface="Arial"/>
              </a:rPr>
              <a:t>PZITS</a:t>
            </a:r>
            <a:r>
              <a:rPr lang="pl-PL" sz="1400" b="1" cap="small" dirty="0" smtClean="0">
                <a:solidFill>
                  <a:schemeClr val="bg1"/>
                </a:solidFill>
                <a:latin typeface="Arial"/>
              </a:rPr>
              <a:t> Opole </a:t>
            </a:r>
            <a:r>
              <a:rPr lang="pl-PL" sz="1400" b="1" cap="small" dirty="0" smtClean="0">
                <a:solidFill>
                  <a:schemeClr val="bg1"/>
                </a:solidFill>
                <a:latin typeface="Arial"/>
              </a:rPr>
              <a:t>| </a:t>
            </a:r>
            <a:r>
              <a:rPr lang="pl-PL" sz="1400" b="1" cap="small" dirty="0" smtClean="0">
                <a:solidFill>
                  <a:schemeClr val="bg1"/>
                </a:solidFill>
              </a:rPr>
              <a:t>Jarnołtówek</a:t>
            </a:r>
            <a:r>
              <a:rPr lang="pl-PL" sz="1400" b="1" dirty="0" smtClean="0">
                <a:solidFill>
                  <a:schemeClr val="bg1"/>
                </a:solidFill>
              </a:rPr>
              <a:t> </a:t>
            </a:r>
            <a:r>
              <a:rPr lang="pl-PL" sz="1400" b="1" cap="small" dirty="0">
                <a:solidFill>
                  <a:schemeClr val="bg1"/>
                </a:solidFill>
                <a:latin typeface="Arial"/>
              </a:rPr>
              <a:t>| </a:t>
            </a:r>
            <a:r>
              <a:rPr lang="pl-PL" sz="1400" b="1" cap="small" dirty="0" smtClean="0">
                <a:solidFill>
                  <a:schemeClr val="bg1"/>
                </a:solidFill>
                <a:latin typeface="Arial"/>
              </a:rPr>
              <a:t>18</a:t>
            </a:r>
            <a:r>
              <a:rPr lang="pl-PL" sz="1400" cap="small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pl-PL" sz="1400" cap="small" dirty="0">
                <a:solidFill>
                  <a:schemeClr val="bg1"/>
                </a:solidFill>
                <a:latin typeface="Arial"/>
              </a:rPr>
              <a:t>Października 2018 r.</a:t>
            </a:r>
            <a:endParaRPr lang="pl-PL" sz="1200" i="0" u="none" strike="noStrike" kern="1200" cap="none" spc="0" baseline="0" dirty="0">
              <a:solidFill>
                <a:schemeClr val="bg1"/>
              </a:solidFill>
              <a:uFillTx/>
              <a:latin typeface="Arial"/>
            </a:endParaRPr>
          </a:p>
        </p:txBody>
      </p:sp>
      <p:sp>
        <p:nvSpPr>
          <p:cNvPr id="11" name="Prostokąt 17">
            <a:extLst>
              <a:ext uri="{FF2B5EF4-FFF2-40B4-BE49-F238E27FC236}">
                <a16:creationId xmlns:a16="http://schemas.microsoft.com/office/drawing/2014/main" xmlns="" id="{EA530EE4-6708-4EC6-BCB5-930A6B05A75F}"/>
              </a:ext>
            </a:extLst>
          </p:cNvPr>
          <p:cNvSpPr/>
          <p:nvPr/>
        </p:nvSpPr>
        <p:spPr>
          <a:xfrm>
            <a:off x="5626763" y="5846401"/>
            <a:ext cx="2596012" cy="363602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0" cap="none" spc="0" baseline="0" dirty="0">
                <a:solidFill>
                  <a:srgbClr val="7F7F7F"/>
                </a:solidFill>
                <a:uFillTx/>
                <a:latin typeface="Arial"/>
              </a:rPr>
              <a:t>Mikołaj </a:t>
            </a:r>
            <a:r>
              <a:rPr lang="pl-PL" b="1" kern="0" dirty="0">
                <a:solidFill>
                  <a:srgbClr val="7F7F7F"/>
                </a:solidFill>
                <a:latin typeface="Arial"/>
              </a:rPr>
              <a:t>MAŚLIŃSKI</a:t>
            </a:r>
            <a:endParaRPr lang="pl-PL" sz="1800" b="1" i="0" u="none" strike="noStrike" kern="1200" cap="none" spc="0" baseline="0" dirty="0">
              <a:solidFill>
                <a:srgbClr val="7F7F7F"/>
              </a:solidFill>
              <a:uFillTx/>
              <a:latin typeface="Arial"/>
            </a:endParaRPr>
          </a:p>
        </p:txBody>
      </p:sp>
      <p:sp>
        <p:nvSpPr>
          <p:cNvPr id="12" name="Prostokąt 17">
            <a:extLst>
              <a:ext uri="{FF2B5EF4-FFF2-40B4-BE49-F238E27FC236}">
                <a16:creationId xmlns:a16="http://schemas.microsoft.com/office/drawing/2014/main" xmlns="" id="{D11A8817-3950-49C2-8EDC-54060EF4A2DC}"/>
              </a:ext>
            </a:extLst>
          </p:cNvPr>
          <p:cNvSpPr/>
          <p:nvPr/>
        </p:nvSpPr>
        <p:spPr>
          <a:xfrm>
            <a:off x="8229600" y="5848520"/>
            <a:ext cx="4240658" cy="363602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0" tIns="45720" rIns="359999" bIns="45720" anchor="ctr" anchorCtr="1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</a:rPr>
              <a:t>SMM Legal </a:t>
            </a:r>
            <a:r>
              <a:rPr lang="pl-PL" sz="16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| Doktorant na </a:t>
            </a:r>
            <a:r>
              <a:rPr lang="pl-PL" sz="16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/>
              </a:rPr>
              <a:t>WPiA</a:t>
            </a:r>
            <a:r>
              <a:rPr lang="pl-PL" sz="16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 UAM</a:t>
            </a:r>
            <a:endParaRPr lang="pl-PL" sz="1600" b="1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6017343" y="533393"/>
            <a:ext cx="6174658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00" kern="0" dirty="0" smtClean="0">
                <a:solidFill>
                  <a:prstClr val="white"/>
                </a:solidFill>
                <a:latin typeface="Arial"/>
              </a:rPr>
              <a:t>Okoliczności faktyczne </a:t>
            </a:r>
            <a:endParaRPr lang="pl-PL" sz="3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5186363" y="533393"/>
            <a:ext cx="719137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7200" b="1" kern="0" dirty="0" smtClean="0">
                <a:solidFill>
                  <a:prstClr val="white"/>
                </a:solidFill>
                <a:latin typeface="Arial"/>
              </a:rPr>
              <a:t>1</a:t>
            </a:r>
            <a:endParaRPr lang="pl-PL" sz="60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15"/>
          <a:stretch/>
        </p:blipFill>
        <p:spPr>
          <a:xfrm>
            <a:off x="-1700214" y="15875"/>
            <a:ext cx="6886577" cy="6904618"/>
          </a:xfrm>
          <a:prstGeom prst="rect">
            <a:avLst/>
          </a:prstGeom>
        </p:spPr>
      </p:pic>
      <p:sp>
        <p:nvSpPr>
          <p:cNvPr id="6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6017343" y="2503988"/>
            <a:ext cx="1032387" cy="964196"/>
          </a:xfrm>
          <a:prstGeom prst="rect">
            <a:avLst/>
          </a:prstGeom>
          <a:solidFill>
            <a:srgbClr val="A43757"/>
          </a:solidFill>
          <a:ln w="19050" cap="flat">
            <a:solidFill>
              <a:srgbClr val="A43757"/>
            </a:solidFill>
            <a:prstDash val="solid"/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049729" y="2503988"/>
            <a:ext cx="5142271" cy="964196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180000" rtlCol="0" anchor="ctr"/>
          <a:lstStyle/>
          <a:p>
            <a:r>
              <a:rPr lang="pl-PL" sz="2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Wzmożona urbanizacja i utwardzanie </a:t>
            </a:r>
            <a:r>
              <a:rPr lang="pl-PL" sz="200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powierzchni </a:t>
            </a:r>
            <a:r>
              <a:rPr lang="pl-PL" sz="2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biologicznie czynnych</a:t>
            </a:r>
          </a:p>
        </p:txBody>
      </p:sp>
      <p:sp>
        <p:nvSpPr>
          <p:cNvPr id="14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6017344" y="4160724"/>
            <a:ext cx="1032387" cy="964196"/>
          </a:xfrm>
          <a:prstGeom prst="rect">
            <a:avLst/>
          </a:prstGeom>
          <a:solidFill>
            <a:srgbClr val="A43757"/>
          </a:solidFill>
          <a:ln w="19050" cap="flat">
            <a:solidFill>
              <a:srgbClr val="A43757"/>
            </a:solidFill>
            <a:prstDash val="solid"/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7049730" y="4160724"/>
            <a:ext cx="5142271" cy="964196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180000" rtlCol="0" anchor="ctr"/>
          <a:lstStyle/>
          <a:p>
            <a:r>
              <a:rPr lang="pl-PL" sz="200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Występujące anomalia pogodowe, </a:t>
            </a:r>
            <a:br>
              <a:rPr lang="pl-PL" sz="200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tym wzrost średnich opadów </a:t>
            </a:r>
            <a:endParaRPr lang="pl-PL" sz="2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96" y="2608044"/>
            <a:ext cx="756081" cy="75608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97" y="4215620"/>
            <a:ext cx="854403" cy="85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9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5153" r="9078" b="16144"/>
          <a:stretch/>
        </p:blipFill>
        <p:spPr bwMode="auto">
          <a:xfrm>
            <a:off x="476981" y="745343"/>
            <a:ext cx="11307031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09600" y="6122432"/>
            <a:ext cx="1230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Źródło</a:t>
            </a:r>
            <a:r>
              <a:rPr lang="pl-PL" dirty="0"/>
              <a:t>: </a:t>
            </a:r>
            <a:r>
              <a:rPr lang="pl-PL" i="1" dirty="0"/>
              <a:t>Instytut Meteorologii i Gospodarki </a:t>
            </a:r>
            <a:r>
              <a:rPr lang="pl-PL" i="1" dirty="0" smtClean="0"/>
              <a:t>Wodnej, </a:t>
            </a:r>
            <a:r>
              <a:rPr lang="pl-PL" dirty="0" smtClean="0"/>
              <a:t>mapy wygenerowane </a:t>
            </a:r>
            <a:r>
              <a:rPr lang="pl-PL" dirty="0"/>
              <a:t>na stronie http://old.imgw.pl/klimat/#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60874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Obraz 3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55" t="285" r="13515" b="-285"/>
          <a:stretch>
            <a:fillRect/>
          </a:stretch>
        </p:blipFill>
        <p:spPr bwMode="auto">
          <a:xfrm>
            <a:off x="-377827" y="0"/>
            <a:ext cx="626903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6686551" y="533393"/>
            <a:ext cx="5505450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 err="1" smtClean="0">
                <a:solidFill>
                  <a:prstClr val="white"/>
                </a:solidFill>
                <a:latin typeface="Arial"/>
              </a:rPr>
              <a:t>Profiskalne</a:t>
            </a:r>
            <a:r>
              <a:rPr lang="pl-PL" sz="2000" kern="0" dirty="0" smtClean="0">
                <a:solidFill>
                  <a:prstClr val="white"/>
                </a:solidFill>
                <a:latin typeface="Arial"/>
              </a:rPr>
              <a:t> działanie Państwowego Gospodarstwa wodnego Wody Polskie</a:t>
            </a:r>
            <a:endParaRPr lang="pl-PL" sz="1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5872164" y="533391"/>
            <a:ext cx="719137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1" dirty="0" smtClean="0">
                <a:solidFill>
                  <a:prstClr val="white"/>
                </a:solidFill>
                <a:latin typeface="Arial"/>
              </a:rPr>
              <a:t>2</a:t>
            </a:r>
            <a:endParaRPr lang="pl-PL" sz="60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Prostokąt 53">
            <a:extLst>
              <a:ext uri="{FF2B5EF4-FFF2-40B4-BE49-F238E27FC236}">
                <a16:creationId xmlns="" xmlns:a16="http://schemas.microsoft.com/office/drawing/2014/main" id="{78DE321F-A0AE-4B24-9282-38BE6282F311}"/>
              </a:ext>
            </a:extLst>
          </p:cNvPr>
          <p:cNvSpPr/>
          <p:nvPr/>
        </p:nvSpPr>
        <p:spPr>
          <a:xfrm>
            <a:off x="6605590" y="2200186"/>
            <a:ext cx="5192712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Zawyżanie opłat stałych</a:t>
            </a:r>
            <a:r>
              <a:rPr kumimoji="0" lang="pl-PL" b="1" i="0" u="none" strike="noStrike" kern="0" cap="none" spc="0" normalizeH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za usługi wodne </a:t>
            </a: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Prostokąt 54">
            <a:extLst>
              <a:ext uri="{FF2B5EF4-FFF2-40B4-BE49-F238E27FC236}">
                <a16:creationId xmlns="" xmlns:a16="http://schemas.microsoft.com/office/drawing/2014/main" id="{3F172337-BDB0-46BD-A22F-412F60405E56}"/>
              </a:ext>
            </a:extLst>
          </p:cNvPr>
          <p:cNvSpPr/>
          <p:nvPr/>
        </p:nvSpPr>
        <p:spPr>
          <a:xfrm>
            <a:off x="6100763" y="2200186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0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6377529" y="3840103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6372486" y="2693318"/>
            <a:ext cx="0" cy="1146786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ostokąt 51">
            <a:extLst>
              <a:ext uri="{FF2B5EF4-FFF2-40B4-BE49-F238E27FC236}">
                <a16:creationId xmlns="" xmlns:a16="http://schemas.microsoft.com/office/drawing/2014/main" id="{102A7CA8-D3AF-44A0-BC4E-A44E1D99E0E5}"/>
              </a:ext>
            </a:extLst>
          </p:cNvPr>
          <p:cNvSpPr/>
          <p:nvPr/>
        </p:nvSpPr>
        <p:spPr>
          <a:xfrm>
            <a:off x="6605590" y="2897574"/>
            <a:ext cx="5192712" cy="188506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L="285750" marR="0" lvl="0" indent="-28575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400" b="1" kern="0" dirty="0">
                <a:solidFill>
                  <a:srgbClr val="6D6E71"/>
                </a:solidFill>
                <a:latin typeface="Arial"/>
              </a:rPr>
              <a:t>Wyrok </a:t>
            </a:r>
            <a:r>
              <a:rPr lang="pl-PL" sz="1400" b="1" kern="0" dirty="0" smtClean="0">
                <a:solidFill>
                  <a:srgbClr val="6D6E71"/>
                </a:solidFill>
                <a:latin typeface="Arial"/>
              </a:rPr>
              <a:t>WSA w </a:t>
            </a:r>
            <a:r>
              <a:rPr lang="pl-PL" sz="1400" b="1" kern="0" dirty="0">
                <a:solidFill>
                  <a:srgbClr val="6D6E71"/>
                </a:solidFill>
                <a:latin typeface="Arial"/>
              </a:rPr>
              <a:t>Szczecinie 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z </a:t>
            </a: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dnia 12 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lipca 2018 r. (sygn. akt II SA/</a:t>
            </a:r>
            <a:r>
              <a:rPr lang="pl-PL" sz="1400" kern="0" dirty="0" err="1">
                <a:solidFill>
                  <a:srgbClr val="6D6E71"/>
                </a:solidFill>
                <a:latin typeface="Arial"/>
              </a:rPr>
              <a:t>Sz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 </a:t>
            </a: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473/18) w sprawie zawyżania opłaty stałej za odprowadzanie wód opadowych do wód </a:t>
            </a:r>
          </a:p>
          <a:p>
            <a:pPr marL="285750" marR="0" lvl="0" indent="-28575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400" b="1" kern="0" dirty="0" smtClean="0">
                <a:solidFill>
                  <a:srgbClr val="6D6E71"/>
                </a:solidFill>
                <a:latin typeface="Arial"/>
              </a:rPr>
              <a:t>Wyrok WSA w </a:t>
            </a:r>
            <a:r>
              <a:rPr lang="pl-PL" sz="1400" b="1" kern="0" dirty="0">
                <a:solidFill>
                  <a:srgbClr val="6D6E71"/>
                </a:solidFill>
                <a:latin typeface="Arial"/>
              </a:rPr>
              <a:t>Gdańsku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 z dnia 28 czerwca 2018 r. (sygn. akt II SA/Gd 287/18</a:t>
            </a: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), zawyżanie opłaty stałej za pobór wody </a:t>
            </a:r>
            <a:endParaRPr lang="pl-PL" sz="1400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62" name="Prostokąt 61">
            <a:extLst>
              <a:ext uri="{FF2B5EF4-FFF2-40B4-BE49-F238E27FC236}">
                <a16:creationId xmlns="" xmlns:a16="http://schemas.microsoft.com/office/drawing/2014/main" id="{78DE321F-A0AE-4B24-9282-38BE6282F311}"/>
              </a:ext>
            </a:extLst>
          </p:cNvPr>
          <p:cNvSpPr/>
          <p:nvPr/>
        </p:nvSpPr>
        <p:spPr>
          <a:xfrm>
            <a:off x="6605590" y="5116482"/>
            <a:ext cx="5192712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noProof="0" dirty="0" smtClean="0">
                <a:solidFill>
                  <a:srgbClr val="6D6E71"/>
                </a:solidFill>
                <a:latin typeface="Arial"/>
              </a:rPr>
              <a:t>Wątpliwości dotyczące opłat zmiennych</a:t>
            </a: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Prostokąt 62">
            <a:extLst>
              <a:ext uri="{FF2B5EF4-FFF2-40B4-BE49-F238E27FC236}">
                <a16:creationId xmlns="" xmlns:a16="http://schemas.microsoft.com/office/drawing/2014/main" id="{3F172337-BDB0-46BD-A22F-412F60405E56}"/>
              </a:ext>
            </a:extLst>
          </p:cNvPr>
          <p:cNvSpPr/>
          <p:nvPr/>
        </p:nvSpPr>
        <p:spPr>
          <a:xfrm>
            <a:off x="6100763" y="5116482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4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6377529" y="6170834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6367724" y="5594292"/>
            <a:ext cx="0" cy="573393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rostokąt 65">
            <a:extLst>
              <a:ext uri="{FF2B5EF4-FFF2-40B4-BE49-F238E27FC236}">
                <a16:creationId xmlns="" xmlns:a16="http://schemas.microsoft.com/office/drawing/2014/main" id="{102A7CA8-D3AF-44A0-BC4E-A44E1D99E0E5}"/>
              </a:ext>
            </a:extLst>
          </p:cNvPr>
          <p:cNvSpPr/>
          <p:nvPr/>
        </p:nvSpPr>
        <p:spPr>
          <a:xfrm>
            <a:off x="6605590" y="5813870"/>
            <a:ext cx="5192712" cy="71393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Częściowo rozwiązuje je nowelizacja Prawa wodnego z 20 lipca 2018 r. (Dz. U. z 2018 r. poz. 1722). </a:t>
            </a:r>
            <a:endParaRPr lang="pl-PL" sz="1400" kern="0" dirty="0">
              <a:solidFill>
                <a:srgbClr val="6D6E71"/>
              </a:solidFill>
              <a:latin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58" y="2271623"/>
            <a:ext cx="378835" cy="37883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5143888"/>
            <a:ext cx="427543" cy="427543"/>
          </a:xfrm>
          <a:prstGeom prst="rect">
            <a:avLst/>
          </a:prstGeom>
        </p:spPr>
      </p:pic>
      <p:cxnSp>
        <p:nvCxnSpPr>
          <p:cNvPr id="7" name="Łącznik prostoliniowy 6"/>
          <p:cNvCxnSpPr/>
          <p:nvPr/>
        </p:nvCxnSpPr>
        <p:spPr>
          <a:xfrm>
            <a:off x="-2476500" y="533393"/>
            <a:ext cx="0" cy="876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16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2" grpId="0" animBg="1"/>
      <p:bldP spid="62" grpId="0" animBg="1"/>
      <p:bldP spid="63" grpId="0" animBg="1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0776881" y="1875104"/>
            <a:ext cx="103425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9900" dirty="0">
                <a:solidFill>
                  <a:srgbClr val="A43757"/>
                </a:solidFill>
                <a:latin typeface="Arial"/>
              </a:rPr>
              <a:t>„</a:t>
            </a:r>
          </a:p>
        </p:txBody>
      </p:sp>
      <p:sp>
        <p:nvSpPr>
          <p:cNvPr id="35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1919287" y="533393"/>
            <a:ext cx="10272714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 smtClean="0">
                <a:solidFill>
                  <a:prstClr val="white"/>
                </a:solidFill>
                <a:latin typeface="Arial"/>
              </a:rPr>
              <a:t>Rządowe zapowiedzi dotyczące prac nad ogólnopolskim</a:t>
            </a:r>
            <a:br>
              <a:rPr lang="pl-PL" sz="2800" kern="0" dirty="0" smtClean="0">
                <a:solidFill>
                  <a:prstClr val="white"/>
                </a:solidFill>
                <a:latin typeface="Arial"/>
              </a:rPr>
            </a:br>
            <a:r>
              <a:rPr lang="pl-PL" sz="2800" b="1" kern="0" dirty="0" smtClean="0">
                <a:solidFill>
                  <a:prstClr val="white"/>
                </a:solidFill>
                <a:latin typeface="Arial"/>
              </a:rPr>
              <a:t>„Programem Rozwoju Retencji”</a:t>
            </a:r>
            <a:r>
              <a:rPr lang="pl-PL" sz="2800" kern="0" dirty="0" smtClean="0">
                <a:solidFill>
                  <a:prstClr val="white"/>
                </a:solidFill>
                <a:latin typeface="Arial"/>
              </a:rPr>
              <a:t> </a:t>
            </a:r>
            <a:endParaRPr lang="pl-PL" sz="2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1025979" y="533393"/>
            <a:ext cx="719137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1" dirty="0" smtClean="0">
                <a:solidFill>
                  <a:prstClr val="white"/>
                </a:solidFill>
                <a:latin typeface="Arial"/>
              </a:rPr>
              <a:t>3</a:t>
            </a:r>
            <a:endParaRPr lang="pl-PL" sz="60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Prostokąt 53">
            <a:extLst>
              <a:ext uri="{FF2B5EF4-FFF2-40B4-BE49-F238E27FC236}">
                <a16:creationId xmlns="" xmlns:a16="http://schemas.microsoft.com/office/drawing/2014/main" id="{78DE321F-A0AE-4B24-9282-38BE6282F311}"/>
              </a:ext>
            </a:extLst>
          </p:cNvPr>
          <p:cNvSpPr/>
          <p:nvPr/>
        </p:nvSpPr>
        <p:spPr>
          <a:xfrm>
            <a:off x="6620104" y="2287270"/>
            <a:ext cx="5192712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dirty="0" smtClean="0">
                <a:solidFill>
                  <a:srgbClr val="6D6E71"/>
                </a:solidFill>
                <a:latin typeface="Arial"/>
              </a:rPr>
              <a:t>Wstępne z</a:t>
            </a:r>
            <a:r>
              <a:rPr kumimoji="0" lang="pl-PL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ałożenia</a:t>
            </a: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programu</a:t>
            </a:r>
          </a:p>
        </p:txBody>
      </p:sp>
      <p:sp>
        <p:nvSpPr>
          <p:cNvPr id="55" name="Prostokąt 54">
            <a:extLst>
              <a:ext uri="{FF2B5EF4-FFF2-40B4-BE49-F238E27FC236}">
                <a16:creationId xmlns="" xmlns:a16="http://schemas.microsoft.com/office/drawing/2014/main" id="{3F172337-BDB0-46BD-A22F-412F60405E56}"/>
              </a:ext>
            </a:extLst>
          </p:cNvPr>
          <p:cNvSpPr/>
          <p:nvPr/>
        </p:nvSpPr>
        <p:spPr>
          <a:xfrm>
            <a:off x="6115277" y="2287270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0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6392043" y="3927187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6387000" y="2780402"/>
            <a:ext cx="0" cy="1146786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ostokąt 51">
            <a:extLst>
              <a:ext uri="{FF2B5EF4-FFF2-40B4-BE49-F238E27FC236}">
                <a16:creationId xmlns="" xmlns:a16="http://schemas.microsoft.com/office/drawing/2014/main" id="{102A7CA8-D3AF-44A0-BC4E-A44E1D99E0E5}"/>
              </a:ext>
            </a:extLst>
          </p:cNvPr>
          <p:cNvSpPr/>
          <p:nvPr/>
        </p:nvSpPr>
        <p:spPr>
          <a:xfrm>
            <a:off x="6620104" y="2984658"/>
            <a:ext cx="5192712" cy="1885060"/>
          </a:xfrm>
          <a:prstGeom prst="rect">
            <a:avLst/>
          </a:prstGeom>
          <a:solidFill>
            <a:srgbClr val="FFFFFF">
              <a:alpha val="74118"/>
            </a:srgbClr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600" i="1" kern="0" dirty="0">
                <a:solidFill>
                  <a:srgbClr val="6D6E71"/>
                </a:solidFill>
                <a:latin typeface="Arial"/>
              </a:rPr>
              <a:t>„Program będzie zakładał bardzo szerokie i kompleksowe podejście, czyli </a:t>
            </a:r>
            <a:r>
              <a:rPr lang="pl-PL" sz="1600" b="1" i="1" kern="0" dirty="0">
                <a:solidFill>
                  <a:srgbClr val="A43757"/>
                </a:solidFill>
                <a:latin typeface="Arial"/>
              </a:rPr>
              <a:t>zbiorniki, duża retencja, mała retencja i </a:t>
            </a:r>
            <a:r>
              <a:rPr lang="pl-PL" sz="1600" b="1" i="1" kern="0" dirty="0" err="1">
                <a:solidFill>
                  <a:srgbClr val="A43757"/>
                </a:solidFill>
                <a:latin typeface="Arial"/>
              </a:rPr>
              <a:t>mikroretencja</a:t>
            </a:r>
            <a:r>
              <a:rPr lang="pl-PL" sz="1600" i="1" kern="0" dirty="0">
                <a:solidFill>
                  <a:srgbClr val="6D6E71"/>
                </a:solidFill>
                <a:latin typeface="Arial"/>
              </a:rPr>
              <a:t>. W przyszłym roku chcemy wpisać go w program wieloletni i przygotować się do pozyskania środków z nowej perspektywy unijnej.” </a:t>
            </a:r>
          </a:p>
        </p:txBody>
      </p:sp>
      <p:sp>
        <p:nvSpPr>
          <p:cNvPr id="62" name="Prostokąt 61">
            <a:extLst>
              <a:ext uri="{FF2B5EF4-FFF2-40B4-BE49-F238E27FC236}">
                <a16:creationId xmlns="" xmlns:a16="http://schemas.microsoft.com/office/drawing/2014/main" id="{78DE321F-A0AE-4B24-9282-38BE6282F311}"/>
              </a:ext>
            </a:extLst>
          </p:cNvPr>
          <p:cNvSpPr/>
          <p:nvPr/>
        </p:nvSpPr>
        <p:spPr>
          <a:xfrm>
            <a:off x="6620104" y="5421276"/>
            <a:ext cx="5192712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noProof="0" dirty="0" smtClean="0">
                <a:solidFill>
                  <a:srgbClr val="6D6E71"/>
                </a:solidFill>
                <a:latin typeface="Arial"/>
              </a:rPr>
              <a:t>Konieczna współpraca samorządu i branży</a:t>
            </a: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Prostokąt 62">
            <a:extLst>
              <a:ext uri="{FF2B5EF4-FFF2-40B4-BE49-F238E27FC236}">
                <a16:creationId xmlns="" xmlns:a16="http://schemas.microsoft.com/office/drawing/2014/main" id="{3F172337-BDB0-46BD-A22F-412F60405E56}"/>
              </a:ext>
            </a:extLst>
          </p:cNvPr>
          <p:cNvSpPr/>
          <p:nvPr/>
        </p:nvSpPr>
        <p:spPr>
          <a:xfrm>
            <a:off x="6115277" y="5421276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92" t="23655" r="25016" b="12344"/>
          <a:stretch/>
        </p:blipFill>
        <p:spPr bwMode="auto">
          <a:xfrm>
            <a:off x="241422" y="2159809"/>
            <a:ext cx="5601713" cy="40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41422" y="6331987"/>
            <a:ext cx="7380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 smtClean="0"/>
              <a:t>Źródło: Oficjalny profil na Twitter </a:t>
            </a:r>
            <a:r>
              <a:rPr lang="pl-PL" sz="1400" i="1" dirty="0" err="1" smtClean="0"/>
              <a:t>MGiŻŚ</a:t>
            </a:r>
            <a:r>
              <a:rPr lang="pl-PL" sz="1400" i="1" dirty="0" smtClean="0"/>
              <a:t> p. Marka </a:t>
            </a:r>
            <a:r>
              <a:rPr lang="pl-PL" sz="1400" i="1" dirty="0" err="1" smtClean="0"/>
              <a:t>Gróbarczyka</a:t>
            </a:r>
            <a:r>
              <a:rPr lang="pl-PL" sz="1400" i="1" dirty="0"/>
              <a:t> </a:t>
            </a:r>
            <a:r>
              <a:rPr lang="pl-PL" sz="1400" i="1" dirty="0" smtClean="0"/>
              <a:t>z dnia 7.09.2018 </a:t>
            </a:r>
            <a:endParaRPr lang="pl-PL" sz="1400" i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21" y="2317923"/>
            <a:ext cx="426601" cy="4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8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4" grpId="0" animBg="1"/>
      <p:bldP spid="55" grpId="0" animBg="1"/>
      <p:bldP spid="52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5979886" y="533393"/>
            <a:ext cx="6212115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 smtClean="0">
                <a:solidFill>
                  <a:prstClr val="white"/>
                </a:solidFill>
                <a:latin typeface="Arial"/>
              </a:rPr>
              <a:t>Widmo zmian dotyczących m.in. opłaty za zmniejszenie naturalnej retencji terenowej</a:t>
            </a:r>
            <a:endParaRPr lang="pl-PL" sz="1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5105400" y="533390"/>
            <a:ext cx="719137" cy="1139825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1" dirty="0" smtClean="0">
                <a:solidFill>
                  <a:prstClr val="white"/>
                </a:solidFill>
                <a:latin typeface="Arial"/>
              </a:rPr>
              <a:t>4</a:t>
            </a:r>
            <a:endParaRPr lang="pl-PL" sz="60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Prostokąt 53">
            <a:extLst>
              <a:ext uri="{FF2B5EF4-FFF2-40B4-BE49-F238E27FC236}">
                <a16:creationId xmlns="" xmlns:a16="http://schemas.microsoft.com/office/drawing/2014/main" id="{78DE321F-A0AE-4B24-9282-38BE6282F311}"/>
              </a:ext>
            </a:extLst>
          </p:cNvPr>
          <p:cNvSpPr/>
          <p:nvPr/>
        </p:nvSpPr>
        <p:spPr>
          <a:xfrm>
            <a:off x="6484713" y="2237743"/>
            <a:ext cx="5192712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kern="0" noProof="0" dirty="0" smtClean="0">
                <a:solidFill>
                  <a:srgbClr val="6D6E71"/>
                </a:solidFill>
                <a:latin typeface="Arial"/>
              </a:rPr>
              <a:t>Aktualnie nie spełnia pokładanych w niej nadziei </a:t>
            </a: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Prostokąt 54">
            <a:extLst>
              <a:ext uri="{FF2B5EF4-FFF2-40B4-BE49-F238E27FC236}">
                <a16:creationId xmlns="" xmlns:a16="http://schemas.microsoft.com/office/drawing/2014/main" id="{3F172337-BDB0-46BD-A22F-412F60405E56}"/>
              </a:ext>
            </a:extLst>
          </p:cNvPr>
          <p:cNvSpPr/>
          <p:nvPr/>
        </p:nvSpPr>
        <p:spPr>
          <a:xfrm>
            <a:off x="5979886" y="2237743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0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6256652" y="3877660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6251609" y="2730875"/>
            <a:ext cx="0" cy="1146786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ostokąt 51">
            <a:extLst>
              <a:ext uri="{FF2B5EF4-FFF2-40B4-BE49-F238E27FC236}">
                <a16:creationId xmlns="" xmlns:a16="http://schemas.microsoft.com/office/drawing/2014/main" id="{102A7CA8-D3AF-44A0-BC4E-A44E1D99E0E5}"/>
              </a:ext>
            </a:extLst>
          </p:cNvPr>
          <p:cNvSpPr/>
          <p:nvPr/>
        </p:nvSpPr>
        <p:spPr>
          <a:xfrm>
            <a:off x="6484713" y="2935131"/>
            <a:ext cx="5192712" cy="188506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kern="0" dirty="0" smtClean="0">
                <a:solidFill>
                  <a:srgbClr val="6D6E71"/>
                </a:solidFill>
                <a:latin typeface="Arial"/>
              </a:rPr>
              <a:t>Opłata za zmniejszenie naturalnej retencji terenowej miała wprowadzić powszechność opłat za tzw. deszczówkę</a:t>
            </a:r>
            <a:r>
              <a:rPr lang="pl-PL" b="1" kern="0" dirty="0" smtClean="0">
                <a:solidFill>
                  <a:srgbClr val="6D6E71"/>
                </a:solidFill>
                <a:latin typeface="Arial"/>
              </a:rPr>
              <a:t>.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 Zgodnie z danymi Wód Polskich do 6 lipca 2018 r. </a:t>
            </a:r>
            <a:r>
              <a:rPr lang="pl-PL" b="1" kern="0" dirty="0" smtClean="0">
                <a:solidFill>
                  <a:srgbClr val="A43757"/>
                </a:solidFill>
                <a:latin typeface="Arial"/>
              </a:rPr>
              <a:t>90 gmin</a:t>
            </a:r>
            <a:br>
              <a:rPr lang="pl-PL" b="1" kern="0" dirty="0" smtClean="0">
                <a:solidFill>
                  <a:srgbClr val="A43757"/>
                </a:solidFill>
                <a:latin typeface="Arial"/>
              </a:rPr>
            </a:br>
            <a:r>
              <a:rPr lang="pl-PL" b="1" kern="0" dirty="0" smtClean="0">
                <a:solidFill>
                  <a:srgbClr val="A43757"/>
                </a:solidFill>
                <a:latin typeface="Arial"/>
              </a:rPr>
              <a:t>z 2478 rozliczyło opłatę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 (307 tys. zł). </a:t>
            </a:r>
            <a:endParaRPr lang="pl-PL" b="1" kern="0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62" name="Prostokąt 61">
            <a:extLst>
              <a:ext uri="{FF2B5EF4-FFF2-40B4-BE49-F238E27FC236}">
                <a16:creationId xmlns="" xmlns:a16="http://schemas.microsoft.com/office/drawing/2014/main" id="{78DE321F-A0AE-4B24-9282-38BE6282F311}"/>
              </a:ext>
            </a:extLst>
          </p:cNvPr>
          <p:cNvSpPr/>
          <p:nvPr/>
        </p:nvSpPr>
        <p:spPr>
          <a:xfrm>
            <a:off x="6484713" y="5154039"/>
            <a:ext cx="5192712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kern="0" dirty="0" smtClean="0">
                <a:solidFill>
                  <a:srgbClr val="6D6E71"/>
                </a:solidFill>
                <a:latin typeface="Arial"/>
              </a:rPr>
              <a:t>Przyczyna: trudne do spełnienia kryteria </a:t>
            </a: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Prostokąt 62">
            <a:extLst>
              <a:ext uri="{FF2B5EF4-FFF2-40B4-BE49-F238E27FC236}">
                <a16:creationId xmlns="" xmlns:a16="http://schemas.microsoft.com/office/drawing/2014/main" id="{3F172337-BDB0-46BD-A22F-412F60405E56}"/>
              </a:ext>
            </a:extLst>
          </p:cNvPr>
          <p:cNvSpPr/>
          <p:nvPr/>
        </p:nvSpPr>
        <p:spPr>
          <a:xfrm>
            <a:off x="5979886" y="5154039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4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6256652" y="6208391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6246847" y="5631849"/>
            <a:ext cx="0" cy="573393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rostokąt 65">
            <a:extLst>
              <a:ext uri="{FF2B5EF4-FFF2-40B4-BE49-F238E27FC236}">
                <a16:creationId xmlns="" xmlns:a16="http://schemas.microsoft.com/office/drawing/2014/main" id="{102A7CA8-D3AF-44A0-BC4E-A44E1D99E0E5}"/>
              </a:ext>
            </a:extLst>
          </p:cNvPr>
          <p:cNvSpPr/>
          <p:nvPr/>
        </p:nvSpPr>
        <p:spPr>
          <a:xfrm>
            <a:off x="6484713" y="5851427"/>
            <a:ext cx="5192712" cy="71393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Zob. art. 269 ust. 1 nPW, art. 270 ust. 7, art. 272 </a:t>
            </a:r>
            <a:r>
              <a:rPr lang="pl-PL" sz="1400" kern="0" dirty="0" err="1" smtClean="0">
                <a:solidFill>
                  <a:srgbClr val="6D6E71"/>
                </a:solidFill>
                <a:latin typeface="Arial"/>
              </a:rPr>
              <a:t>uPW</a:t>
            </a:r>
            <a:endParaRPr lang="pl-PL" sz="1400" kern="0" dirty="0">
              <a:solidFill>
                <a:srgbClr val="6D6E71"/>
              </a:solidFill>
              <a:latin typeface="Arial"/>
            </a:endParaRPr>
          </a:p>
        </p:txBody>
      </p:sp>
      <p:pic>
        <p:nvPicPr>
          <p:cNvPr id="17" name="Obraz 16" descr="Obraz zawierający trawa, niebo, woda, zewnętrzne&#10;&#10;Opis wygenerowany przy bardzo wysokim poziomie pewności">
            <a:extLst>
              <a:ext uri="{FF2B5EF4-FFF2-40B4-BE49-F238E27FC236}">
                <a16:creationId xmlns="" xmlns:a16="http://schemas.microsoft.com/office/drawing/2014/main" id="{1A0906A1-B2A7-4175-AE57-582EBB27B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72"/>
          <a:stretch/>
        </p:blipFill>
        <p:spPr>
          <a:xfrm>
            <a:off x="0" y="0"/>
            <a:ext cx="510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9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2" grpId="0" animBg="1"/>
      <p:bldP spid="62" grpId="0" animBg="1"/>
      <p:bldP spid="63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78ABC11D-3701-4286-8B85-F984C38909FC}"/>
              </a:ext>
            </a:extLst>
          </p:cNvPr>
          <p:cNvSpPr/>
          <p:nvPr/>
        </p:nvSpPr>
        <p:spPr>
          <a:xfrm>
            <a:off x="4796663" y="1771292"/>
            <a:ext cx="1212390" cy="396001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" rtlCol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100" b="1" dirty="0">
                <a:solidFill>
                  <a:prstClr val="white"/>
                </a:solidFill>
              </a:rPr>
              <a:t>Forbes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45676" cy="685800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="" xmlns:a16="http://schemas.microsoft.com/office/drawing/2014/main" id="{102A7CA8-D3AF-44A0-BC4E-A44E1D99E0E5}"/>
              </a:ext>
            </a:extLst>
          </p:cNvPr>
          <p:cNvSpPr/>
          <p:nvPr/>
        </p:nvSpPr>
        <p:spPr>
          <a:xfrm>
            <a:off x="9043988" y="649075"/>
            <a:ext cx="2740025" cy="396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just">
              <a:lnSpc>
                <a:spcPct val="110000"/>
              </a:lnSpc>
            </a:pPr>
            <a:r>
              <a:rPr lang="pl-PL" sz="1600" dirty="0" smtClean="0">
                <a:solidFill>
                  <a:srgbClr val="6D6E71"/>
                </a:solidFill>
              </a:rPr>
              <a:t>Ok 260 km2 </a:t>
            </a:r>
            <a:endParaRPr lang="en-US" sz="1600" dirty="0">
              <a:solidFill>
                <a:srgbClr val="6D6E7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78ABC11D-3701-4286-8B85-F984C38909FC}"/>
              </a:ext>
            </a:extLst>
          </p:cNvPr>
          <p:cNvSpPr/>
          <p:nvPr/>
        </p:nvSpPr>
        <p:spPr>
          <a:xfrm>
            <a:off x="6886980" y="649074"/>
            <a:ext cx="2157008" cy="396001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" rtlCol="0" anchor="ctr"/>
          <a:lstStyle/>
          <a:p>
            <a:pPr>
              <a:lnSpc>
                <a:spcPct val="110000"/>
              </a:lnSpc>
            </a:pPr>
            <a:r>
              <a:rPr lang="pl-PL" sz="1600" b="1" dirty="0" smtClean="0">
                <a:solidFill>
                  <a:schemeClr val="bg1"/>
                </a:solidFill>
              </a:rPr>
              <a:t>Powierzchnia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="" xmlns:a16="http://schemas.microsoft.com/office/drawing/2014/main" id="{102A7CA8-D3AF-44A0-BC4E-A44E1D99E0E5}"/>
              </a:ext>
            </a:extLst>
          </p:cNvPr>
          <p:cNvSpPr/>
          <p:nvPr/>
        </p:nvSpPr>
        <p:spPr>
          <a:xfrm>
            <a:off x="9043988" y="1485605"/>
            <a:ext cx="2740025" cy="396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just">
              <a:lnSpc>
                <a:spcPct val="110000"/>
              </a:lnSpc>
            </a:pPr>
            <a:r>
              <a:rPr lang="pl-PL" sz="1600" dirty="0">
                <a:solidFill>
                  <a:srgbClr val="6D6E71"/>
                </a:solidFill>
              </a:rPr>
              <a:t>538 633</a:t>
            </a:r>
            <a:endParaRPr lang="en-US" sz="1600" dirty="0">
              <a:solidFill>
                <a:srgbClr val="6D6E71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="" xmlns:a16="http://schemas.microsoft.com/office/drawing/2014/main" id="{78ABC11D-3701-4286-8B85-F984C38909FC}"/>
              </a:ext>
            </a:extLst>
          </p:cNvPr>
          <p:cNvSpPr/>
          <p:nvPr/>
        </p:nvSpPr>
        <p:spPr>
          <a:xfrm>
            <a:off x="6886980" y="1485604"/>
            <a:ext cx="2157008" cy="396001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" rtlCol="0" anchor="ctr"/>
          <a:lstStyle/>
          <a:p>
            <a:pPr>
              <a:lnSpc>
                <a:spcPct val="110000"/>
              </a:lnSpc>
            </a:pPr>
            <a:r>
              <a:rPr lang="pl-PL" sz="1600" b="1" dirty="0" smtClean="0">
                <a:solidFill>
                  <a:schemeClr val="bg1"/>
                </a:solidFill>
              </a:rPr>
              <a:t>Liczba ludności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="" xmlns:a16="http://schemas.microsoft.com/office/drawing/2014/main" id="{102A7CA8-D3AF-44A0-BC4E-A44E1D99E0E5}"/>
              </a:ext>
            </a:extLst>
          </p:cNvPr>
          <p:cNvSpPr/>
          <p:nvPr/>
        </p:nvSpPr>
        <p:spPr>
          <a:xfrm>
            <a:off x="9043988" y="2280943"/>
            <a:ext cx="2740025" cy="396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just">
              <a:lnSpc>
                <a:spcPct val="110000"/>
              </a:lnSpc>
            </a:pPr>
            <a:r>
              <a:rPr lang="pl-PL" sz="1600" dirty="0">
                <a:solidFill>
                  <a:srgbClr val="6D6E71"/>
                </a:solidFill>
              </a:rPr>
              <a:t>2 056,6 os./km²</a:t>
            </a:r>
            <a:endParaRPr lang="en-US" sz="1600" dirty="0">
              <a:solidFill>
                <a:srgbClr val="6D6E71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="" xmlns:a16="http://schemas.microsoft.com/office/drawing/2014/main" id="{78ABC11D-3701-4286-8B85-F984C38909FC}"/>
              </a:ext>
            </a:extLst>
          </p:cNvPr>
          <p:cNvSpPr/>
          <p:nvPr/>
        </p:nvSpPr>
        <p:spPr>
          <a:xfrm>
            <a:off x="6886980" y="2280942"/>
            <a:ext cx="2157008" cy="396001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" rtlCol="0" anchor="ctr"/>
          <a:lstStyle/>
          <a:p>
            <a:pPr>
              <a:lnSpc>
                <a:spcPct val="110000"/>
              </a:lnSpc>
            </a:pPr>
            <a:r>
              <a:rPr lang="pl-PL" sz="1600" b="1" dirty="0" smtClean="0">
                <a:solidFill>
                  <a:schemeClr val="bg1"/>
                </a:solidFill>
              </a:rPr>
              <a:t>Gęstość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="" xmlns:a16="http://schemas.microsoft.com/office/drawing/2014/main" id="{78ABC11D-3701-4286-8B85-F984C38909FC}"/>
              </a:ext>
            </a:extLst>
          </p:cNvPr>
          <p:cNvSpPr/>
          <p:nvPr/>
        </p:nvSpPr>
        <p:spPr>
          <a:xfrm>
            <a:off x="6886979" y="3014648"/>
            <a:ext cx="4897033" cy="10287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" rtlCol="0" anchor="ctr"/>
          <a:lstStyle/>
          <a:p>
            <a:pPr algn="ctr">
              <a:lnSpc>
                <a:spcPct val="110000"/>
              </a:lnSpc>
            </a:pPr>
            <a:r>
              <a:rPr lang="pl-PL" sz="1600" b="1" dirty="0" smtClean="0">
                <a:solidFill>
                  <a:schemeClr val="bg1"/>
                </a:solidFill>
              </a:rPr>
              <a:t>Liczba zadeklarowanych do Wód Polskich </a:t>
            </a:r>
            <a:br>
              <a:rPr lang="pl-PL" sz="1600" b="1" dirty="0" smtClean="0">
                <a:solidFill>
                  <a:schemeClr val="bg1"/>
                </a:solidFill>
              </a:rPr>
            </a:br>
            <a:r>
              <a:rPr lang="pl-PL" sz="1600" b="1" dirty="0" smtClean="0">
                <a:solidFill>
                  <a:schemeClr val="bg1"/>
                </a:solidFill>
              </a:rPr>
              <a:t>przez Prezydenta Miasta Poznania opłat za zmniejszenie naturalnej retencji terenowej: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5" name="Strzałka w dół 4"/>
          <p:cNvSpPr/>
          <p:nvPr/>
        </p:nvSpPr>
        <p:spPr>
          <a:xfrm>
            <a:off x="9079706" y="4043348"/>
            <a:ext cx="700087" cy="685800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102A7CA8-D3AF-44A0-BC4E-A44E1D99E0E5}"/>
              </a:ext>
            </a:extLst>
          </p:cNvPr>
          <p:cNvSpPr/>
          <p:nvPr/>
        </p:nvSpPr>
        <p:spPr>
          <a:xfrm>
            <a:off x="8616155" y="4900584"/>
            <a:ext cx="1627188" cy="1128712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10000"/>
              </a:lnSpc>
            </a:pPr>
            <a:r>
              <a:rPr lang="pl-PL" sz="7200" b="1" dirty="0" smtClean="0">
                <a:solidFill>
                  <a:srgbClr val="A43757"/>
                </a:solidFill>
              </a:rPr>
              <a:t>16</a:t>
            </a:r>
            <a:endParaRPr lang="en-US" sz="7200" b="1" dirty="0">
              <a:solidFill>
                <a:srgbClr val="A43757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85737" y="6300788"/>
            <a:ext cx="545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Dane statystyczne orientacyjne za: Wikipedia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886980" y="6300788"/>
            <a:ext cx="370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*Źródło: Zarząd Zlewni w Poznaniu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4979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>
            <a:extLst>
              <a:ext uri="{FF2B5EF4-FFF2-40B4-BE49-F238E27FC236}">
                <a16:creationId xmlns:a16="http://schemas.microsoft.com/office/drawing/2014/main" xmlns="" id="{99B18CB0-B0E7-42C9-8AF3-24FCF8928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583"/>
            <a:ext cx="13477478" cy="75810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8">
            <a:extLst>
              <a:ext uri="{FF2B5EF4-FFF2-40B4-BE49-F238E27FC236}">
                <a16:creationId xmlns:a16="http://schemas.microsoft.com/office/drawing/2014/main" xmlns="" id="{B60CF543-5E28-4A0A-87E5-12CEE093CAE0}"/>
              </a:ext>
            </a:extLst>
          </p:cNvPr>
          <p:cNvSpPr/>
          <p:nvPr/>
        </p:nvSpPr>
        <p:spPr>
          <a:xfrm>
            <a:off x="1710267" y="5200865"/>
            <a:ext cx="12540192" cy="64113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395999" tIns="45720" rIns="323999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W ŚWIETLE AKTUALNYCH I ZNOWELIZOWANYCH</a:t>
            </a:r>
            <a:r>
              <a:rPr lang="pl-PL" sz="2400" b="0" i="0" u="none" strike="noStrike" kern="1200" cap="none" spc="0" dirty="0">
                <a:solidFill>
                  <a:srgbClr val="FFFFFF"/>
                </a:solidFill>
                <a:uFillTx/>
                <a:latin typeface="Arial"/>
              </a:rPr>
              <a:t> PRZEPISÓW </a:t>
            </a:r>
            <a:endParaRPr lang="pl-PL" sz="24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E9E9A6D3-6092-4248-992E-10D1C31FA58F}"/>
              </a:ext>
            </a:extLst>
          </p:cNvPr>
          <p:cNvSpPr/>
          <p:nvPr/>
        </p:nvSpPr>
        <p:spPr>
          <a:xfrm>
            <a:off x="1" y="4091647"/>
            <a:ext cx="8902700" cy="878528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395999" tIns="45720" rIns="323999" bIns="45720" anchor="ctr" anchorCtr="0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kern="0" dirty="0">
                <a:solidFill>
                  <a:srgbClr val="FFFFFF"/>
                </a:solidFill>
                <a:latin typeface="Arial"/>
              </a:rPr>
              <a:t>OPŁATY ZA DESZCZÓWKĘ </a:t>
            </a:r>
            <a:endParaRPr lang="pl-PL" sz="4400" b="1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014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94EE4F1E-92D4-4024-8DF1-79F12C44D290}"/>
              </a:ext>
            </a:extLst>
          </p:cNvPr>
          <p:cNvSpPr txBox="1"/>
          <p:nvPr/>
        </p:nvSpPr>
        <p:spPr>
          <a:xfrm>
            <a:off x="1854202" y="771525"/>
            <a:ext cx="10337798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0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  <a:t>REŻIMY PRAWNE </a:t>
            </a:r>
            <a:r>
              <a:rPr lang="pl-PL" sz="2200" dirty="0">
                <a:solidFill>
                  <a:srgbClr val="6D6E71"/>
                </a:solidFill>
                <a:latin typeface="Arial"/>
              </a:rPr>
              <a:t>OPŁAT ZA DESZCZÓWKĘ PRZED 24.08.2017 </a:t>
            </a:r>
            <a:endParaRPr lang="pl-PL" sz="2200" b="0" i="0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3" name="Prostokąt zaokrąglony 12">
            <a:extLst>
              <a:ext uri="{FF2B5EF4-FFF2-40B4-BE49-F238E27FC236}">
                <a16:creationId xmlns:a16="http://schemas.microsoft.com/office/drawing/2014/main" xmlns="" id="{97550FA8-3D4D-4FCF-9FFA-13BFD720D12E}"/>
              </a:ext>
            </a:extLst>
          </p:cNvPr>
          <p:cNvSpPr/>
          <p:nvPr/>
        </p:nvSpPr>
        <p:spPr>
          <a:xfrm>
            <a:off x="666753" y="2363788"/>
            <a:ext cx="3346447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>
                <a:solidFill>
                  <a:srgbClr val="6D6E71"/>
                </a:solidFill>
                <a:uFillTx/>
                <a:latin typeface="Arial"/>
              </a:rPr>
              <a:t>PRAWO OCHRONY ŚRODOWISKA </a:t>
            </a:r>
          </a:p>
        </p:txBody>
      </p:sp>
      <p:sp>
        <p:nvSpPr>
          <p:cNvPr id="4" name="Prostokąt zaokrąglony 12">
            <a:extLst>
              <a:ext uri="{FF2B5EF4-FFF2-40B4-BE49-F238E27FC236}">
                <a16:creationId xmlns:a16="http://schemas.microsoft.com/office/drawing/2014/main" xmlns="" id="{A60F8E21-8832-4CBE-8E2C-D8E678D76BDC}"/>
              </a:ext>
            </a:extLst>
          </p:cNvPr>
          <p:cNvSpPr/>
          <p:nvPr/>
        </p:nvSpPr>
        <p:spPr>
          <a:xfrm>
            <a:off x="4591046" y="2360148"/>
            <a:ext cx="3346447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>
                <a:solidFill>
                  <a:srgbClr val="6D6E71"/>
                </a:solidFill>
                <a:uFillTx/>
                <a:latin typeface="Arial"/>
              </a:rPr>
              <a:t>PRAWO WODNE</a:t>
            </a:r>
          </a:p>
        </p:txBody>
      </p:sp>
      <p:sp>
        <p:nvSpPr>
          <p:cNvPr id="5" name="Prostokąt zaokrąglony 12">
            <a:extLst>
              <a:ext uri="{FF2B5EF4-FFF2-40B4-BE49-F238E27FC236}">
                <a16:creationId xmlns:a16="http://schemas.microsoft.com/office/drawing/2014/main" xmlns="" id="{207EEE7F-2150-40D4-8C67-C04332074A56}"/>
              </a:ext>
            </a:extLst>
          </p:cNvPr>
          <p:cNvSpPr/>
          <p:nvPr/>
        </p:nvSpPr>
        <p:spPr>
          <a:xfrm>
            <a:off x="8286750" y="2360148"/>
            <a:ext cx="3346447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  <a:t>USTAWA O ZBIOROWYM ZAOPATRZENIU W WODĘ </a:t>
            </a:r>
            <a:br>
              <a:rPr lang="pl-PL" sz="1600" b="1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</a:br>
            <a:r>
              <a:rPr lang="pl-PL" sz="1600" b="1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  <a:t>I ODPROWADZANIU ŚCIEKÓW</a:t>
            </a:r>
          </a:p>
        </p:txBody>
      </p:sp>
      <p:sp>
        <p:nvSpPr>
          <p:cNvPr id="6" name="Prostokąt zaokrąglony 12">
            <a:extLst>
              <a:ext uri="{FF2B5EF4-FFF2-40B4-BE49-F238E27FC236}">
                <a16:creationId xmlns:a16="http://schemas.microsoft.com/office/drawing/2014/main" xmlns="" id="{4AAB024F-AA5E-4A86-9FE6-2814C14891A8}"/>
              </a:ext>
            </a:extLst>
          </p:cNvPr>
          <p:cNvSpPr/>
          <p:nvPr/>
        </p:nvSpPr>
        <p:spPr>
          <a:xfrm>
            <a:off x="666753" y="3775740"/>
            <a:ext cx="3346447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i="0" u="none" strike="noStrike" kern="1200" cap="none" spc="0" baseline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7" name="Prostokąt zaokrąglony 12">
            <a:extLst>
              <a:ext uri="{FF2B5EF4-FFF2-40B4-BE49-F238E27FC236}">
                <a16:creationId xmlns:a16="http://schemas.microsoft.com/office/drawing/2014/main" xmlns="" id="{600952CF-18BB-4922-815C-F7B4AD1800CC}"/>
              </a:ext>
            </a:extLst>
          </p:cNvPr>
          <p:cNvSpPr/>
          <p:nvPr/>
        </p:nvSpPr>
        <p:spPr>
          <a:xfrm>
            <a:off x="4591046" y="3772101"/>
            <a:ext cx="3346447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6D6E71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i="0" u="none" strike="noStrike" kern="1200" cap="none" spc="0" baseline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8" name="Prostokąt zaokrąglony 12">
            <a:extLst>
              <a:ext uri="{FF2B5EF4-FFF2-40B4-BE49-F238E27FC236}">
                <a16:creationId xmlns:a16="http://schemas.microsoft.com/office/drawing/2014/main" xmlns="" id="{B0AF813D-C2E5-478D-BF2E-41D2FFABFDF0}"/>
              </a:ext>
            </a:extLst>
          </p:cNvPr>
          <p:cNvSpPr/>
          <p:nvPr/>
        </p:nvSpPr>
        <p:spPr>
          <a:xfrm>
            <a:off x="8286750" y="3772101"/>
            <a:ext cx="3346447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600" b="1" i="0" u="none" strike="noStrike" kern="1200" cap="none" spc="0" baseline="0">
              <a:solidFill>
                <a:srgbClr val="6D6E71"/>
              </a:solidFill>
              <a:uFillTx/>
              <a:latin typeface="Arial"/>
            </a:endParaRPr>
          </a:p>
        </p:txBody>
      </p:sp>
      <p:pic>
        <p:nvPicPr>
          <p:cNvPr id="9" name="Obraz 4">
            <a:extLst>
              <a:ext uri="{FF2B5EF4-FFF2-40B4-BE49-F238E27FC236}">
                <a16:creationId xmlns:a16="http://schemas.microsoft.com/office/drawing/2014/main" xmlns="" id="{02C2F600-39B4-4356-8BE7-B275DBB79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899" y="3892198"/>
            <a:ext cx="1154155" cy="1154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16">
            <a:extLst>
              <a:ext uri="{FF2B5EF4-FFF2-40B4-BE49-F238E27FC236}">
                <a16:creationId xmlns:a16="http://schemas.microsoft.com/office/drawing/2014/main" xmlns="" id="{A178F7D9-0C1B-4046-AFE9-10CF842A6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010" y="3888129"/>
            <a:ext cx="1189936" cy="11899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18">
            <a:extLst>
              <a:ext uri="{FF2B5EF4-FFF2-40B4-BE49-F238E27FC236}">
                <a16:creationId xmlns:a16="http://schemas.microsoft.com/office/drawing/2014/main" xmlns="" id="{7D36898E-A5AA-4835-B053-E6DD45774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919" y="3991730"/>
            <a:ext cx="977713" cy="9777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Prostokąt zaokrąglony 12">
            <a:extLst>
              <a:ext uri="{FF2B5EF4-FFF2-40B4-BE49-F238E27FC236}">
                <a16:creationId xmlns:a16="http://schemas.microsoft.com/office/drawing/2014/main" xmlns="" id="{600952CF-18BB-4922-815C-F7B4AD1800CC}"/>
              </a:ext>
            </a:extLst>
          </p:cNvPr>
          <p:cNvSpPr/>
          <p:nvPr/>
        </p:nvSpPr>
        <p:spPr>
          <a:xfrm>
            <a:off x="4591046" y="2355129"/>
            <a:ext cx="3346447" cy="283394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6D6E71">
              <a:alpha val="27843"/>
            </a:srgbClr>
          </a:solidFill>
          <a:ln w="6345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i="0" u="none" strike="noStrike" kern="1200" cap="none" spc="0" baseline="0">
              <a:solidFill>
                <a:srgbClr val="6D6E71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838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 txBox="1"/>
          <p:nvPr/>
        </p:nvSpPr>
        <p:spPr>
          <a:xfrm>
            <a:off x="1798633" y="755651"/>
            <a:ext cx="8669792" cy="684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  <a:t>OPŁATA OD DESZCZÓWKI PRZED</a:t>
            </a:r>
            <a:r>
              <a:rPr lang="pl-PL" sz="2000" b="0" i="0" u="none" strike="noStrike" kern="1200" cap="none" spc="0" dirty="0">
                <a:solidFill>
                  <a:srgbClr val="6D6E71"/>
                </a:solidFill>
                <a:uFillTx/>
                <a:latin typeface="Arial"/>
              </a:rPr>
              <a:t> 24.08.2017 </a:t>
            </a:r>
            <a:endParaRPr lang="pl-PL" sz="2000" b="0" i="0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11352" y="1917707"/>
            <a:ext cx="3691167" cy="1478639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251999" tIns="45720" rIns="251999" bIns="45720" anchor="ctr" anchorCtr="1" compatLnSpc="1">
            <a:noAutofit/>
          </a:bodyPr>
          <a:lstStyle/>
          <a:p>
            <a:pPr lvl="2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1. OPŁATA ZA KORZYSTANIE ZE ŚRODOWISKA</a:t>
            </a:r>
          </a:p>
        </p:txBody>
      </p:sp>
      <p:sp>
        <p:nvSpPr>
          <p:cNvPr id="4" name="Prostokąt 15"/>
          <p:cNvSpPr/>
          <p:nvPr/>
        </p:nvSpPr>
        <p:spPr>
          <a:xfrm>
            <a:off x="6699058" y="1917707"/>
            <a:ext cx="3691167" cy="1478639"/>
          </a:xfrm>
          <a:prstGeom prst="rect">
            <a:avLst/>
          </a:prstGeom>
          <a:solidFill>
            <a:srgbClr val="A43757"/>
          </a:solidFill>
          <a:ln w="28575" cap="flat">
            <a:noFill/>
            <a:prstDash val="solid"/>
            <a:miter/>
          </a:ln>
        </p:spPr>
        <p:txBody>
          <a:bodyPr vert="horz" wrap="square" lIns="251999" tIns="45720" rIns="111600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2. OPŁATA ZA USŁUGĘ ODPROWADZANIA ŚCIEKÓW OPADOWYCH LUB ROZTOPOWYCH</a:t>
            </a:r>
          </a:p>
        </p:txBody>
      </p:sp>
      <p:sp>
        <p:nvSpPr>
          <p:cNvPr id="5" name="Prostokąt 16"/>
          <p:cNvSpPr/>
          <p:nvPr/>
        </p:nvSpPr>
        <p:spPr>
          <a:xfrm>
            <a:off x="6699058" y="3509540"/>
            <a:ext cx="3691167" cy="219276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6D6E71"/>
            </a:solidFill>
            <a:prstDash val="solid"/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 dirty="0">
                <a:solidFill>
                  <a:srgbClr val="A43757"/>
                </a:solidFill>
                <a:uFillTx/>
                <a:latin typeface="Arial"/>
              </a:rPr>
              <a:t>w taryfach </a:t>
            </a:r>
            <a:r>
              <a:rPr lang="pl-PL" sz="2000" b="0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  <a:t>możliwe było uwzględnianie </a:t>
            </a:r>
            <a:r>
              <a:rPr lang="pl-PL" sz="2000" b="1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  <a:t>opłat za odprowadzanie w ściekach „deszczówki”</a:t>
            </a:r>
            <a:r>
              <a:rPr lang="pl-PL" sz="2000" b="0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  <a:t> z powierzchni zanieczyszczonych o trwałej nawierzchni </a:t>
            </a:r>
            <a:endParaRPr lang="pl-PL" sz="2000" b="1" i="0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6" name="Prostokąt 17"/>
          <p:cNvSpPr/>
          <p:nvPr/>
        </p:nvSpPr>
        <p:spPr>
          <a:xfrm>
            <a:off x="1911352" y="3509540"/>
            <a:ext cx="3691167" cy="219276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  <a:t>wprowadzanie „deszczówki” do wód lub do ziemi, wykraczające poza zakres zwykłego korzystania z wód było </a:t>
            </a:r>
            <a:r>
              <a:rPr lang="pl-PL" sz="2000" b="1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  <a:t>szczególnym korzystaniem z wód</a:t>
            </a:r>
            <a:endParaRPr lang="pl-PL" sz="2000" b="1" i="1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7" name="Prostokąt 9"/>
          <p:cNvSpPr/>
          <p:nvPr/>
        </p:nvSpPr>
        <p:spPr>
          <a:xfrm>
            <a:off x="1911352" y="5824563"/>
            <a:ext cx="3691167" cy="833402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0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  <a:t>zob. art. 273 ust. 1 pkt 2 ustawy Prawo ochrony środowiska oraz art. 122 ustawy Prawo wodne i inne przepisy ww. ustaw</a:t>
            </a:r>
          </a:p>
        </p:txBody>
      </p:sp>
      <p:sp>
        <p:nvSpPr>
          <p:cNvPr id="8" name="Prostokąt 10"/>
          <p:cNvSpPr/>
          <p:nvPr/>
        </p:nvSpPr>
        <p:spPr>
          <a:xfrm>
            <a:off x="6699058" y="5824572"/>
            <a:ext cx="3691167" cy="833402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6D6E71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0" i="0" u="none" strike="noStrike" kern="1200" cap="none" spc="0" baseline="0" dirty="0">
                <a:solidFill>
                  <a:srgbClr val="6D6E71"/>
                </a:solidFill>
                <a:uFillTx/>
                <a:latin typeface="Arial"/>
              </a:rPr>
              <a:t>Definicja ścieków w uzzw i inne przepisy ustawy</a:t>
            </a:r>
          </a:p>
        </p:txBody>
      </p:sp>
      <p:pic>
        <p:nvPicPr>
          <p:cNvPr id="9" name="Obraz 4">
            <a:extLst>
              <a:ext uri="{FF2B5EF4-FFF2-40B4-BE49-F238E27FC236}">
                <a16:creationId xmlns:a16="http://schemas.microsoft.com/office/drawing/2014/main" xmlns="" id="{02C2F600-39B4-4356-8BE7-B275DBB79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43" y="2245253"/>
            <a:ext cx="791441" cy="7914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16">
            <a:extLst>
              <a:ext uri="{FF2B5EF4-FFF2-40B4-BE49-F238E27FC236}">
                <a16:creationId xmlns:a16="http://schemas.microsoft.com/office/drawing/2014/main" xmlns="" id="{A178F7D9-0C1B-4046-AFE9-10CF842A6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263" y="2255914"/>
            <a:ext cx="854270" cy="8542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4650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Łącznik prostoliniowy 31"/>
          <p:cNvCxnSpPr/>
          <p:nvPr/>
        </p:nvCxnSpPr>
        <p:spPr>
          <a:xfrm>
            <a:off x="5988050" y="3290593"/>
            <a:ext cx="0" cy="1107236"/>
          </a:xfrm>
          <a:prstGeom prst="line">
            <a:avLst/>
          </a:prstGeom>
          <a:ln w="5715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12">
            <a:extLst>
              <a:ext uri="{FF2B5EF4-FFF2-40B4-BE49-F238E27FC236}">
                <a16:creationId xmlns:a16="http://schemas.microsoft.com/office/drawing/2014/main" xmlns="" id="{4B2A411C-EDE4-4FCD-937E-C2432038D003}"/>
              </a:ext>
            </a:extLst>
          </p:cNvPr>
          <p:cNvSpPr/>
          <p:nvPr/>
        </p:nvSpPr>
        <p:spPr>
          <a:xfrm>
            <a:off x="-186268" y="4243167"/>
            <a:ext cx="6174317" cy="1188582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wody opadowe i roztopowe ściekiem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art. 2 pkt 8 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lit c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UZZW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8" name="Symbol zastępczy tekstu 1">
            <a:extLst>
              <a:ext uri="{FF2B5EF4-FFF2-40B4-BE49-F238E27FC236}">
                <a16:creationId xmlns:a16="http://schemas.microsoft.com/office/drawing/2014/main" xmlns="" id="{82FB9976-893E-4A2B-B8BE-D2D8BDBEC9BB}"/>
              </a:ext>
            </a:extLst>
          </p:cNvPr>
          <p:cNvSpPr txBox="1"/>
          <p:nvPr/>
        </p:nvSpPr>
        <p:spPr>
          <a:xfrm>
            <a:off x="1641924" y="771854"/>
            <a:ext cx="9477545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STATUS PRAWNY WÓD OPADOWYCH I ROZTOPOWYCH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Prostokąt 52">
            <a:extLst>
              <a:ext uri="{FF2B5EF4-FFF2-40B4-BE49-F238E27FC236}">
                <a16:creationId xmlns:a16="http://schemas.microsoft.com/office/drawing/2014/main" xmlns="" id="{50AA3969-405E-47C4-9E92-561F82C4883C}"/>
              </a:ext>
            </a:extLst>
          </p:cNvPr>
          <p:cNvSpPr/>
          <p:nvPr/>
        </p:nvSpPr>
        <p:spPr>
          <a:xfrm>
            <a:off x="5988050" y="4243167"/>
            <a:ext cx="6203949" cy="1188582"/>
          </a:xfrm>
          <a:prstGeom prst="rect">
            <a:avLst/>
          </a:prstGeom>
          <a:solidFill>
            <a:srgbClr val="6D6E7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 dniem 24 sierpnia 2017 r. </a:t>
            </a:r>
            <a:b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wyłączenie wód opadowych </a:t>
            </a:r>
            <a:b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roztopowych z definicji ścieku</a:t>
            </a:r>
          </a:p>
        </p:txBody>
      </p:sp>
      <p:sp>
        <p:nvSpPr>
          <p:cNvPr id="27" name="Prostokąt zaokrąglony 39">
            <a:extLst>
              <a:ext uri="{FF2B5EF4-FFF2-40B4-BE49-F238E27FC236}">
                <a16:creationId xmlns:a16="http://schemas.microsoft.com/office/drawing/2014/main" xmlns="" id="{D0B98982-46B0-4F8E-AFDF-CD8043C96C07}"/>
              </a:ext>
            </a:extLst>
          </p:cNvPr>
          <p:cNvSpPr/>
          <p:nvPr/>
        </p:nvSpPr>
        <p:spPr>
          <a:xfrm>
            <a:off x="3311376" y="1817342"/>
            <a:ext cx="5350931" cy="8351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72000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 sierpnia 2017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70" y="1897874"/>
            <a:ext cx="674060" cy="674060"/>
          </a:xfrm>
          <a:prstGeom prst="rect">
            <a:avLst/>
          </a:prstGeom>
        </p:spPr>
      </p:pic>
      <p:sp>
        <p:nvSpPr>
          <p:cNvPr id="30" name="Prostokąt 9">
            <a:extLst>
              <a:ext uri="{FF2B5EF4-FFF2-40B4-BE49-F238E27FC236}">
                <a16:creationId xmlns:a16="http://schemas.microsoft.com/office/drawing/2014/main" xmlns="" id="{DCB60F88-84C5-46E0-9524-694780284504}"/>
              </a:ext>
            </a:extLst>
          </p:cNvPr>
          <p:cNvSpPr/>
          <p:nvPr/>
        </p:nvSpPr>
        <p:spPr>
          <a:xfrm>
            <a:off x="3311376" y="2778439"/>
            <a:ext cx="5382683" cy="1024308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Ogłoszenie ustawy z dnia 20 lipca 2017 r. nowe prawo wodne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(Dz.U. z 2017 r. poz. 1566)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9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7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Łącznik prosty 5">
            <a:extLst>
              <a:ext uri="{FF2B5EF4-FFF2-40B4-BE49-F238E27FC236}">
                <a16:creationId xmlns="" xmlns:a16="http://schemas.microsoft.com/office/drawing/2014/main" id="{1EE2E18A-0B4D-4D8F-A56F-43521376F35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35638" y="2868612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Łącznik prosty 5">
            <a:extLst>
              <a:ext uri="{FF2B5EF4-FFF2-40B4-BE49-F238E27FC236}">
                <a16:creationId xmlns="" xmlns:a16="http://schemas.microsoft.com/office/drawing/2014/main" id="{C96B007D-18ED-4D67-848D-A6965EED8C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331575" y="2643188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Łącznik prosty 5">
            <a:extLst>
              <a:ext uri="{FF2B5EF4-FFF2-40B4-BE49-F238E27FC236}">
                <a16:creationId xmlns="" xmlns:a16="http://schemas.microsoft.com/office/drawing/2014/main" id="{6AB4030A-707B-4882-8914-CCE5A92656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59938" y="2744788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Prostokąt zaokrąglony 43">
            <a:extLst>
              <a:ext uri="{FF2B5EF4-FFF2-40B4-BE49-F238E27FC236}">
                <a16:creationId xmlns="" xmlns:a16="http://schemas.microsoft.com/office/drawing/2014/main" id="{21EF2182-6D4E-4012-BA37-4FBE95907A23}"/>
              </a:ext>
            </a:extLst>
          </p:cNvPr>
          <p:cNvSpPr/>
          <p:nvPr/>
        </p:nvSpPr>
        <p:spPr>
          <a:xfrm>
            <a:off x="2711450" y="3230563"/>
            <a:ext cx="4108450" cy="12128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A43757"/>
            </a:solidFill>
            <a:prstDash val="sysDot"/>
            <a:miter/>
          </a:ln>
        </p:spPr>
        <p:txBody>
          <a:bodyPr rIns="129600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24 sierpnia 2017 r. </a:t>
            </a:r>
            <a:r>
              <a:rPr lang="pl-PL" sz="14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/>
            </a:r>
            <a:br>
              <a:rPr lang="pl-PL" sz="14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</a:br>
            <a:r>
              <a:rPr lang="pl-PL" sz="14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Wejście w życie noweli uzzw </a:t>
            </a:r>
            <a:br>
              <a:rPr lang="pl-PL" sz="14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</a:br>
            <a:r>
              <a:rPr lang="pl-PL" sz="14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w zw. z nowym Prawem wodnym </a:t>
            </a:r>
            <a:r>
              <a:rPr lang="pl-PL" sz="1400" b="1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/>
            </a:r>
            <a:br>
              <a:rPr lang="pl-PL" sz="1400" b="1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</a:br>
            <a:r>
              <a:rPr lang="pl-PL" sz="14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(</a:t>
            </a:r>
            <a:r>
              <a:rPr lang="pl-PL" sz="1400" b="1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  <a:t>zmiana definicji ścieków</a:t>
            </a:r>
            <a:r>
              <a:rPr lang="pl-PL" sz="14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)</a:t>
            </a:r>
          </a:p>
        </p:txBody>
      </p:sp>
      <p:cxnSp>
        <p:nvCxnSpPr>
          <p:cNvPr id="25" name="Łącznik prosty 5">
            <a:extLst>
              <a:ext uri="{FF2B5EF4-FFF2-40B4-BE49-F238E27FC236}">
                <a16:creationId xmlns="" xmlns:a16="http://schemas.microsoft.com/office/drawing/2014/main" id="{A6ECE6A5-23FC-4784-AA25-D94114C04C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08153" y="2868613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Prostokąt 48">
            <a:extLst>
              <a:ext uri="{FF2B5EF4-FFF2-40B4-BE49-F238E27FC236}">
                <a16:creationId xmlns="" xmlns:a16="http://schemas.microsoft.com/office/drawing/2014/main" id="{E6229365-4C54-4E4F-BF88-AD28BF548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3232150"/>
            <a:ext cx="1730375" cy="1209675"/>
          </a:xfrm>
          <a:prstGeom prst="rect">
            <a:avLst/>
          </a:prstGeom>
          <a:solidFill>
            <a:srgbClr val="FFFFFF"/>
          </a:solidFill>
          <a:ln w="12700">
            <a:solidFill>
              <a:srgbClr val="A43757"/>
            </a:solidFill>
            <a:prstDash val="sysDot"/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pl-PL" altLang="pl-PL" sz="1400" b="1" dirty="0">
              <a:solidFill>
                <a:srgbClr val="A43757"/>
              </a:solidFill>
              <a:latin typeface="Arial" panose="020B0604020202020204" pitchFamily="34" charset="0"/>
            </a:endParaRPr>
          </a:p>
        </p:txBody>
      </p:sp>
      <p:sp>
        <p:nvSpPr>
          <p:cNvPr id="6" name="Prostokąt 15">
            <a:extLst>
              <a:ext uri="{FF2B5EF4-FFF2-40B4-BE49-F238E27FC236}">
                <a16:creationId xmlns="" xmlns:a16="http://schemas.microsoft.com/office/drawing/2014/main" id="{6B8AB6DC-692B-458F-8072-3EA40090D2CC}"/>
              </a:ext>
            </a:extLst>
          </p:cNvPr>
          <p:cNvSpPr/>
          <p:nvPr/>
        </p:nvSpPr>
        <p:spPr>
          <a:xfrm>
            <a:off x="6808153" y="3230563"/>
            <a:ext cx="1783397" cy="1209675"/>
          </a:xfrm>
          <a:prstGeom prst="rect">
            <a:avLst/>
          </a:prstGeom>
          <a:solidFill>
            <a:srgbClr val="A43757"/>
          </a:solidFill>
          <a:ln w="12700" cap="flat">
            <a:solidFill>
              <a:srgbClr val="A43757"/>
            </a:solidFill>
            <a:prstDash val="solid"/>
          </a:ln>
        </p:spPr>
        <p:txBody>
          <a:bodyPr lIns="251999" rIns="251999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srgbClr val="FFFFFF"/>
                </a:solidFill>
                <a:latin typeface="Arial"/>
              </a:rPr>
              <a:t>Nowe Prawo wodne</a:t>
            </a:r>
          </a:p>
        </p:txBody>
      </p:sp>
      <p:sp>
        <p:nvSpPr>
          <p:cNvPr id="7" name="Prostokąt 12">
            <a:extLst>
              <a:ext uri="{FF2B5EF4-FFF2-40B4-BE49-F238E27FC236}">
                <a16:creationId xmlns="" xmlns:a16="http://schemas.microsoft.com/office/drawing/2014/main" id="{670D6497-08AA-4E51-AA57-3A2019DCB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6213" y="3232150"/>
            <a:ext cx="1157288" cy="1209675"/>
          </a:xfrm>
          <a:prstGeom prst="rect">
            <a:avLst/>
          </a:prstGeom>
          <a:solidFill>
            <a:srgbClr val="FFFFFF"/>
          </a:solidFill>
          <a:ln w="12700">
            <a:solidFill>
              <a:srgbClr val="A43757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pl-PL" altLang="pl-P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Symbol zastępczy tekstu 1">
            <a:extLst>
              <a:ext uri="{FF2B5EF4-FFF2-40B4-BE49-F238E27FC236}">
                <a16:creationId xmlns="" xmlns:a16="http://schemas.microsoft.com/office/drawing/2014/main" id="{82FB9976-893E-4A2B-B8BE-D2D8BDBEC9BB}"/>
              </a:ext>
            </a:extLst>
          </p:cNvPr>
          <p:cNvSpPr txBox="1"/>
          <p:nvPr/>
        </p:nvSpPr>
        <p:spPr>
          <a:xfrm>
            <a:off x="1668463" y="728663"/>
            <a:ext cx="9450387" cy="720725"/>
          </a:xfrm>
          <a:prstGeom prst="rect">
            <a:avLst/>
          </a:prstGeom>
          <a:noFill/>
          <a:ln cap="flat">
            <a:noFill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 smtClean="0">
                <a:solidFill>
                  <a:srgbClr val="6D6E71"/>
                </a:solidFill>
                <a:latin typeface="Arial"/>
              </a:rPr>
              <a:t>PRAWO WODNE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 smtClean="0">
                <a:solidFill>
                  <a:srgbClr val="6D6E71"/>
                </a:solidFill>
                <a:latin typeface="Arial"/>
              </a:rPr>
              <a:t>UWARUNKOWANIA LEGISLACYJNE </a:t>
            </a:r>
            <a:endParaRPr lang="pl-PL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2" name="Prostokąt zaokrąglony 44">
            <a:extLst>
              <a:ext uri="{FF2B5EF4-FFF2-40B4-BE49-F238E27FC236}">
                <a16:creationId xmlns="" xmlns:a16="http://schemas.microsoft.com/office/drawing/2014/main" id="{1572423B-11ED-4305-81E4-792BCF5FF7E0}"/>
              </a:ext>
            </a:extLst>
          </p:cNvPr>
          <p:cNvSpPr/>
          <p:nvPr/>
        </p:nvSpPr>
        <p:spPr>
          <a:xfrm>
            <a:off x="290513" y="1854200"/>
            <a:ext cx="1377950" cy="3667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/>
              </a:rPr>
              <a:t>20 lipca 2017</a:t>
            </a:r>
            <a:endParaRPr lang="pl-PL" sz="1400" kern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4" name="Łącznik prosty 5">
            <a:extLst>
              <a:ext uri="{FF2B5EF4-FFF2-40B4-BE49-F238E27FC236}">
                <a16:creationId xmlns="" xmlns:a16="http://schemas.microsoft.com/office/drawing/2014/main" id="{9F3BCA2C-A0B5-4996-BE95-5C0FD2C2F4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1075" y="2868613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Prostokąt zaokrąglony 45">
            <a:extLst>
              <a:ext uri="{FF2B5EF4-FFF2-40B4-BE49-F238E27FC236}">
                <a16:creationId xmlns="" xmlns:a16="http://schemas.microsoft.com/office/drawing/2014/main" id="{76497AD7-FEE9-49D9-97E2-969A729B9FE1}"/>
              </a:ext>
            </a:extLst>
          </p:cNvPr>
          <p:cNvSpPr/>
          <p:nvPr/>
        </p:nvSpPr>
        <p:spPr>
          <a:xfrm>
            <a:off x="290513" y="2300288"/>
            <a:ext cx="1377950" cy="7461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6D6E71"/>
                </a:solidFill>
                <a:latin typeface="Arial"/>
              </a:rPr>
              <a:t>Sejm przyjął ustawę Prawo wodne </a:t>
            </a:r>
            <a:endParaRPr lang="pl-PL" sz="1400" b="1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31" name="Prostokąt zaokrąglony 44">
            <a:extLst>
              <a:ext uri="{FF2B5EF4-FFF2-40B4-BE49-F238E27FC236}">
                <a16:creationId xmlns="" xmlns:a16="http://schemas.microsoft.com/office/drawing/2014/main" id="{1572423B-11ED-4305-81E4-792BCF5FF7E0}"/>
              </a:ext>
            </a:extLst>
          </p:cNvPr>
          <p:cNvSpPr/>
          <p:nvPr/>
        </p:nvSpPr>
        <p:spPr>
          <a:xfrm>
            <a:off x="1865313" y="1857375"/>
            <a:ext cx="1693862" cy="3667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/>
              </a:rPr>
              <a:t>23 sierpnia 2017 </a:t>
            </a:r>
          </a:p>
        </p:txBody>
      </p:sp>
      <p:cxnSp>
        <p:nvCxnSpPr>
          <p:cNvPr id="32" name="Łącznik prosty 5">
            <a:extLst>
              <a:ext uri="{FF2B5EF4-FFF2-40B4-BE49-F238E27FC236}">
                <a16:creationId xmlns="" xmlns:a16="http://schemas.microsoft.com/office/drawing/2014/main" id="{70E47317-292E-48DE-A3D3-8B3ECBDF25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11450" y="2873375"/>
            <a:ext cx="0" cy="1571625"/>
          </a:xfrm>
          <a:prstGeom prst="straightConnector1">
            <a:avLst/>
          </a:prstGeom>
          <a:noFill/>
          <a:ln w="19046">
            <a:solidFill>
              <a:srgbClr val="A43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Prostokąt zaokrąglony 43">
            <a:extLst>
              <a:ext uri="{FF2B5EF4-FFF2-40B4-BE49-F238E27FC236}">
                <a16:creationId xmlns="" xmlns:a16="http://schemas.microsoft.com/office/drawing/2014/main" id="{8E63DC12-2A78-491B-999B-02D0148CC197}"/>
              </a:ext>
            </a:extLst>
          </p:cNvPr>
          <p:cNvSpPr/>
          <p:nvPr/>
        </p:nvSpPr>
        <p:spPr>
          <a:xfrm>
            <a:off x="1865313" y="2300288"/>
            <a:ext cx="1693862" cy="7461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6D6E71"/>
                </a:solidFill>
                <a:latin typeface="Arial"/>
              </a:rPr>
              <a:t>Ogłoszenie ustawy</a:t>
            </a:r>
            <a:br>
              <a:rPr lang="pl-PL" sz="1400" kern="0" dirty="0">
                <a:solidFill>
                  <a:srgbClr val="6D6E71"/>
                </a:solidFill>
                <a:latin typeface="Arial"/>
              </a:rPr>
            </a:br>
            <a:r>
              <a:rPr lang="pl-PL" sz="900" kern="0" dirty="0">
                <a:solidFill>
                  <a:srgbClr val="6D6E71"/>
                </a:solidFill>
                <a:latin typeface="Arial"/>
              </a:rPr>
              <a:t>(Dz.U. z 2017 r., poz. 1566)</a:t>
            </a:r>
            <a:endParaRPr lang="pl-PL" sz="1400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29" name="Prostokąt zaokrąglony 43">
            <a:extLst>
              <a:ext uri="{FF2B5EF4-FFF2-40B4-BE49-F238E27FC236}">
                <a16:creationId xmlns="" xmlns:a16="http://schemas.microsoft.com/office/drawing/2014/main" id="{8E63DC12-2A78-491B-999B-02D0148CC197}"/>
              </a:ext>
            </a:extLst>
          </p:cNvPr>
          <p:cNvSpPr/>
          <p:nvPr/>
        </p:nvSpPr>
        <p:spPr>
          <a:xfrm>
            <a:off x="6798035" y="2300288"/>
            <a:ext cx="1747081" cy="7461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kern="0" dirty="0">
                <a:solidFill>
                  <a:srgbClr val="6D6E71"/>
                </a:solidFill>
                <a:latin typeface="Arial"/>
              </a:rPr>
              <a:t>Wejście w życie lwiej części przepisów</a:t>
            </a:r>
          </a:p>
        </p:txBody>
      </p:sp>
      <p:sp>
        <p:nvSpPr>
          <p:cNvPr id="33" name="Prostokąt zaokrąglony 44">
            <a:extLst>
              <a:ext uri="{FF2B5EF4-FFF2-40B4-BE49-F238E27FC236}">
                <a16:creationId xmlns="" xmlns:a16="http://schemas.microsoft.com/office/drawing/2014/main" id="{1572423B-11ED-4305-81E4-792BCF5FF7E0}"/>
              </a:ext>
            </a:extLst>
          </p:cNvPr>
          <p:cNvSpPr/>
          <p:nvPr/>
        </p:nvSpPr>
        <p:spPr>
          <a:xfrm>
            <a:off x="6798034" y="1857375"/>
            <a:ext cx="1747081" cy="3667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/>
              </a:rPr>
              <a:t>1 stycznia 2018</a:t>
            </a:r>
          </a:p>
        </p:txBody>
      </p:sp>
      <p:sp>
        <p:nvSpPr>
          <p:cNvPr id="24" name="Prostokąt 48">
            <a:extLst>
              <a:ext uri="{FF2B5EF4-FFF2-40B4-BE49-F238E27FC236}">
                <a16:creationId xmlns="" xmlns:a16="http://schemas.microsoft.com/office/drawing/2014/main" id="{5D5609A6-0719-45D9-8657-7FB97024F617}"/>
              </a:ext>
            </a:extLst>
          </p:cNvPr>
          <p:cNvSpPr/>
          <p:nvPr/>
        </p:nvSpPr>
        <p:spPr>
          <a:xfrm>
            <a:off x="9144000" y="3230563"/>
            <a:ext cx="1328738" cy="12096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A43757"/>
            </a:solidFill>
            <a:prstDash val="sysDot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A43757"/>
                </a:solidFill>
                <a:latin typeface="Arial"/>
              </a:rPr>
              <a:t>1 stycznia 2020</a:t>
            </a:r>
          </a:p>
        </p:txBody>
      </p:sp>
      <p:sp>
        <p:nvSpPr>
          <p:cNvPr id="26" name="Prostokąt 48">
            <a:extLst>
              <a:ext uri="{FF2B5EF4-FFF2-40B4-BE49-F238E27FC236}">
                <a16:creationId xmlns="" xmlns:a16="http://schemas.microsoft.com/office/drawing/2014/main" id="{FF2A412E-AD6D-474A-83BA-5D553BF50479}"/>
              </a:ext>
            </a:extLst>
          </p:cNvPr>
          <p:cNvSpPr/>
          <p:nvPr/>
        </p:nvSpPr>
        <p:spPr>
          <a:xfrm>
            <a:off x="10472738" y="3230563"/>
            <a:ext cx="1719262" cy="12096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A43757"/>
            </a:solidFill>
            <a:prstDash val="sysDot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A43757"/>
                </a:solidFill>
                <a:latin typeface="Arial"/>
              </a:rPr>
              <a:t>1 stycznia 2021</a:t>
            </a:r>
          </a:p>
        </p:txBody>
      </p:sp>
      <p:sp>
        <p:nvSpPr>
          <p:cNvPr id="27" name="Prostokąt 48">
            <a:extLst>
              <a:ext uri="{FF2B5EF4-FFF2-40B4-BE49-F238E27FC236}">
                <a16:creationId xmlns="" xmlns:a16="http://schemas.microsoft.com/office/drawing/2014/main" id="{CB573FF6-8F42-4BF0-A814-5789E4098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2663" y="3230563"/>
            <a:ext cx="541337" cy="12096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pl-PL" altLang="pl-PL" sz="1400" b="1" dirty="0">
              <a:solidFill>
                <a:srgbClr val="A43757"/>
              </a:solidFill>
              <a:latin typeface="Arial" panose="020B0604020202020204" pitchFamily="34" charset="0"/>
            </a:endParaRPr>
          </a:p>
        </p:txBody>
      </p:sp>
      <p:sp>
        <p:nvSpPr>
          <p:cNvPr id="34" name="Prostokąt zaokrąglony 43">
            <a:extLst>
              <a:ext uri="{FF2B5EF4-FFF2-40B4-BE49-F238E27FC236}">
                <a16:creationId xmlns="" xmlns:a16="http://schemas.microsoft.com/office/drawing/2014/main" id="{0DF72B54-B81E-41CA-9591-DD99BCB3EF3E}"/>
              </a:ext>
            </a:extLst>
          </p:cNvPr>
          <p:cNvSpPr/>
          <p:nvPr/>
        </p:nvSpPr>
        <p:spPr>
          <a:xfrm>
            <a:off x="9144000" y="1854200"/>
            <a:ext cx="1328738" cy="11922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lIns="36000" rIns="3600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kern="0" dirty="0">
                <a:solidFill>
                  <a:srgbClr val="6D6E71"/>
                </a:solidFill>
                <a:latin typeface="Arial"/>
              </a:rPr>
              <a:t>Wejście w życie </a:t>
            </a:r>
            <a:r>
              <a:rPr lang="pl-PL" sz="1000" b="1" kern="0" dirty="0">
                <a:solidFill>
                  <a:srgbClr val="A43757"/>
                </a:solidFill>
                <a:latin typeface="Arial"/>
              </a:rPr>
              <a:t>górnych jednostkowych stawek opłat </a:t>
            </a:r>
            <a:r>
              <a:rPr lang="pl-PL" sz="1000" kern="0" dirty="0">
                <a:solidFill>
                  <a:srgbClr val="6D6E71"/>
                </a:solidFill>
                <a:latin typeface="Arial"/>
              </a:rPr>
              <a:t>za usługi wodne za pobór wód w formie opłaty stałej</a:t>
            </a:r>
          </a:p>
        </p:txBody>
      </p:sp>
      <p:sp>
        <p:nvSpPr>
          <p:cNvPr id="35" name="Prostokąt zaokrąglony 43">
            <a:extLst>
              <a:ext uri="{FF2B5EF4-FFF2-40B4-BE49-F238E27FC236}">
                <a16:creationId xmlns="" xmlns:a16="http://schemas.microsoft.com/office/drawing/2014/main" id="{D72360D2-0F96-4292-9A7A-A3F6C15249B5}"/>
              </a:ext>
            </a:extLst>
          </p:cNvPr>
          <p:cNvSpPr/>
          <p:nvPr/>
        </p:nvSpPr>
        <p:spPr>
          <a:xfrm>
            <a:off x="10472738" y="1854200"/>
            <a:ext cx="1700212" cy="11922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lIns="36000" rIns="3600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0" kern="0" dirty="0">
                <a:solidFill>
                  <a:srgbClr val="6D6E71"/>
                </a:solidFill>
                <a:latin typeface="Arial"/>
              </a:rPr>
              <a:t>Wejście w życie obowiązków </a:t>
            </a:r>
            <a:r>
              <a:rPr lang="pl-PL" sz="1050" b="1" kern="0" dirty="0">
                <a:solidFill>
                  <a:srgbClr val="A43757"/>
                </a:solidFill>
                <a:latin typeface="Arial"/>
              </a:rPr>
              <a:t>dot. stosowania przyrządów pomiarowych </a:t>
            </a:r>
            <a:r>
              <a:rPr lang="pl-PL" sz="1050" kern="0" dirty="0">
                <a:solidFill>
                  <a:srgbClr val="6D6E71"/>
                </a:solidFill>
                <a:latin typeface="Arial"/>
              </a:rPr>
              <a:t>do poboru wód i wprowadzania ścieków do wód lub </a:t>
            </a:r>
            <a:br>
              <a:rPr lang="pl-PL" sz="1050" kern="0" dirty="0">
                <a:solidFill>
                  <a:srgbClr val="6D6E71"/>
                </a:solidFill>
                <a:latin typeface="Arial"/>
              </a:rPr>
            </a:br>
            <a:r>
              <a:rPr lang="pl-PL" sz="1050" kern="0" dirty="0">
                <a:solidFill>
                  <a:srgbClr val="6D6E71"/>
                </a:solidFill>
                <a:latin typeface="Arial"/>
              </a:rPr>
              <a:t>do ziemi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069C32F0-CE67-46D5-8531-90FB556F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333750"/>
            <a:ext cx="9207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Prostokąt zaokrąglony 43">
            <a:extLst>
              <a:ext uri="{FF2B5EF4-FFF2-40B4-BE49-F238E27FC236}">
                <a16:creationId xmlns="" xmlns:a16="http://schemas.microsoft.com/office/drawing/2014/main" id="{68480DD0-7319-4454-9A48-33C26D0B9796}"/>
              </a:ext>
            </a:extLst>
          </p:cNvPr>
          <p:cNvSpPr/>
          <p:nvPr/>
        </p:nvSpPr>
        <p:spPr>
          <a:xfrm>
            <a:off x="4800563" y="2297113"/>
            <a:ext cx="1771650" cy="7461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00" kern="0" dirty="0">
                <a:solidFill>
                  <a:srgbClr val="6D6E71"/>
                </a:solidFill>
                <a:latin typeface="Arial"/>
              </a:rPr>
              <a:t>Przyjęcie aktów wykonawczych</a:t>
            </a:r>
          </a:p>
        </p:txBody>
      </p:sp>
      <p:sp>
        <p:nvSpPr>
          <p:cNvPr id="48" name="Prostokąt zaokrąglony 44">
            <a:extLst>
              <a:ext uri="{FF2B5EF4-FFF2-40B4-BE49-F238E27FC236}">
                <a16:creationId xmlns="" xmlns:a16="http://schemas.microsoft.com/office/drawing/2014/main" id="{7F666784-493B-4E23-9637-3699FBEF963A}"/>
              </a:ext>
            </a:extLst>
          </p:cNvPr>
          <p:cNvSpPr/>
          <p:nvPr/>
        </p:nvSpPr>
        <p:spPr>
          <a:xfrm>
            <a:off x="4800563" y="1854200"/>
            <a:ext cx="1771650" cy="3667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FFFFFF"/>
                </a:solidFill>
                <a:latin typeface="Arial"/>
              </a:rPr>
              <a:t>22, 27, 28.12.2017</a:t>
            </a:r>
          </a:p>
        </p:txBody>
      </p:sp>
      <p:sp>
        <p:nvSpPr>
          <p:cNvPr id="58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8186400" y="5081457"/>
            <a:ext cx="541337" cy="1147549"/>
          </a:xfrm>
          <a:prstGeom prst="rect">
            <a:avLst/>
          </a:prstGeom>
          <a:solidFill>
            <a:srgbClr val="A43757"/>
          </a:solidFill>
          <a:ln w="19050" cap="flat">
            <a:solidFill>
              <a:srgbClr val="A43757"/>
            </a:solidFill>
            <a:prstDash val="solid"/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1" dirty="0">
                <a:solidFill>
                  <a:prstClr val="white"/>
                </a:solidFill>
                <a:latin typeface="Arial"/>
              </a:rPr>
              <a:t>6</a:t>
            </a:r>
          </a:p>
        </p:txBody>
      </p:sp>
      <p:sp>
        <p:nvSpPr>
          <p:cNvPr id="60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8850769" y="5081456"/>
            <a:ext cx="2516981" cy="1147550"/>
          </a:xfrm>
          <a:prstGeom prst="rect">
            <a:avLst/>
          </a:prstGeom>
          <a:solidFill>
            <a:srgbClr val="A43757"/>
          </a:solidFill>
          <a:ln w="19050" cap="flat">
            <a:solidFill>
              <a:srgbClr val="A43757"/>
            </a:solidFill>
            <a:prstDash val="solid"/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dirty="0" smtClean="0">
                <a:solidFill>
                  <a:prstClr val="white"/>
                </a:solidFill>
                <a:latin typeface="Arial"/>
              </a:rPr>
              <a:t>NOWELIZACJI 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700" b="1" dirty="0" smtClean="0">
                <a:solidFill>
                  <a:prstClr val="white"/>
                </a:solidFill>
                <a:latin typeface="Arial"/>
              </a:rPr>
              <a:t>PRAWA WODNEGO</a:t>
            </a:r>
            <a:endParaRPr lang="pl-PL" sz="17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Nawias klamrowy zamykający 4"/>
          <p:cNvSpPr/>
          <p:nvPr/>
        </p:nvSpPr>
        <p:spPr>
          <a:xfrm rot="5400000">
            <a:off x="7402512" y="3557836"/>
            <a:ext cx="460376" cy="2357122"/>
          </a:xfrm>
          <a:prstGeom prst="rightBrace">
            <a:avLst>
              <a:gd name="adj1" fmla="val 0"/>
              <a:gd name="adj2" fmla="val 12068"/>
            </a:avLst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43757"/>
              </a:solidFill>
            </a:endParaRPr>
          </a:p>
        </p:txBody>
      </p:sp>
      <p:sp>
        <p:nvSpPr>
          <p:cNvPr id="62" name="Prostokąt 61">
            <a:extLst>
              <a:ext uri="{FF2B5EF4-FFF2-40B4-BE49-F238E27FC236}">
                <a16:creationId xmlns="" xmlns:a16="http://schemas.microsoft.com/office/drawing/2014/main" id="{7BB98369-268F-4923-9EB1-AD06DF9E1869}"/>
              </a:ext>
            </a:extLst>
          </p:cNvPr>
          <p:cNvSpPr/>
          <p:nvPr/>
        </p:nvSpPr>
        <p:spPr>
          <a:xfrm>
            <a:off x="237048" y="5090342"/>
            <a:ext cx="440868" cy="493132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Prostokąt 62">
            <a:extLst>
              <a:ext uri="{FF2B5EF4-FFF2-40B4-BE49-F238E27FC236}">
                <a16:creationId xmlns="" xmlns:a16="http://schemas.microsoft.com/office/drawing/2014/main" id="{9D9AB797-2577-4890-9513-2D1E793544EA}"/>
              </a:ext>
            </a:extLst>
          </p:cNvPr>
          <p:cNvSpPr/>
          <p:nvPr/>
        </p:nvSpPr>
        <p:spPr>
          <a:xfrm>
            <a:off x="677916" y="5090342"/>
            <a:ext cx="7189078" cy="493132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Ustawa z dnia 27 </a:t>
            </a:r>
            <a:r>
              <a:rPr lang="pl-PL" sz="1200" b="1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października </a:t>
            </a:r>
            <a:r>
              <a:rPr lang="pl-PL" sz="1200" b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r. o zmianie ustawy o zbiorowym zaopatrzeniu w wodę </a:t>
            </a:r>
            <a:r>
              <a:rPr lang="pl-PL" sz="1200" b="1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200" b="1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b="1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1200" b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zbiorowym odprowadzaniu ścieków oraz niektórych innych ustaw </a:t>
            </a:r>
            <a:r>
              <a:rPr lang="pl-PL" sz="12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(Dz.U. z 2017 r., poz. 2180)</a:t>
            </a:r>
            <a:endParaRPr kumimoji="0" lang="pl-PL" sz="120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ze strzałką 10"/>
          <p:cNvCxnSpPr/>
          <p:nvPr/>
        </p:nvCxnSpPr>
        <p:spPr>
          <a:xfrm flipH="1">
            <a:off x="7882760" y="5336908"/>
            <a:ext cx="319406" cy="0"/>
          </a:xfrm>
          <a:prstGeom prst="straightConnector1">
            <a:avLst/>
          </a:prstGeom>
          <a:ln w="28575">
            <a:solidFill>
              <a:srgbClr val="A43757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rostokąt 63">
            <a:extLst>
              <a:ext uri="{FF2B5EF4-FFF2-40B4-BE49-F238E27FC236}">
                <a16:creationId xmlns="" xmlns:a16="http://schemas.microsoft.com/office/drawing/2014/main" id="{7BB98369-268F-4923-9EB1-AD06DF9E1869}"/>
              </a:ext>
            </a:extLst>
          </p:cNvPr>
          <p:cNvSpPr/>
          <p:nvPr/>
        </p:nvSpPr>
        <p:spPr>
          <a:xfrm>
            <a:off x="237048" y="5735874"/>
            <a:ext cx="440868" cy="493132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Prostokąt 64">
            <a:extLst>
              <a:ext uri="{FF2B5EF4-FFF2-40B4-BE49-F238E27FC236}">
                <a16:creationId xmlns="" xmlns:a16="http://schemas.microsoft.com/office/drawing/2014/main" id="{9D9AB797-2577-4890-9513-2D1E793544EA}"/>
              </a:ext>
            </a:extLst>
          </p:cNvPr>
          <p:cNvSpPr/>
          <p:nvPr/>
        </p:nvSpPr>
        <p:spPr>
          <a:xfrm>
            <a:off x="677916" y="5735874"/>
            <a:ext cx="7189078" cy="493132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Ustawa z dnia 20 lipca 2018 r. o zmianie ustawy – Prawo wodne oraz niektórych innych ustaw </a:t>
            </a:r>
            <a:r>
              <a:rPr lang="pl-PL" sz="120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(Dz</a:t>
            </a:r>
            <a:r>
              <a:rPr lang="pl-PL" sz="12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U. z 2018 r., poz. 1722) </a:t>
            </a:r>
          </a:p>
        </p:txBody>
      </p:sp>
      <p:cxnSp>
        <p:nvCxnSpPr>
          <p:cNvPr id="66" name="Łącznik prosty ze strzałką 65"/>
          <p:cNvCxnSpPr/>
          <p:nvPr/>
        </p:nvCxnSpPr>
        <p:spPr>
          <a:xfrm flipH="1">
            <a:off x="7882760" y="5982440"/>
            <a:ext cx="319406" cy="0"/>
          </a:xfrm>
          <a:prstGeom prst="straightConnector1">
            <a:avLst/>
          </a:prstGeom>
          <a:ln w="28575">
            <a:solidFill>
              <a:srgbClr val="A43757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4" y="5792017"/>
            <a:ext cx="379995" cy="379995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9" y="5171324"/>
            <a:ext cx="372332" cy="3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74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6" grpId="0" animBg="1"/>
      <p:bldP spid="7" grpId="0" animBg="1"/>
      <p:bldP spid="12" grpId="0" animBg="1"/>
      <p:bldP spid="15" grpId="0" animBg="1"/>
      <p:bldP spid="31" grpId="0" animBg="1"/>
      <p:bldP spid="30" grpId="0" animBg="1"/>
      <p:bldP spid="29" grpId="0" animBg="1"/>
      <p:bldP spid="33" grpId="0" animBg="1"/>
      <p:bldP spid="24" grpId="0" animBg="1"/>
      <p:bldP spid="26" grpId="0" animBg="1"/>
      <p:bldP spid="27" grpId="0" animBg="1"/>
      <p:bldP spid="34" grpId="0" animBg="1"/>
      <p:bldP spid="35" grpId="0" animBg="1"/>
      <p:bldP spid="47" grpId="0" animBg="1"/>
      <p:bldP spid="48" grpId="0" animBg="1"/>
      <p:bldP spid="58" grpId="0" animBg="1"/>
      <p:bldP spid="60" grpId="0" animBg="1"/>
      <p:bldP spid="5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1F5D7F02-AD42-42BB-88D5-F09BABA1604D}"/>
              </a:ext>
            </a:extLst>
          </p:cNvPr>
          <p:cNvSpPr txBox="1"/>
          <p:nvPr/>
        </p:nvSpPr>
        <p:spPr>
          <a:xfrm>
            <a:off x="1827583" y="755651"/>
            <a:ext cx="10849740" cy="688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DEFINICJA LEGALNA</a:t>
            </a:r>
          </a:p>
        </p:txBody>
      </p:sp>
      <p:sp>
        <p:nvSpPr>
          <p:cNvPr id="3" name="Prostokąt 5">
            <a:extLst>
              <a:ext uri="{FF2B5EF4-FFF2-40B4-BE49-F238E27FC236}">
                <a16:creationId xmlns:a16="http://schemas.microsoft.com/office/drawing/2014/main" xmlns="" id="{4FDD110C-DDF7-48CC-A9E3-32332A70A085}"/>
              </a:ext>
            </a:extLst>
          </p:cNvPr>
          <p:cNvSpPr/>
          <p:nvPr/>
        </p:nvSpPr>
        <p:spPr>
          <a:xfrm>
            <a:off x="1432398" y="3880247"/>
            <a:ext cx="9879653" cy="1568049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15999" tIns="45720" rIns="215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3600" b="1" i="1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rozumie się przez to wody będące skutkiem opadów atmosferycznych</a:t>
            </a:r>
          </a:p>
        </p:txBody>
      </p:sp>
      <p:sp>
        <p:nvSpPr>
          <p:cNvPr id="4" name="Prostokąt 21">
            <a:extLst>
              <a:ext uri="{FF2B5EF4-FFF2-40B4-BE49-F238E27FC236}">
                <a16:creationId xmlns:a16="http://schemas.microsoft.com/office/drawing/2014/main" xmlns="" id="{40841D79-79B1-475C-83F2-44A6979166E1}"/>
              </a:ext>
            </a:extLst>
          </p:cNvPr>
          <p:cNvSpPr/>
          <p:nvPr/>
        </p:nvSpPr>
        <p:spPr>
          <a:xfrm>
            <a:off x="9856519" y="6002679"/>
            <a:ext cx="2335477" cy="48826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Art. 16 pkt 69 nPW</a:t>
            </a:r>
          </a:p>
        </p:txBody>
      </p:sp>
      <p:sp>
        <p:nvSpPr>
          <p:cNvPr id="5" name="Prostokąt 10">
            <a:extLst>
              <a:ext uri="{FF2B5EF4-FFF2-40B4-BE49-F238E27FC236}">
                <a16:creationId xmlns:a16="http://schemas.microsoft.com/office/drawing/2014/main" xmlns="" id="{FFD2581C-D6D6-492F-98EA-F064F6EEA3FB}"/>
              </a:ext>
            </a:extLst>
          </p:cNvPr>
          <p:cNvSpPr/>
          <p:nvPr/>
        </p:nvSpPr>
        <p:spPr>
          <a:xfrm>
            <a:off x="2475966" y="1982053"/>
            <a:ext cx="7792507" cy="1117597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755998" tIns="45720" rIns="215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WODY OPADOWE  LUB ROZTOPOWE</a:t>
            </a:r>
            <a:endParaRPr kumimoji="0" lang="pl-PL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D1A5303D-A32D-49B8-A167-1DB9CA69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3043" y="2121325"/>
            <a:ext cx="839053" cy="8390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trzałka w dół 2">
            <a:extLst>
              <a:ext uri="{FF2B5EF4-FFF2-40B4-BE49-F238E27FC236}">
                <a16:creationId xmlns:a16="http://schemas.microsoft.com/office/drawing/2014/main" xmlns="" id="{E0CE5FA5-F1BD-4E96-8F12-8CA0C392AC4C}"/>
              </a:ext>
            </a:extLst>
          </p:cNvPr>
          <p:cNvSpPr/>
          <p:nvPr/>
        </p:nvSpPr>
        <p:spPr>
          <a:xfrm>
            <a:off x="5984876" y="3099651"/>
            <a:ext cx="774697" cy="659547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2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7B6BDE82-FF1D-456D-818A-E5A6DF1B91A3}"/>
              </a:ext>
            </a:extLst>
          </p:cNvPr>
          <p:cNvSpPr txBox="1"/>
          <p:nvPr/>
        </p:nvSpPr>
        <p:spPr>
          <a:xfrm>
            <a:off x="1798633" y="755651"/>
            <a:ext cx="9957934" cy="684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OPŁATA OD DESZCZÓWKI AKTUALNIE</a:t>
            </a:r>
          </a:p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RÓŻNE OBLICZA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A139B6D5-63DE-4157-BE82-EA3FA16A7792}"/>
              </a:ext>
            </a:extLst>
          </p:cNvPr>
          <p:cNvSpPr/>
          <p:nvPr/>
        </p:nvSpPr>
        <p:spPr>
          <a:xfrm>
            <a:off x="1024228" y="1789755"/>
            <a:ext cx="3348002" cy="1048695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251999" tIns="45720" rIns="251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OPŁATA ZA ODPROWADZANIE DO WÓD – WÓD OPADOWYCH LUB ROZTOPOWYCH </a:t>
            </a:r>
          </a:p>
        </p:txBody>
      </p:sp>
      <p:sp>
        <p:nvSpPr>
          <p:cNvPr id="4" name="Prostokąt 15">
            <a:extLst>
              <a:ext uri="{FF2B5EF4-FFF2-40B4-BE49-F238E27FC236}">
                <a16:creationId xmlns:a16="http://schemas.microsoft.com/office/drawing/2014/main" xmlns="" id="{AC16E733-EBE0-45BC-92C5-50D5B34E8F6D}"/>
              </a:ext>
            </a:extLst>
          </p:cNvPr>
          <p:cNvSpPr/>
          <p:nvPr/>
        </p:nvSpPr>
        <p:spPr>
          <a:xfrm>
            <a:off x="8244687" y="1789755"/>
            <a:ext cx="3348002" cy="1048695"/>
          </a:xfrm>
          <a:prstGeom prst="rect">
            <a:avLst/>
          </a:prstGeom>
          <a:solidFill>
            <a:srgbClr val="6D6E71"/>
          </a:solidFill>
          <a:ln cap="flat">
            <a:noFill/>
            <a:prstDash val="solid"/>
          </a:ln>
        </p:spPr>
        <p:txBody>
          <a:bodyPr vert="horz" wrap="square" lIns="251999" tIns="45720" rIns="251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OPŁATA ZA USŁUGĘ ZBIOROWEGO ODPROWADZANIA ŚCIEKÓW</a:t>
            </a:r>
          </a:p>
        </p:txBody>
      </p:sp>
      <p:sp>
        <p:nvSpPr>
          <p:cNvPr id="5" name="Prostokąt 9">
            <a:extLst>
              <a:ext uri="{FF2B5EF4-FFF2-40B4-BE49-F238E27FC236}">
                <a16:creationId xmlns:a16="http://schemas.microsoft.com/office/drawing/2014/main" xmlns="" id="{0D96AF64-9714-45F8-B2EB-C1A6EA04E4D2}"/>
              </a:ext>
            </a:extLst>
          </p:cNvPr>
          <p:cNvSpPr/>
          <p:nvPr/>
        </p:nvSpPr>
        <p:spPr>
          <a:xfrm>
            <a:off x="1024228" y="2950765"/>
            <a:ext cx="3348002" cy="690527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Odpowiednik opłaty za korzystanie ze środowiska </a:t>
            </a:r>
          </a:p>
        </p:txBody>
      </p:sp>
      <p:sp>
        <p:nvSpPr>
          <p:cNvPr id="6" name="Prostokąt 10">
            <a:extLst>
              <a:ext uri="{FF2B5EF4-FFF2-40B4-BE49-F238E27FC236}">
                <a16:creationId xmlns:a16="http://schemas.microsoft.com/office/drawing/2014/main" xmlns="" id="{77BDB201-118D-4AF5-A976-7A96F8100244}"/>
              </a:ext>
            </a:extLst>
          </p:cNvPr>
          <p:cNvSpPr/>
          <p:nvPr/>
        </p:nvSpPr>
        <p:spPr>
          <a:xfrm>
            <a:off x="8244687" y="2950765"/>
            <a:ext cx="3348002" cy="690536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6D6E71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Zmiana definicji ścieków</a:t>
            </a:r>
          </a:p>
        </p:txBody>
      </p:sp>
      <p:sp>
        <p:nvSpPr>
          <p:cNvPr id="7" name="Strzałka w dół 14">
            <a:extLst>
              <a:ext uri="{FF2B5EF4-FFF2-40B4-BE49-F238E27FC236}">
                <a16:creationId xmlns:a16="http://schemas.microsoft.com/office/drawing/2014/main" xmlns="" id="{847F78CB-9352-4A2F-AD7B-18E844BA5A35}"/>
              </a:ext>
            </a:extLst>
          </p:cNvPr>
          <p:cNvSpPr/>
          <p:nvPr/>
        </p:nvSpPr>
        <p:spPr>
          <a:xfrm>
            <a:off x="2277450" y="3641302"/>
            <a:ext cx="839007" cy="571472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rostokąt 18">
            <a:extLst>
              <a:ext uri="{FF2B5EF4-FFF2-40B4-BE49-F238E27FC236}">
                <a16:creationId xmlns:a16="http://schemas.microsoft.com/office/drawing/2014/main" xmlns="" id="{8B28DBB3-3EC4-4A84-930E-3943E0D87897}"/>
              </a:ext>
            </a:extLst>
          </p:cNvPr>
          <p:cNvSpPr/>
          <p:nvPr/>
        </p:nvSpPr>
        <p:spPr>
          <a:xfrm>
            <a:off x="1067955" y="4222842"/>
            <a:ext cx="6978271" cy="711650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Opłata za usługę wodną 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rostokąt 21">
            <a:extLst>
              <a:ext uri="{FF2B5EF4-FFF2-40B4-BE49-F238E27FC236}">
                <a16:creationId xmlns:a16="http://schemas.microsoft.com/office/drawing/2014/main" xmlns="" id="{A74F2EA3-469E-4A50-A9F4-6CC4C611E1C8}"/>
              </a:ext>
            </a:extLst>
          </p:cNvPr>
          <p:cNvSpPr/>
          <p:nvPr/>
        </p:nvSpPr>
        <p:spPr>
          <a:xfrm>
            <a:off x="8244687" y="3752228"/>
            <a:ext cx="3348002" cy="866499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6D6E71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Brak przepisów przejściowych</a:t>
            </a:r>
          </a:p>
        </p:txBody>
      </p:sp>
      <p:sp>
        <p:nvSpPr>
          <p:cNvPr id="10" name="Prostokąt 23">
            <a:extLst>
              <a:ext uri="{FF2B5EF4-FFF2-40B4-BE49-F238E27FC236}">
                <a16:creationId xmlns:a16="http://schemas.microsoft.com/office/drawing/2014/main" xmlns="" id="{84D08F48-76D6-44FE-A4CC-F8F8656B52CC}"/>
              </a:ext>
            </a:extLst>
          </p:cNvPr>
          <p:cNvSpPr/>
          <p:nvPr/>
        </p:nvSpPr>
        <p:spPr>
          <a:xfrm>
            <a:off x="8244687" y="4735772"/>
            <a:ext cx="3348002" cy="772601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6D6E71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Wciąż nierozwiązany problem dachów itp.</a:t>
            </a:r>
          </a:p>
        </p:txBody>
      </p:sp>
      <p:sp>
        <p:nvSpPr>
          <p:cNvPr id="11" name="Prostokąt 16">
            <a:extLst>
              <a:ext uri="{FF2B5EF4-FFF2-40B4-BE49-F238E27FC236}">
                <a16:creationId xmlns:a16="http://schemas.microsoft.com/office/drawing/2014/main" xmlns="" id="{51688432-2758-4407-B59A-C45086C23E01}"/>
              </a:ext>
            </a:extLst>
          </p:cNvPr>
          <p:cNvSpPr/>
          <p:nvPr/>
        </p:nvSpPr>
        <p:spPr>
          <a:xfrm>
            <a:off x="4698223" y="1789755"/>
            <a:ext cx="3348002" cy="1048695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251999" tIns="45720" rIns="251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OPŁATA ZA ZMNIEJSZENIE NATURALNEJ RETENCJI</a:t>
            </a:r>
          </a:p>
        </p:txBody>
      </p:sp>
      <p:sp>
        <p:nvSpPr>
          <p:cNvPr id="12" name="Prostokąt 17">
            <a:extLst>
              <a:ext uri="{FF2B5EF4-FFF2-40B4-BE49-F238E27FC236}">
                <a16:creationId xmlns:a16="http://schemas.microsoft.com/office/drawing/2014/main" xmlns="" id="{5D001B11-E6CC-40BB-9F7C-F0A19DBCC3DE}"/>
              </a:ext>
            </a:extLst>
          </p:cNvPr>
          <p:cNvSpPr/>
          <p:nvPr/>
        </p:nvSpPr>
        <p:spPr>
          <a:xfrm>
            <a:off x="4698223" y="2936254"/>
            <a:ext cx="3348002" cy="725969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Nowy rodzaj opłaty </a:t>
            </a:r>
          </a:p>
        </p:txBody>
      </p:sp>
      <p:sp>
        <p:nvSpPr>
          <p:cNvPr id="15" name="Strzałka w dół 25">
            <a:extLst>
              <a:ext uri="{FF2B5EF4-FFF2-40B4-BE49-F238E27FC236}">
                <a16:creationId xmlns:a16="http://schemas.microsoft.com/office/drawing/2014/main" xmlns="" id="{92EB57F5-E3D2-4851-8B7C-A9DC44B61691}"/>
              </a:ext>
            </a:extLst>
          </p:cNvPr>
          <p:cNvSpPr/>
          <p:nvPr/>
        </p:nvSpPr>
        <p:spPr>
          <a:xfrm>
            <a:off x="6036484" y="3641302"/>
            <a:ext cx="839007" cy="571472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Strzałka w dół 26">
            <a:extLst>
              <a:ext uri="{FF2B5EF4-FFF2-40B4-BE49-F238E27FC236}">
                <a16:creationId xmlns:a16="http://schemas.microsoft.com/office/drawing/2014/main" xmlns="" id="{C09359FB-4012-463E-9531-890DFD4B6619}"/>
              </a:ext>
            </a:extLst>
          </p:cNvPr>
          <p:cNvSpPr/>
          <p:nvPr/>
        </p:nvSpPr>
        <p:spPr>
          <a:xfrm>
            <a:off x="2486564" y="4919981"/>
            <a:ext cx="420779" cy="285731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trzałka w dół 27">
            <a:extLst>
              <a:ext uri="{FF2B5EF4-FFF2-40B4-BE49-F238E27FC236}">
                <a16:creationId xmlns:a16="http://schemas.microsoft.com/office/drawing/2014/main" xmlns="" id="{1E9A1AAA-E575-43F8-BB3D-AF56F2AC1A1B}"/>
              </a:ext>
            </a:extLst>
          </p:cNvPr>
          <p:cNvSpPr/>
          <p:nvPr/>
        </p:nvSpPr>
        <p:spPr>
          <a:xfrm>
            <a:off x="6245598" y="4935726"/>
            <a:ext cx="420779" cy="285731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Prostokąt 20">
            <a:extLst>
              <a:ext uri="{FF2B5EF4-FFF2-40B4-BE49-F238E27FC236}">
                <a16:creationId xmlns:a16="http://schemas.microsoft.com/office/drawing/2014/main" xmlns="" id="{ECDC7628-B6EB-4E0B-A44B-25A32228A0A1}"/>
              </a:ext>
            </a:extLst>
          </p:cNvPr>
          <p:cNvSpPr/>
          <p:nvPr/>
        </p:nvSpPr>
        <p:spPr>
          <a:xfrm>
            <a:off x="8244687" y="5622878"/>
            <a:ext cx="3348002" cy="812882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6D6E71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Identyczna treść aktów wykonawczych (sic!)</a:t>
            </a:r>
          </a:p>
        </p:txBody>
      </p:sp>
      <p:sp>
        <p:nvSpPr>
          <p:cNvPr id="20" name="Prostokąt 18">
            <a:extLst>
              <a:ext uri="{FF2B5EF4-FFF2-40B4-BE49-F238E27FC236}">
                <a16:creationId xmlns:a16="http://schemas.microsoft.com/office/drawing/2014/main" xmlns="" id="{8B28DBB3-3EC4-4A84-930E-3943E0D87897}"/>
              </a:ext>
            </a:extLst>
          </p:cNvPr>
          <p:cNvSpPr/>
          <p:nvPr/>
        </p:nvSpPr>
        <p:spPr>
          <a:xfrm>
            <a:off x="1067955" y="5234744"/>
            <a:ext cx="6978271" cy="1223206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WYSOKOŚĆ OPŁAT UZELŻNIONA OD STOPNIA RETENCJONOWANIA WODY 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Prostokąt 16">
            <a:extLst>
              <a:ext uri="{FF2B5EF4-FFF2-40B4-BE49-F238E27FC236}">
                <a16:creationId xmlns:a16="http://schemas.microsoft.com/office/drawing/2014/main" xmlns="" id="{51688432-2758-4407-B59A-C45086C23E01}"/>
              </a:ext>
            </a:extLst>
          </p:cNvPr>
          <p:cNvSpPr/>
          <p:nvPr/>
        </p:nvSpPr>
        <p:spPr>
          <a:xfrm>
            <a:off x="8244687" y="1783079"/>
            <a:ext cx="3348002" cy="4674871"/>
          </a:xfrm>
          <a:prstGeom prst="rect">
            <a:avLst/>
          </a:prstGeom>
          <a:solidFill>
            <a:srgbClr val="6D6E71">
              <a:alpha val="60000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251999" tIns="45720" rIns="251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40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3384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7"/>
          <p:cNvSpPr/>
          <p:nvPr/>
        </p:nvSpPr>
        <p:spPr>
          <a:xfrm>
            <a:off x="2034041" y="1727500"/>
            <a:ext cx="9141824" cy="3739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600" b="1" kern="0" dirty="0">
                <a:solidFill>
                  <a:srgbClr val="6D6E71"/>
                </a:solidFill>
                <a:latin typeface="Arial"/>
              </a:rPr>
              <a:t>Kto…</a:t>
            </a: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kern="0" dirty="0">
                <a:solidFill>
                  <a:srgbClr val="6D6E71"/>
                </a:solidFill>
                <a:latin typeface="Arial"/>
              </a:rPr>
              <a:t>ustala wysokość </a:t>
            </a:r>
            <a:br>
              <a:rPr lang="pl-PL" sz="6000" kern="0" dirty="0">
                <a:solidFill>
                  <a:srgbClr val="6D6E71"/>
                </a:solidFill>
                <a:latin typeface="Arial"/>
              </a:rPr>
            </a:br>
            <a:r>
              <a:rPr lang="pl-PL" sz="6000" kern="0" dirty="0">
                <a:solidFill>
                  <a:srgbClr val="6D6E71"/>
                </a:solidFill>
                <a:latin typeface="Arial"/>
              </a:rPr>
              <a:t>opłat za usługi wodne</a:t>
            </a:r>
            <a:endParaRPr lang="pl-PL" sz="6000" b="1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4" name="pole tekstowe 8"/>
          <p:cNvSpPr txBox="1"/>
          <p:nvPr/>
        </p:nvSpPr>
        <p:spPr>
          <a:xfrm>
            <a:off x="8217818" y="-437503"/>
            <a:ext cx="1473198" cy="75405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8400" b="1" kern="0" dirty="0">
                <a:solidFill>
                  <a:srgbClr val="A43757"/>
                </a:solidFill>
                <a:latin typeface="Arial"/>
              </a:rPr>
              <a:t>?</a:t>
            </a:r>
            <a:endParaRPr lang="pl-PL" sz="48400" b="1" dirty="0">
              <a:solidFill>
                <a:srgbClr val="A4375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468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B0E124A7-E87D-4706-93DB-F8A26AA0DD08}"/>
              </a:ext>
            </a:extLst>
          </p:cNvPr>
          <p:cNvSpPr txBox="1"/>
          <p:nvPr/>
        </p:nvSpPr>
        <p:spPr>
          <a:xfrm>
            <a:off x="1854202" y="771525"/>
            <a:ext cx="8826502" cy="6778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5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ORGANY WŁAŚCIWE </a:t>
            </a:r>
            <a:endParaRPr lang="pl-PL" sz="2500" dirty="0">
              <a:solidFill>
                <a:srgbClr val="6D6E71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3" name="Prostokąt 8">
            <a:extLst>
              <a:ext uri="{FF2B5EF4-FFF2-40B4-BE49-F238E27FC236}">
                <a16:creationId xmlns:a16="http://schemas.microsoft.com/office/drawing/2014/main" xmlns="" id="{5BCBFD32-4794-4579-8B3E-5B45E2C19191}"/>
              </a:ext>
            </a:extLst>
          </p:cNvPr>
          <p:cNvSpPr/>
          <p:nvPr/>
        </p:nvSpPr>
        <p:spPr>
          <a:xfrm>
            <a:off x="9794211" y="1937577"/>
            <a:ext cx="1823642" cy="1621551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0" tIns="45720" rIns="0" bIns="45720" anchor="ctr" anchorCtr="0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7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" name="Prostokąt 9">
            <a:extLst>
              <a:ext uri="{FF2B5EF4-FFF2-40B4-BE49-F238E27FC236}">
                <a16:creationId xmlns:a16="http://schemas.microsoft.com/office/drawing/2014/main" xmlns="" id="{46F9B163-BDC5-4267-B663-9E8FDAA54E4A}"/>
              </a:ext>
            </a:extLst>
          </p:cNvPr>
          <p:cNvSpPr/>
          <p:nvPr/>
        </p:nvSpPr>
        <p:spPr>
          <a:xfrm>
            <a:off x="1578437" y="1937577"/>
            <a:ext cx="7931323" cy="1621551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15999" tIns="45720" rIns="215999" bIns="45720" anchor="ctr" anchorCtr="1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Co do zasady wysokość opłat za usługi wodne ustalają </a:t>
            </a:r>
            <a:r>
              <a:rPr lang="pl-PL" sz="2800" b="1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  <a:t>Wody Polskie w formie informacji.</a:t>
            </a:r>
            <a:endParaRPr lang="pl-PL" sz="2800" b="1" dirty="0">
              <a:solidFill>
                <a:srgbClr val="A43757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Prostokąt 8">
            <a:extLst>
              <a:ext uri="{FF2B5EF4-FFF2-40B4-BE49-F238E27FC236}">
                <a16:creationId xmlns:a16="http://schemas.microsoft.com/office/drawing/2014/main" xmlns="" id="{9BC8036F-CEAD-43AA-8AE7-970A9AE1C874}"/>
              </a:ext>
            </a:extLst>
          </p:cNvPr>
          <p:cNvSpPr/>
          <p:nvPr/>
        </p:nvSpPr>
        <p:spPr>
          <a:xfrm>
            <a:off x="9791285" y="4041830"/>
            <a:ext cx="1823642" cy="173903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0" tIns="45720" rIns="647998" bIns="45720" anchor="ctr" anchorCtr="0" compatLnSpc="1">
            <a:noAutofit/>
          </a:bodyPr>
          <a:lstStyle/>
          <a:p>
            <a:pPr lvl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66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" name="Obraz 17">
            <a:extLst>
              <a:ext uri="{FF2B5EF4-FFF2-40B4-BE49-F238E27FC236}">
                <a16:creationId xmlns:a16="http://schemas.microsoft.com/office/drawing/2014/main" xmlns="" id="{BA8E5BEA-4C0C-4480-94ED-683191243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611" y="4243309"/>
            <a:ext cx="1336084" cy="13360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18">
            <a:extLst>
              <a:ext uri="{FF2B5EF4-FFF2-40B4-BE49-F238E27FC236}">
                <a16:creationId xmlns:a16="http://schemas.microsoft.com/office/drawing/2014/main" xmlns="" id="{5731A917-1EEB-4CB4-A593-2C5B80CFF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578" y="4431383"/>
            <a:ext cx="884535" cy="8845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Prostokąt 9">
            <a:extLst>
              <a:ext uri="{FF2B5EF4-FFF2-40B4-BE49-F238E27FC236}">
                <a16:creationId xmlns:a16="http://schemas.microsoft.com/office/drawing/2014/main" xmlns="" id="{E4F53B46-3DDF-49CB-8FCE-BBEDDD4EDBEB}"/>
              </a:ext>
            </a:extLst>
          </p:cNvPr>
          <p:cNvSpPr/>
          <p:nvPr/>
        </p:nvSpPr>
        <p:spPr>
          <a:xfrm>
            <a:off x="1578436" y="4041830"/>
            <a:ext cx="7931323" cy="173903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15999" tIns="45720" rIns="215999" bIns="45720" anchor="ctr" anchorCtr="1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Wyjątkiem od tej zasady jest </a:t>
            </a:r>
            <a:r>
              <a:rPr lang="pl-PL" sz="2800" b="1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  <a:t>opłata </a:t>
            </a:r>
            <a:br>
              <a:rPr lang="pl-PL" sz="2800" b="1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</a:br>
            <a:r>
              <a:rPr lang="pl-PL" sz="2800" b="1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  <a:t>za zmniejszenie naturalnej retencji. </a:t>
            </a:r>
            <a:r>
              <a:rPr lang="pl-PL" sz="28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Jej wysokość ustala wójt (burmistrz, prezydent m.).</a:t>
            </a:r>
            <a:endParaRPr lang="pl-PL" sz="2800" b="1" dirty="0">
              <a:solidFill>
                <a:srgbClr val="A43757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527584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>
            <a:extLst>
              <a:ext uri="{FF2B5EF4-FFF2-40B4-BE49-F238E27FC236}">
                <a16:creationId xmlns:a16="http://schemas.microsoft.com/office/drawing/2014/main" xmlns="" id="{D561F984-9E91-4FC3-94F1-833471F3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64" y="-968514"/>
            <a:ext cx="12325161" cy="81910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8">
            <a:extLst>
              <a:ext uri="{FF2B5EF4-FFF2-40B4-BE49-F238E27FC236}">
                <a16:creationId xmlns:a16="http://schemas.microsoft.com/office/drawing/2014/main" xmlns="" id="{E56D9781-E039-4CD2-B2CE-458DA2492F39}"/>
              </a:ext>
            </a:extLst>
          </p:cNvPr>
          <p:cNvSpPr/>
          <p:nvPr/>
        </p:nvSpPr>
        <p:spPr>
          <a:xfrm>
            <a:off x="1703390" y="5370198"/>
            <a:ext cx="10869609" cy="57974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395999" tIns="45720" rIns="323999" bIns="45720" anchor="ctr" anchorCtr="0" compatLnSpc="1">
            <a:no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 ZMNIEJSZANIE NATRUALNEJ RETENCJI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0A5891B3-501F-4994-80A5-A1E07FD73BE4}"/>
              </a:ext>
            </a:extLst>
          </p:cNvPr>
          <p:cNvSpPr/>
          <p:nvPr/>
        </p:nvSpPr>
        <p:spPr>
          <a:xfrm>
            <a:off x="-254002" y="4623124"/>
            <a:ext cx="4267203" cy="57974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395999" tIns="45720" rIns="323999" bIns="45720" anchor="ctr" anchorCtr="0" compatLnSpc="1">
            <a:noAutofit/>
          </a:bodyPr>
          <a:lstStyle/>
          <a:p>
            <a:pPr marL="0" marR="0" lvl="0" indent="0" algn="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OPŁATA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A8CF724E-9C18-425A-9C44-290AAB92F1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83337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9">
            <a:extLst>
              <a:ext uri="{FF2B5EF4-FFF2-40B4-BE49-F238E27FC236}">
                <a16:creationId xmlns:a16="http://schemas.microsoft.com/office/drawing/2014/main" xmlns="" id="{D89B78BE-451F-4968-B942-893CE3D55F2D}"/>
              </a:ext>
            </a:extLst>
          </p:cNvPr>
          <p:cNvSpPr/>
          <p:nvPr/>
        </p:nvSpPr>
        <p:spPr>
          <a:xfrm>
            <a:off x="5390808" y="1639888"/>
            <a:ext cx="6496402" cy="3641901"/>
          </a:xfrm>
          <a:prstGeom prst="rect">
            <a:avLst/>
          </a:prstGeom>
          <a:solidFill>
            <a:schemeClr val="bg1"/>
          </a:solidFill>
          <a:ln w="19046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Opłatę za usługi wodne uiszcza się także za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zmniejszenie naturalnej retencji terenowej 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 skutek wykonywania na nieruchomości o powierzchni powyżej 3500 m2 robót lub obiektów budowlanych trwale związanych z gruntem, mających wpływ na zmniejszenie tej retencji przez wyłączenie więcej niż 70% powierzchni nieruchomości z powierzchni biologicznie czynnej na obszarach nieujętych w systemy kanalizacji otwartej lub zamkniętej;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Obraz 18" descr="Obraz zawierający trawa, niebo, woda, zewnętrzne&#10;&#10;Opis wygenerowany przy bardzo wysokim poziomie pewności">
            <a:extLst>
              <a:ext uri="{FF2B5EF4-FFF2-40B4-BE49-F238E27FC236}">
                <a16:creationId xmlns:a16="http://schemas.microsoft.com/office/drawing/2014/main" xmlns="" id="{1A0906A1-B2A7-4175-AE57-582EBB27B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72"/>
          <a:stretch/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sp>
        <p:nvSpPr>
          <p:cNvPr id="18" name="Prostokąt 2">
            <a:extLst>
              <a:ext uri="{FF2B5EF4-FFF2-40B4-BE49-F238E27FC236}">
                <a16:creationId xmlns:a16="http://schemas.microsoft.com/office/drawing/2014/main" xmlns="" id="{DC825A17-7A06-4134-AEEE-96F798D34ABE}"/>
              </a:ext>
            </a:extLst>
          </p:cNvPr>
          <p:cNvSpPr/>
          <p:nvPr/>
        </p:nvSpPr>
        <p:spPr>
          <a:xfrm>
            <a:off x="5390798" y="1217789"/>
            <a:ext cx="6496411" cy="482424"/>
          </a:xfrm>
          <a:prstGeom prst="rect">
            <a:avLst/>
          </a:prstGeom>
          <a:solidFill>
            <a:srgbClr val="A43757"/>
          </a:solidFill>
          <a:ln w="12700" cap="flat">
            <a:solidFill>
              <a:srgbClr val="A43757"/>
            </a:solidFill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Art.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269 ust. 1 pkt 1 Prawa wodnego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A8CF724E-9C18-425A-9C44-290AAB92F1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03690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34">
            <a:extLst>
              <a:ext uri="{FF2B5EF4-FFF2-40B4-BE49-F238E27FC236}">
                <a16:creationId xmlns:a16="http://schemas.microsoft.com/office/drawing/2014/main" xmlns="" id="{5F11ADA5-E08A-4ABC-B10C-958F60A639E1}"/>
              </a:ext>
            </a:extLst>
          </p:cNvPr>
          <p:cNvSpPr/>
          <p:nvPr/>
        </p:nvSpPr>
        <p:spPr>
          <a:xfrm>
            <a:off x="5347246" y="4939671"/>
            <a:ext cx="6708916" cy="1732650"/>
          </a:xfrm>
          <a:prstGeom prst="rect">
            <a:avLst/>
          </a:prstGeom>
          <a:solidFill>
            <a:srgbClr val="D1D3D4"/>
          </a:solidFill>
          <a:ln w="19046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rostokąt 29">
            <a:extLst>
              <a:ext uri="{FF2B5EF4-FFF2-40B4-BE49-F238E27FC236}">
                <a16:creationId xmlns:a16="http://schemas.microsoft.com/office/drawing/2014/main" xmlns="" id="{D89B78BE-451F-4968-B942-893CE3D55F2D}"/>
              </a:ext>
            </a:extLst>
          </p:cNvPr>
          <p:cNvSpPr/>
          <p:nvPr/>
        </p:nvSpPr>
        <p:spPr>
          <a:xfrm>
            <a:off x="5347255" y="1461055"/>
            <a:ext cx="6708916" cy="2842595"/>
          </a:xfrm>
          <a:prstGeom prst="rect">
            <a:avLst/>
          </a:prstGeom>
          <a:solidFill>
            <a:srgbClr val="D1D3D4"/>
          </a:solidFill>
          <a:ln w="19046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" name="Łącznik prosty 21">
            <a:extLst>
              <a:ext uri="{FF2B5EF4-FFF2-40B4-BE49-F238E27FC236}">
                <a16:creationId xmlns:a16="http://schemas.microsoft.com/office/drawing/2014/main" xmlns="" id="{72B98E9D-1DBD-42ED-B446-329ECAB7D1C8}"/>
              </a:ext>
            </a:extLst>
          </p:cNvPr>
          <p:cNvCxnSpPr/>
          <p:nvPr/>
        </p:nvCxnSpPr>
        <p:spPr>
          <a:xfrm>
            <a:off x="5700177" y="2058716"/>
            <a:ext cx="0" cy="543629"/>
          </a:xfrm>
          <a:prstGeom prst="straightConnector1">
            <a:avLst/>
          </a:prstGeom>
          <a:noFill/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</p:cxnSp>
      <p:cxnSp>
        <p:nvCxnSpPr>
          <p:cNvPr id="5" name="Łącznik prosty 22">
            <a:extLst>
              <a:ext uri="{FF2B5EF4-FFF2-40B4-BE49-F238E27FC236}">
                <a16:creationId xmlns:a16="http://schemas.microsoft.com/office/drawing/2014/main" xmlns="" id="{9588513E-C0C9-4A97-9AD6-E5BC5F32163F}"/>
              </a:ext>
            </a:extLst>
          </p:cNvPr>
          <p:cNvCxnSpPr/>
          <p:nvPr/>
        </p:nvCxnSpPr>
        <p:spPr>
          <a:xfrm flipV="1">
            <a:off x="5695212" y="2597901"/>
            <a:ext cx="692512" cy="7956"/>
          </a:xfrm>
          <a:prstGeom prst="straightConnector1">
            <a:avLst/>
          </a:prstGeom>
          <a:noFill/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</p:cxnSp>
      <p:cxnSp>
        <p:nvCxnSpPr>
          <p:cNvPr id="6" name="Łącznik: łamany 16">
            <a:extLst>
              <a:ext uri="{FF2B5EF4-FFF2-40B4-BE49-F238E27FC236}">
                <a16:creationId xmlns:a16="http://schemas.microsoft.com/office/drawing/2014/main" xmlns="" id="{9D167487-6E18-4219-A958-590849D0F4AB}"/>
              </a:ext>
            </a:extLst>
          </p:cNvPr>
          <p:cNvCxnSpPr/>
          <p:nvPr/>
        </p:nvCxnSpPr>
        <p:spPr>
          <a:xfrm rot="10799991" flipH="1" flipV="1">
            <a:off x="6003320" y="5170055"/>
            <a:ext cx="1461220" cy="1033244"/>
          </a:xfrm>
          <a:prstGeom prst="bentConnector3">
            <a:avLst/>
          </a:prstGeom>
          <a:noFill/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</p:cxnSp>
      <p:cxnSp>
        <p:nvCxnSpPr>
          <p:cNvPr id="7" name="Łącznik prosty 13">
            <a:extLst>
              <a:ext uri="{FF2B5EF4-FFF2-40B4-BE49-F238E27FC236}">
                <a16:creationId xmlns:a16="http://schemas.microsoft.com/office/drawing/2014/main" xmlns="" id="{FCE5ACDF-A5B1-4380-BC05-9B6DE0EA4A85}"/>
              </a:ext>
            </a:extLst>
          </p:cNvPr>
          <p:cNvCxnSpPr/>
          <p:nvPr/>
        </p:nvCxnSpPr>
        <p:spPr>
          <a:xfrm>
            <a:off x="8706002" y="2569893"/>
            <a:ext cx="0" cy="1010403"/>
          </a:xfrm>
          <a:prstGeom prst="straightConnector1">
            <a:avLst/>
          </a:prstGeom>
          <a:noFill/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</p:cxnSp>
      <p:sp>
        <p:nvSpPr>
          <p:cNvPr id="9" name="Prostokąt 2">
            <a:extLst>
              <a:ext uri="{FF2B5EF4-FFF2-40B4-BE49-F238E27FC236}">
                <a16:creationId xmlns:a16="http://schemas.microsoft.com/office/drawing/2014/main" xmlns="" id="{DC825A17-7A06-4134-AEEE-96F798D34ABE}"/>
              </a:ext>
            </a:extLst>
          </p:cNvPr>
          <p:cNvSpPr/>
          <p:nvPr/>
        </p:nvSpPr>
        <p:spPr>
          <a:xfrm>
            <a:off x="5347246" y="170718"/>
            <a:ext cx="6495468" cy="1081095"/>
          </a:xfrm>
          <a:prstGeom prst="rect">
            <a:avLst/>
          </a:prstGeom>
          <a:solidFill>
            <a:srgbClr val="A43757"/>
          </a:solidFill>
          <a:ln w="57150" cap="flat">
            <a:solidFill>
              <a:srgbClr val="FFFFFF"/>
            </a:solidFill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Przesłanki uiszczania opłaty za zmniejszenie naturalnej retencji terenowej z art. 269 ust. 1 pkt 1 prawa wodnego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trzałka w dół 5">
            <a:extLst>
              <a:ext uri="{FF2B5EF4-FFF2-40B4-BE49-F238E27FC236}">
                <a16:creationId xmlns:a16="http://schemas.microsoft.com/office/drawing/2014/main" xmlns="" id="{77F2AE42-3C56-44CE-B0F4-85C644C01511}"/>
              </a:ext>
            </a:extLst>
          </p:cNvPr>
          <p:cNvSpPr/>
          <p:nvPr/>
        </p:nvSpPr>
        <p:spPr>
          <a:xfrm>
            <a:off x="8419182" y="1139680"/>
            <a:ext cx="565053" cy="461223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Prostokąt 14">
            <a:extLst>
              <a:ext uri="{FF2B5EF4-FFF2-40B4-BE49-F238E27FC236}">
                <a16:creationId xmlns:a16="http://schemas.microsoft.com/office/drawing/2014/main" xmlns="" id="{B7EB6D65-9FEE-4CD9-94C6-1FD9500CBD98}"/>
              </a:ext>
            </a:extLst>
          </p:cNvPr>
          <p:cNvSpPr/>
          <p:nvPr/>
        </p:nvSpPr>
        <p:spPr>
          <a:xfrm>
            <a:off x="5560704" y="1578547"/>
            <a:ext cx="6282010" cy="518153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45720" rIns="323999" bIns="45720" anchor="ctr" anchorCtr="0" compatLnSpc="1">
            <a:noAutofit/>
          </a:bodyPr>
          <a:lstStyle/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zmniejszenie naturalnej retencji terenowej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Prostokąt 6">
            <a:extLst>
              <a:ext uri="{FF2B5EF4-FFF2-40B4-BE49-F238E27FC236}">
                <a16:creationId xmlns:a16="http://schemas.microsoft.com/office/drawing/2014/main" xmlns="" id="{ABD63E24-6B8E-4B3B-960A-B634ABCFCACD}"/>
              </a:ext>
            </a:extLst>
          </p:cNvPr>
          <p:cNvSpPr/>
          <p:nvPr/>
        </p:nvSpPr>
        <p:spPr>
          <a:xfrm>
            <a:off x="6134096" y="2261850"/>
            <a:ext cx="5708617" cy="670748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287999" tIns="45720" rIns="287999" bIns="45720" anchor="ctr" anchorCtr="0" compatLnSpc="1">
            <a:noAutofit/>
          </a:bodyPr>
          <a:lstStyle/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 skutek wykonywania na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nieruchomości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powierzchni powyżej 3500 m2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9F06D9F2-432B-4371-8BA6-8EC0A769E88B}"/>
              </a:ext>
            </a:extLst>
          </p:cNvPr>
          <p:cNvSpPr/>
          <p:nvPr/>
        </p:nvSpPr>
        <p:spPr>
          <a:xfrm>
            <a:off x="6134096" y="3166420"/>
            <a:ext cx="5708608" cy="894520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287999" tIns="45720" rIns="287999" bIns="45720" anchor="ctr" anchorCtr="0" compatLnSpc="1">
            <a:noAutofit/>
          </a:bodyPr>
          <a:lstStyle/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robót lub obiektów budowlanych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trwale związanych z gruntem mających wpływ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 zmniejszenie tej retencji</a:t>
            </a:r>
          </a:p>
        </p:txBody>
      </p:sp>
      <p:sp>
        <p:nvSpPr>
          <p:cNvPr id="14" name="Prostokąt 15">
            <a:extLst>
              <a:ext uri="{FF2B5EF4-FFF2-40B4-BE49-F238E27FC236}">
                <a16:creationId xmlns:a16="http://schemas.microsoft.com/office/drawing/2014/main" xmlns="" id="{4B6902F7-D78C-4F24-BB45-A36E7CD68758}"/>
              </a:ext>
            </a:extLst>
          </p:cNvPr>
          <p:cNvSpPr/>
          <p:nvPr/>
        </p:nvSpPr>
        <p:spPr>
          <a:xfrm>
            <a:off x="5587267" y="5067623"/>
            <a:ext cx="6282010" cy="707553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45720" rIns="323999" bIns="45720" anchor="ctr" anchorCtr="0" compatLnSpc="1">
            <a:noAutofit/>
          </a:bodyPr>
          <a:lstStyle/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wyłączenie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więcej niż 70 %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powierzchni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nieruchomości z powierzchni biologicznie czynnej </a:t>
            </a:r>
          </a:p>
        </p:txBody>
      </p:sp>
      <p:sp>
        <p:nvSpPr>
          <p:cNvPr id="15" name="Prostokąt 17">
            <a:extLst>
              <a:ext uri="{FF2B5EF4-FFF2-40B4-BE49-F238E27FC236}">
                <a16:creationId xmlns:a16="http://schemas.microsoft.com/office/drawing/2014/main" xmlns="" id="{C7ABE5C6-C230-4828-93D3-219BD86BC737}"/>
              </a:ext>
            </a:extLst>
          </p:cNvPr>
          <p:cNvSpPr/>
          <p:nvPr/>
        </p:nvSpPr>
        <p:spPr>
          <a:xfrm>
            <a:off x="6134096" y="5870429"/>
            <a:ext cx="5735180" cy="670748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287999" tIns="45720" rIns="287999" bIns="45720" anchor="ctr" anchorCtr="0" compatLnSpc="1">
            <a:noAutofit/>
          </a:bodyPr>
          <a:lstStyle/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 obszarach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nieujętych w systemy kanalizacji otwartej lub zamkniętej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Prostokąt 35">
            <a:extLst>
              <a:ext uri="{FF2B5EF4-FFF2-40B4-BE49-F238E27FC236}">
                <a16:creationId xmlns:a16="http://schemas.microsoft.com/office/drawing/2014/main" xmlns="" id="{B5CE998B-68AA-4CC5-80DD-BD1982BA04E8}"/>
              </a:ext>
            </a:extLst>
          </p:cNvPr>
          <p:cNvSpPr/>
          <p:nvPr/>
        </p:nvSpPr>
        <p:spPr>
          <a:xfrm>
            <a:off x="7814005" y="4188893"/>
            <a:ext cx="1828543" cy="389461"/>
          </a:xfrm>
          <a:prstGeom prst="rect">
            <a:avLst/>
          </a:prstGeom>
          <a:solidFill>
            <a:srgbClr val="A43757"/>
          </a:solidFill>
          <a:ln w="57150" cap="flat">
            <a:solidFill>
              <a:srgbClr val="A43757"/>
            </a:solidFill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PRZEZ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trzałka w dół 5">
            <a:extLst>
              <a:ext uri="{FF2B5EF4-FFF2-40B4-BE49-F238E27FC236}">
                <a16:creationId xmlns:a16="http://schemas.microsoft.com/office/drawing/2014/main" xmlns="" id="{E2ABE4F5-86DB-49CB-9FD7-E8B1895B194A}"/>
              </a:ext>
            </a:extLst>
          </p:cNvPr>
          <p:cNvSpPr/>
          <p:nvPr/>
        </p:nvSpPr>
        <p:spPr>
          <a:xfrm>
            <a:off x="8451945" y="4578355"/>
            <a:ext cx="565053" cy="461223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Obraz 18" descr="Obraz zawierający trawa, niebo, woda, zewnętrzne&#10;&#10;Opis wygenerowany przy bardzo wysokim poziomie pewności">
            <a:extLst>
              <a:ext uri="{FF2B5EF4-FFF2-40B4-BE49-F238E27FC236}">
                <a16:creationId xmlns:a16="http://schemas.microsoft.com/office/drawing/2014/main" xmlns="" id="{1A0906A1-B2A7-4175-AE57-582EBB27B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72"/>
          <a:stretch/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pic>
        <p:nvPicPr>
          <p:cNvPr id="18" name="Obraz 8">
            <a:extLst>
              <a:ext uri="{FF2B5EF4-FFF2-40B4-BE49-F238E27FC236}">
                <a16:creationId xmlns:a16="http://schemas.microsoft.com/office/drawing/2014/main" xmlns="" id="{A8CF724E-9C18-425A-9C44-290AAB92F1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10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7"/>
          <p:cNvSpPr/>
          <p:nvPr/>
        </p:nvSpPr>
        <p:spPr>
          <a:xfrm>
            <a:off x="961797" y="2032332"/>
            <a:ext cx="9141824" cy="3739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600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Czy…</a:t>
            </a:r>
          </a:p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opłaty za zmniejszenie naturalnej retencji terenowej docelowo dotyczą wyłącznie inwestycji nowych?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pole tekstowe 8"/>
          <p:cNvSpPr txBox="1"/>
          <p:nvPr/>
        </p:nvSpPr>
        <p:spPr>
          <a:xfrm>
            <a:off x="8217818" y="-437503"/>
            <a:ext cx="1473198" cy="75405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484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pl-PL" sz="48400" b="1" i="0" u="none" strike="noStrike" kern="120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998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12">
            <a:extLst>
              <a:ext uri="{FF2B5EF4-FFF2-40B4-BE49-F238E27FC236}">
                <a16:creationId xmlns:a16="http://schemas.microsoft.com/office/drawing/2014/main" xmlns="" id="{36D1102E-2009-476E-A9BC-FA7906766267}"/>
              </a:ext>
            </a:extLst>
          </p:cNvPr>
          <p:cNvSpPr/>
          <p:nvPr/>
        </p:nvSpPr>
        <p:spPr>
          <a:xfrm>
            <a:off x="4374902" y="5513383"/>
            <a:ext cx="7880600" cy="72656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395999" tIns="45720" rIns="91440" bIns="45720" anchor="ctr" anchorCtr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Odpowiedź z dnia 21 lutego 2018 r. Podsekretarza Stanu w Ministerstwie Gospodarki Morskiej i Żeglugi Śródlądowej na interpelację nr 18870</a:t>
            </a:r>
          </a:p>
        </p:txBody>
      </p:sp>
      <p:pic>
        <p:nvPicPr>
          <p:cNvPr id="4" name="Obraz 1">
            <a:extLst>
              <a:ext uri="{FF2B5EF4-FFF2-40B4-BE49-F238E27FC236}">
                <a16:creationId xmlns:a16="http://schemas.microsoft.com/office/drawing/2014/main" xmlns="" id="{97427199-2D38-4510-96AA-5FABC68D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4" y="3107826"/>
            <a:ext cx="3350626" cy="33506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bjaśnienie prostokątne 2">
            <a:extLst>
              <a:ext uri="{FF2B5EF4-FFF2-40B4-BE49-F238E27FC236}">
                <a16:creationId xmlns:a16="http://schemas.microsoft.com/office/drawing/2014/main" xmlns="" id="{3F7B2DEB-5A61-41C5-9819-C5D9AB724CC2}"/>
              </a:ext>
            </a:extLst>
          </p:cNvPr>
          <p:cNvSpPr/>
          <p:nvPr/>
        </p:nvSpPr>
        <p:spPr>
          <a:xfrm>
            <a:off x="4374901" y="754743"/>
            <a:ext cx="7337721" cy="4209143"/>
          </a:xfrm>
          <a:custGeom>
            <a:avLst>
              <a:gd name="f0" fmla="val -3867"/>
              <a:gd name="f1" fmla="val 1821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18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FFFFFF">
              <a:alpha val="76000"/>
            </a:srgbClr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7999" tIns="45720" rIns="287999" bIns="45720" anchor="ctr" anchorCtr="0" compatLnSpc="1"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400" b="0" i="1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Opłata za zmniejszenie naturalnej retencji terenowej na skutek wykonywania czynności określonych w przepisie art. 34 pkt 4 ustawy Prawo wodne powinna być naliczana na podstawie art. 269 ust. 1 pkt 1 ustawy od dnia </a:t>
            </a:r>
            <a:br>
              <a:rPr kumimoji="0" lang="pl-PL" sz="2400" b="0" i="1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2400" b="0" i="1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stycznia 2018 r., czyli z dnia wejścia w życie ustawy – Prawo wodne, </a:t>
            </a:r>
            <a:r>
              <a:rPr kumimoji="0" lang="pl-PL" sz="2400" b="1" i="1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odniesieniu do wszystkich nieruchomości spełniających łącznie kryteria określone w art. 34 pkt 4 ustawy.</a:t>
            </a:r>
            <a:endParaRPr kumimoji="0" lang="pl-PL" sz="2400" b="1" i="1" u="none" strike="noStrike" kern="120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386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12">
            <a:extLst>
              <a:ext uri="{FF2B5EF4-FFF2-40B4-BE49-F238E27FC236}">
                <a16:creationId xmlns:a16="http://schemas.microsoft.com/office/drawing/2014/main" xmlns="" id="{36D1102E-2009-476E-A9BC-FA7906766267}"/>
              </a:ext>
            </a:extLst>
          </p:cNvPr>
          <p:cNvSpPr/>
          <p:nvPr/>
        </p:nvSpPr>
        <p:spPr>
          <a:xfrm>
            <a:off x="4374902" y="5513383"/>
            <a:ext cx="7880600" cy="72656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395999" tIns="45720" rIns="91440" bIns="45720" anchor="ctr" anchorCtr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Odpowiedź z dnia 21 lutego 2018 r. Podsekretarza Stanu w Ministerstwie Gospodarki Morskiej i Żeglugi Śródlądowej na interpelację nr 18870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raz 1">
            <a:extLst>
              <a:ext uri="{FF2B5EF4-FFF2-40B4-BE49-F238E27FC236}">
                <a16:creationId xmlns:a16="http://schemas.microsoft.com/office/drawing/2014/main" xmlns="" id="{97427199-2D38-4510-96AA-5FABC68D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4" y="3107826"/>
            <a:ext cx="3350626" cy="33506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bjaśnienie prostokątne 2">
            <a:extLst>
              <a:ext uri="{FF2B5EF4-FFF2-40B4-BE49-F238E27FC236}">
                <a16:creationId xmlns:a16="http://schemas.microsoft.com/office/drawing/2014/main" xmlns="" id="{3F7B2DEB-5A61-41C5-9819-C5D9AB724CC2}"/>
              </a:ext>
            </a:extLst>
          </p:cNvPr>
          <p:cNvSpPr/>
          <p:nvPr/>
        </p:nvSpPr>
        <p:spPr>
          <a:xfrm>
            <a:off x="4374901" y="754743"/>
            <a:ext cx="7337721" cy="4209143"/>
          </a:xfrm>
          <a:custGeom>
            <a:avLst>
              <a:gd name="f0" fmla="val -3867"/>
              <a:gd name="f1" fmla="val 1821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18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FFFFFF">
              <a:alpha val="76000"/>
            </a:srgbClr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7999" tIns="45720" rIns="287999" bIns="45720" anchor="ctr" anchorCtr="0" compatLnSpc="1"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400" b="0" i="1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Konieczność ustalenia przez właściwe organy przedmiotowej opłaty dotyczy zarówno obiektów wykonanych przed dniem 1 stycznia 2018 r., pomimo braku w ówczesnym stanie prawnym przepisów nakładających obowiązek uzyskiwania przedmiotowego pozwolenia wodnoprawnego, </a:t>
            </a:r>
            <a:r>
              <a:rPr kumimoji="0" lang="pl-PL" sz="2400" b="1" i="1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jak i dla nowo projektowanych obiektów budowlanych trwale związanych z gruntem. </a:t>
            </a:r>
            <a:endParaRPr kumimoji="0" lang="pl-PL" sz="2400" b="1" i="1" u="none" strike="noStrike" kern="120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6857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82C79E0C-232D-4E11-9B8D-0944563B9803}"/>
              </a:ext>
            </a:extLst>
          </p:cNvPr>
          <p:cNvSpPr txBox="1"/>
          <p:nvPr/>
        </p:nvSpPr>
        <p:spPr>
          <a:xfrm>
            <a:off x="1641933" y="841824"/>
            <a:ext cx="8826502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0" i="0" u="none" strike="noStrike" kern="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xmlns="" id="{AAE4A641-7920-4CD7-BC11-564C63635724}"/>
              </a:ext>
            </a:extLst>
          </p:cNvPr>
          <p:cNvSpPr/>
          <p:nvPr/>
        </p:nvSpPr>
        <p:spPr>
          <a:xfrm>
            <a:off x="1484272" y="2598619"/>
            <a:ext cx="9141823" cy="3739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9600" b="1" dirty="0" smtClean="0">
                <a:solidFill>
                  <a:srgbClr val="6D6E71"/>
                </a:solidFill>
                <a:latin typeface="Arial"/>
              </a:rPr>
              <a:t>Jakie</a:t>
            </a:r>
            <a:r>
              <a:rPr lang="pl-PL" sz="9600" b="1" i="0" u="none" strike="noStrike" kern="1200" cap="none" spc="0" baseline="0" dirty="0" smtClean="0">
                <a:solidFill>
                  <a:srgbClr val="6D6E71"/>
                </a:solidFill>
                <a:uFillTx/>
                <a:latin typeface="Arial"/>
              </a:rPr>
              <a:t>…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600" kern="0" dirty="0" smtClean="0">
                <a:solidFill>
                  <a:srgbClr val="6D6E71"/>
                </a:solidFill>
                <a:latin typeface="Arial"/>
              </a:rPr>
              <a:t>obszary zostały szczególnie zmienione </a:t>
            </a:r>
            <a:br>
              <a:rPr lang="pl-PL" sz="3600" kern="0" dirty="0" smtClean="0">
                <a:solidFill>
                  <a:srgbClr val="6D6E71"/>
                </a:solidFill>
                <a:latin typeface="Arial"/>
              </a:rPr>
            </a:br>
            <a:r>
              <a:rPr lang="pl-PL" sz="3600" kern="0" dirty="0" smtClean="0">
                <a:solidFill>
                  <a:srgbClr val="6D6E71"/>
                </a:solidFill>
                <a:latin typeface="Arial"/>
              </a:rPr>
              <a:t>w związku z reformą Prawa wodnego</a:t>
            </a:r>
            <a:endParaRPr lang="pl-PL" sz="3600" i="0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E3F4678-7513-4B1B-B657-593EDE29BFD1}"/>
              </a:ext>
            </a:extLst>
          </p:cNvPr>
          <p:cNvSpPr/>
          <p:nvPr/>
        </p:nvSpPr>
        <p:spPr>
          <a:xfrm>
            <a:off x="7984507" y="-660814"/>
            <a:ext cx="4179349" cy="7940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1000" b="1" kern="0" dirty="0">
                <a:solidFill>
                  <a:srgbClr val="A43757"/>
                </a:solidFill>
                <a:latin typeface="Arial"/>
              </a:rPr>
              <a:t>?</a:t>
            </a:r>
            <a:endParaRPr lang="pl-PL" sz="51000" b="1" dirty="0">
              <a:solidFill>
                <a:srgbClr val="A43757"/>
              </a:solidFill>
              <a:latin typeface="Arial"/>
            </a:endParaRPr>
          </a:p>
        </p:txBody>
      </p:sp>
      <p:pic>
        <p:nvPicPr>
          <p:cNvPr id="6" name="Obraz 8">
            <a:extLst>
              <a:ext uri="{FF2B5EF4-FFF2-40B4-BE49-F238E27FC236}">
                <a16:creationId xmlns:a16="http://schemas.microsoft.com/office/drawing/2014/main" xmlns="" id="{102CC165-7715-42E0-A7F3-AD8170CC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043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7A8BA338-D1E2-481D-BC67-B5BCF4E9C187}"/>
              </a:ext>
            </a:extLst>
          </p:cNvPr>
          <p:cNvSpPr txBox="1"/>
          <p:nvPr/>
        </p:nvSpPr>
        <p:spPr>
          <a:xfrm>
            <a:off x="1827583" y="755651"/>
            <a:ext cx="10849740" cy="688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OPŁATA ZA ZMNIEJSZANIE NATURALNEJ RETENCJI </a:t>
            </a:r>
          </a:p>
        </p:txBody>
      </p:sp>
      <p:sp>
        <p:nvSpPr>
          <p:cNvPr id="3" name="Prostokąt 5">
            <a:extLst>
              <a:ext uri="{FF2B5EF4-FFF2-40B4-BE49-F238E27FC236}">
                <a16:creationId xmlns:a16="http://schemas.microsoft.com/office/drawing/2014/main" xmlns="" id="{B1BA2EC7-0D50-4EEB-BFF4-10636A9F562C}"/>
              </a:ext>
            </a:extLst>
          </p:cNvPr>
          <p:cNvSpPr/>
          <p:nvPr/>
        </p:nvSpPr>
        <p:spPr>
          <a:xfrm>
            <a:off x="1441926" y="2743200"/>
            <a:ext cx="9879653" cy="3206745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51999" tIns="45720" rIns="539998" bIns="45720" anchor="ctr" anchorCtr="0" compatLnSpc="1">
            <a:no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(...)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2) osoby fizyczne, osoby prawne, jednostki organizacyjne, w tym spółki nieposiadające</a:t>
            </a:r>
          </a:p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osobowości prawnej, będące:</a:t>
            </a:r>
          </a:p>
          <a:p>
            <a:pPr marL="457200" marR="0" lvl="1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właścicielami nieruchomości lub obiektów budowlanych,</a:t>
            </a:r>
          </a:p>
          <a:p>
            <a:pPr marL="457200" marR="0" lvl="1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posiadaczami samoistnymi nieruchomości lub obiektów budowlanych,</a:t>
            </a:r>
          </a:p>
          <a:p>
            <a:pPr marL="457200" marR="0" lvl="1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użytkownikami wieczystymi gruntów,</a:t>
            </a:r>
          </a:p>
          <a:p>
            <a:pPr marL="457200" marR="0" lvl="1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d) posiadaczami nieruchomości lub ich części albo obiektów budowlanych lub ich części, stanowiących własność Skarbu Państwa lub jednostki samorząd terytorialnego</a:t>
            </a:r>
          </a:p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które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 skutek wykonywania robót i obiektów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mających wpływ na zmniejszenie naturalnej retencji terenowej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doprowadziły do zmniejszenia tej retencji;</a:t>
            </a:r>
          </a:p>
          <a:p>
            <a:pPr marL="0" marR="0" lvl="0" indent="0" algn="just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Prostokąt 21">
            <a:extLst>
              <a:ext uri="{FF2B5EF4-FFF2-40B4-BE49-F238E27FC236}">
                <a16:creationId xmlns:a16="http://schemas.microsoft.com/office/drawing/2014/main" xmlns="" id="{0552FEF5-E2EA-4AA7-8D6A-6A10246DC7AA}"/>
              </a:ext>
            </a:extLst>
          </p:cNvPr>
          <p:cNvSpPr/>
          <p:nvPr/>
        </p:nvSpPr>
        <p:spPr>
          <a:xfrm>
            <a:off x="9353550" y="6149934"/>
            <a:ext cx="2876165" cy="48826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Art. 298 ust. 1 nPW</a:t>
            </a:r>
          </a:p>
        </p:txBody>
      </p:sp>
      <p:sp>
        <p:nvSpPr>
          <p:cNvPr id="5" name="Prostokąt 10">
            <a:extLst>
              <a:ext uri="{FF2B5EF4-FFF2-40B4-BE49-F238E27FC236}">
                <a16:creationId xmlns:a16="http://schemas.microsoft.com/office/drawing/2014/main" xmlns="" id="{B1849C93-2B18-4036-9373-6FFF1972D0D7}"/>
              </a:ext>
            </a:extLst>
          </p:cNvPr>
          <p:cNvSpPr/>
          <p:nvPr/>
        </p:nvSpPr>
        <p:spPr>
          <a:xfrm>
            <a:off x="1441926" y="1716091"/>
            <a:ext cx="9879653" cy="469901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51999" tIns="45720" rIns="215999" bIns="45720" anchor="ctr" anchorCtr="0" compatLnSpc="1">
            <a:no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Opłatę za usługi wodne są obowiązane ponosić: </a:t>
            </a:r>
          </a:p>
        </p:txBody>
      </p:sp>
      <p:sp>
        <p:nvSpPr>
          <p:cNvPr id="6" name="Strzałka w dół 2">
            <a:extLst>
              <a:ext uri="{FF2B5EF4-FFF2-40B4-BE49-F238E27FC236}">
                <a16:creationId xmlns:a16="http://schemas.microsoft.com/office/drawing/2014/main" xmlns="" id="{1C5A276C-EF3D-4F33-BD38-E790AD171C82}"/>
              </a:ext>
            </a:extLst>
          </p:cNvPr>
          <p:cNvSpPr/>
          <p:nvPr/>
        </p:nvSpPr>
        <p:spPr>
          <a:xfrm>
            <a:off x="6072557" y="2188369"/>
            <a:ext cx="951296" cy="557207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514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9DCE7176-BC63-406A-B26C-422EB8BCC051}"/>
              </a:ext>
            </a:extLst>
          </p:cNvPr>
          <p:cNvSpPr txBox="1"/>
          <p:nvPr/>
        </p:nvSpPr>
        <p:spPr>
          <a:xfrm>
            <a:off x="1827583" y="755651"/>
            <a:ext cx="10849740" cy="688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OPŁATA ZA ZMNIEJSZANIE NATURALNEJ RETENCJI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WYŁĄCZENIA</a:t>
            </a:r>
          </a:p>
        </p:txBody>
      </p:sp>
      <p:sp>
        <p:nvSpPr>
          <p:cNvPr id="3" name="Prostokąt 5">
            <a:extLst>
              <a:ext uri="{FF2B5EF4-FFF2-40B4-BE49-F238E27FC236}">
                <a16:creationId xmlns:a16="http://schemas.microsoft.com/office/drawing/2014/main" xmlns="" id="{339CBFDD-B027-44AA-ABE6-FE0E8EF91E24}"/>
              </a:ext>
            </a:extLst>
          </p:cNvPr>
          <p:cNvSpPr/>
          <p:nvPr/>
        </p:nvSpPr>
        <p:spPr>
          <a:xfrm>
            <a:off x="1441926" y="3124203"/>
            <a:ext cx="9879653" cy="1257300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51999" tIns="45720" rIns="539998" bIns="45720" anchor="ctr" anchorCtr="0" compatLnSpc="1">
            <a:noAutofit/>
          </a:bodyPr>
          <a:lstStyle/>
          <a:p>
            <a:pPr marL="342900" marR="0" lvl="0" indent="-34290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 ponosi się za jezdnie dróg publicznych oraz drogi kolejowe, z których wody opadowe lub roztopowe są odprowadzane do wód lub do ziemi przy pomocy urządzeń wodnych umożliwiających retencję lub infiltrację tych wód.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Prostokąt 21">
            <a:extLst>
              <a:ext uri="{FF2B5EF4-FFF2-40B4-BE49-F238E27FC236}">
                <a16:creationId xmlns:a16="http://schemas.microsoft.com/office/drawing/2014/main" xmlns="" id="{176375ED-E675-4694-A679-18CB8FF1BACA}"/>
              </a:ext>
            </a:extLst>
          </p:cNvPr>
          <p:cNvSpPr/>
          <p:nvPr/>
        </p:nvSpPr>
        <p:spPr>
          <a:xfrm>
            <a:off x="9761517" y="6149934"/>
            <a:ext cx="2468198" cy="48826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Art. 269 ust. 2-3 nPW</a:t>
            </a:r>
          </a:p>
        </p:txBody>
      </p:sp>
      <p:sp>
        <p:nvSpPr>
          <p:cNvPr id="5" name="Prostokąt 10">
            <a:extLst>
              <a:ext uri="{FF2B5EF4-FFF2-40B4-BE49-F238E27FC236}">
                <a16:creationId xmlns:a16="http://schemas.microsoft.com/office/drawing/2014/main" xmlns="" id="{9554179C-279E-4E2B-9BB6-742DC12C392E}"/>
              </a:ext>
            </a:extLst>
          </p:cNvPr>
          <p:cNvSpPr/>
          <p:nvPr/>
        </p:nvSpPr>
        <p:spPr>
          <a:xfrm>
            <a:off x="1441926" y="2097084"/>
            <a:ext cx="9879653" cy="560390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51999" tIns="45720" rIns="215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Opłaty za zmniejszenie naturalnej retencji:</a:t>
            </a:r>
          </a:p>
        </p:txBody>
      </p:sp>
      <p:sp>
        <p:nvSpPr>
          <p:cNvPr id="6" name="Strzałka w dół 2">
            <a:extLst>
              <a:ext uri="{FF2B5EF4-FFF2-40B4-BE49-F238E27FC236}">
                <a16:creationId xmlns:a16="http://schemas.microsoft.com/office/drawing/2014/main" xmlns="" id="{F00828F9-7DAB-4B07-9E31-C5DF9A851F4F}"/>
              </a:ext>
            </a:extLst>
          </p:cNvPr>
          <p:cNvSpPr/>
          <p:nvPr/>
        </p:nvSpPr>
        <p:spPr>
          <a:xfrm>
            <a:off x="6072557" y="2569372"/>
            <a:ext cx="951296" cy="557207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8DDFDE5C-C744-4DC0-8B4F-464B82514690}"/>
              </a:ext>
            </a:extLst>
          </p:cNvPr>
          <p:cNvSpPr/>
          <p:nvPr/>
        </p:nvSpPr>
        <p:spPr>
          <a:xfrm>
            <a:off x="1441926" y="4679679"/>
            <a:ext cx="9879653" cy="757671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51999" tIns="45720" rIns="539998" bIns="45720" anchor="ctr" anchorCtr="0" compatLnSpc="1">
            <a:noAutofit/>
          </a:bodyPr>
          <a:lstStyle/>
          <a:p>
            <a:pPr marL="342900" marR="0" lvl="0" indent="-34290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 ponoszą kościoły i inne związki wyznaniowe.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158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EF4B30E-4B0F-4D45-9AA2-8EEF08110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018" b="12407"/>
          <a:stretch/>
        </p:blipFill>
        <p:spPr>
          <a:xfrm>
            <a:off x="0" y="0"/>
            <a:ext cx="12344400" cy="7135838"/>
          </a:xfrm>
          <a:prstGeom prst="rect">
            <a:avLst/>
          </a:prstGeom>
        </p:spPr>
      </p:pic>
      <p:sp>
        <p:nvSpPr>
          <p:cNvPr id="17" name="Prostokąt 7">
            <a:extLst>
              <a:ext uri="{FF2B5EF4-FFF2-40B4-BE49-F238E27FC236}">
                <a16:creationId xmlns:a16="http://schemas.microsoft.com/office/drawing/2014/main" xmlns="" id="{88E8118C-862F-4C6B-9C5C-D98974B2DD5A}"/>
              </a:ext>
            </a:extLst>
          </p:cNvPr>
          <p:cNvSpPr/>
          <p:nvPr/>
        </p:nvSpPr>
        <p:spPr>
          <a:xfrm>
            <a:off x="0" y="4876800"/>
            <a:ext cx="11495314" cy="69056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OPŁATA ZA ZMNIEJSZENIE NATURALNEJ RETENCJI </a:t>
            </a: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Prostokąt 7">
            <a:extLst>
              <a:ext uri="{FF2B5EF4-FFF2-40B4-BE49-F238E27FC236}">
                <a16:creationId xmlns:a16="http://schemas.microsoft.com/office/drawing/2014/main" xmlns="" id="{6B37940D-8647-4454-A293-35300AA705B2}"/>
              </a:ext>
            </a:extLst>
          </p:cNvPr>
          <p:cNvSpPr/>
          <p:nvPr/>
        </p:nvSpPr>
        <p:spPr>
          <a:xfrm>
            <a:off x="8145686" y="5703094"/>
            <a:ext cx="4046310" cy="761206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PRAKTYCE</a:t>
            </a:r>
          </a:p>
        </p:txBody>
      </p:sp>
      <p:pic>
        <p:nvPicPr>
          <p:cNvPr id="7" name="Obraz 8">
            <a:extLst>
              <a:ext uri="{FF2B5EF4-FFF2-40B4-BE49-F238E27FC236}">
                <a16:creationId xmlns:a16="http://schemas.microsoft.com/office/drawing/2014/main" xmlns="" id="{A8CF724E-9C18-425A-9C44-290AAB92F1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7917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az 29">
            <a:extLst>
              <a:ext uri="{FF2B5EF4-FFF2-40B4-BE49-F238E27FC236}">
                <a16:creationId xmlns:a16="http://schemas.microsoft.com/office/drawing/2014/main" xmlns="" id="{2AA7E4FA-C17C-4DB8-83B0-F0513AB691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337"/>
          <a:stretch/>
        </p:blipFill>
        <p:spPr>
          <a:xfrm>
            <a:off x="0" y="-449288"/>
            <a:ext cx="6720114" cy="7385117"/>
          </a:xfrm>
          <a:prstGeom prst="rect">
            <a:avLst/>
          </a:prstGeom>
        </p:spPr>
      </p:pic>
      <p:cxnSp>
        <p:nvCxnSpPr>
          <p:cNvPr id="13" name="Łącznik prosty 2">
            <a:extLst>
              <a:ext uri="{FF2B5EF4-FFF2-40B4-BE49-F238E27FC236}">
                <a16:creationId xmlns:a16="http://schemas.microsoft.com/office/drawing/2014/main" xmlns="" id="{36C747A6-E112-4763-A86D-C75EFDB05DA7}"/>
              </a:ext>
            </a:extLst>
          </p:cNvPr>
          <p:cNvCxnSpPr/>
          <p:nvPr/>
        </p:nvCxnSpPr>
        <p:spPr>
          <a:xfrm>
            <a:off x="1246030" y="3763455"/>
            <a:ext cx="3904342" cy="0"/>
          </a:xfrm>
          <a:prstGeom prst="straightConnector1">
            <a:avLst/>
          </a:prstGeom>
          <a:noFill/>
          <a:ln w="38103" cap="flat">
            <a:solidFill>
              <a:srgbClr val="6D6E71"/>
            </a:solidFill>
            <a:prstDash val="solid"/>
            <a:miter/>
          </a:ln>
        </p:spPr>
      </p:cxnSp>
      <p:grpSp>
        <p:nvGrpSpPr>
          <p:cNvPr id="14" name="Grupa 13">
            <a:extLst>
              <a:ext uri="{FF2B5EF4-FFF2-40B4-BE49-F238E27FC236}">
                <a16:creationId xmlns:a16="http://schemas.microsoft.com/office/drawing/2014/main" xmlns="" id="{A1919E91-E278-4A77-9CF3-8EB388F3F06D}"/>
              </a:ext>
            </a:extLst>
          </p:cNvPr>
          <p:cNvGrpSpPr/>
          <p:nvPr/>
        </p:nvGrpSpPr>
        <p:grpSpPr>
          <a:xfrm>
            <a:off x="4918331" y="1926558"/>
            <a:ext cx="7428759" cy="468000"/>
            <a:chOff x="5080927" y="1754596"/>
            <a:chExt cx="7428759" cy="577580"/>
          </a:xfrm>
        </p:grpSpPr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xmlns="" id="{FC973E6E-429B-449B-AA39-9BB58999E5A9}"/>
                </a:ext>
              </a:extLst>
            </p:cNvPr>
            <p:cNvSpPr/>
            <p:nvPr/>
          </p:nvSpPr>
          <p:spPr>
            <a:xfrm>
              <a:off x="5794443" y="1754596"/>
              <a:ext cx="6715243" cy="577580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179981" tIns="45720" rIns="179981" bIns="45720" anchor="ctr" anchorCtr="0" compatLnSpc="1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D6E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POJĘCIE „NIERUCHOMOŚCI”</a:t>
              </a:r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xmlns="" id="{FA4A31A1-ADDA-4539-B79B-CE29C9E5B570}"/>
                </a:ext>
              </a:extLst>
            </p:cNvPr>
            <p:cNvSpPr/>
            <p:nvPr/>
          </p:nvSpPr>
          <p:spPr>
            <a:xfrm>
              <a:off x="5080927" y="1754596"/>
              <a:ext cx="713515" cy="577580"/>
            </a:xfrm>
            <a:prstGeom prst="rect">
              <a:avLst/>
            </a:prstGeom>
            <a:solidFill>
              <a:srgbClr val="A43757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71990" tIns="45720" rIns="71990" bIns="45720" anchor="ctr" anchorCtr="1" compatLnSpc="1">
              <a:noAutofit/>
            </a:bodyPr>
            <a:lstStyle/>
            <a:p>
              <a:pPr marL="0" marR="0" lvl="0" indent="0" algn="ct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Grupa 51">
            <a:extLst>
              <a:ext uri="{FF2B5EF4-FFF2-40B4-BE49-F238E27FC236}">
                <a16:creationId xmlns:a16="http://schemas.microsoft.com/office/drawing/2014/main" xmlns="" id="{0D80A119-9B77-49C2-A0A3-26A9C2834A1F}"/>
              </a:ext>
            </a:extLst>
          </p:cNvPr>
          <p:cNvGrpSpPr/>
          <p:nvPr/>
        </p:nvGrpSpPr>
        <p:grpSpPr>
          <a:xfrm>
            <a:off x="4918331" y="2613395"/>
            <a:ext cx="7428759" cy="468000"/>
            <a:chOff x="5080927" y="2522655"/>
            <a:chExt cx="7428759" cy="577580"/>
          </a:xfrm>
        </p:grpSpPr>
        <p:sp>
          <p:nvSpPr>
            <p:cNvPr id="18" name="Prostokąt 52">
              <a:extLst>
                <a:ext uri="{FF2B5EF4-FFF2-40B4-BE49-F238E27FC236}">
                  <a16:creationId xmlns:a16="http://schemas.microsoft.com/office/drawing/2014/main" xmlns="" id="{13625EBC-E0EB-43EA-8164-78693263FB0D}"/>
                </a:ext>
              </a:extLst>
            </p:cNvPr>
            <p:cNvSpPr/>
            <p:nvPr/>
          </p:nvSpPr>
          <p:spPr>
            <a:xfrm>
              <a:off x="5794443" y="2522655"/>
              <a:ext cx="6715243" cy="577580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179981" tIns="45720" rIns="179981" bIns="45720" anchor="ctr" anchorCtr="0" compatLnSpc="1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D6E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POJĘCIE „POWIERZCHNI BIOLOGICZNIE CZYNNEJ”</a:t>
              </a:r>
            </a:p>
          </p:txBody>
        </p:sp>
        <p:sp>
          <p:nvSpPr>
            <p:cNvPr id="19" name="Prostokąt 53">
              <a:extLst>
                <a:ext uri="{FF2B5EF4-FFF2-40B4-BE49-F238E27FC236}">
                  <a16:creationId xmlns:a16="http://schemas.microsoft.com/office/drawing/2014/main" xmlns="" id="{38BD7DA3-040D-4CE7-B9FD-8F1E1A4889DC}"/>
                </a:ext>
              </a:extLst>
            </p:cNvPr>
            <p:cNvSpPr/>
            <p:nvPr/>
          </p:nvSpPr>
          <p:spPr>
            <a:xfrm>
              <a:off x="5080927" y="2522655"/>
              <a:ext cx="713515" cy="577580"/>
            </a:xfrm>
            <a:prstGeom prst="rect">
              <a:avLst/>
            </a:prstGeom>
            <a:solidFill>
              <a:srgbClr val="A43757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71990" tIns="45720" rIns="71990" bIns="45720" anchor="ctr" anchorCtr="1" compatLnSpc="1">
              <a:noAutofit/>
            </a:bodyPr>
            <a:lstStyle/>
            <a:p>
              <a:pPr marL="0" marR="0" lvl="0" indent="0" algn="ct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upa 54">
            <a:extLst>
              <a:ext uri="{FF2B5EF4-FFF2-40B4-BE49-F238E27FC236}">
                <a16:creationId xmlns:a16="http://schemas.microsoft.com/office/drawing/2014/main" xmlns="" id="{85F57E54-638A-4A71-80BE-E0840C80648A}"/>
              </a:ext>
            </a:extLst>
          </p:cNvPr>
          <p:cNvGrpSpPr/>
          <p:nvPr/>
        </p:nvGrpSpPr>
        <p:grpSpPr>
          <a:xfrm>
            <a:off x="4918331" y="3300232"/>
            <a:ext cx="7428759" cy="468000"/>
            <a:chOff x="5080927" y="3290707"/>
            <a:chExt cx="7428759" cy="577588"/>
          </a:xfrm>
        </p:grpSpPr>
        <p:sp>
          <p:nvSpPr>
            <p:cNvPr id="21" name="Prostokąt 55">
              <a:extLst>
                <a:ext uri="{FF2B5EF4-FFF2-40B4-BE49-F238E27FC236}">
                  <a16:creationId xmlns:a16="http://schemas.microsoft.com/office/drawing/2014/main" xmlns="" id="{956D78C3-7BEF-4D77-9563-B9CEAF354D82}"/>
                </a:ext>
              </a:extLst>
            </p:cNvPr>
            <p:cNvSpPr/>
            <p:nvPr/>
          </p:nvSpPr>
          <p:spPr>
            <a:xfrm>
              <a:off x="5794443" y="3290707"/>
              <a:ext cx="6715243" cy="577579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179981" tIns="45720" rIns="179981" bIns="45720" anchor="ctr" anchorCtr="0" compatLnSpc="1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D6E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POJĘCIE „SYSTEMU KANALIZACJI OTWARTEJ LUB ZAMKNIĘTEJ”</a:t>
              </a:r>
            </a:p>
          </p:txBody>
        </p:sp>
        <p:sp>
          <p:nvSpPr>
            <p:cNvPr id="22" name="Prostokąt 56">
              <a:extLst>
                <a:ext uri="{FF2B5EF4-FFF2-40B4-BE49-F238E27FC236}">
                  <a16:creationId xmlns:a16="http://schemas.microsoft.com/office/drawing/2014/main" xmlns="" id="{89824B4E-53EF-422D-A2F3-442D603A9DD5}"/>
                </a:ext>
              </a:extLst>
            </p:cNvPr>
            <p:cNvSpPr/>
            <p:nvPr/>
          </p:nvSpPr>
          <p:spPr>
            <a:xfrm>
              <a:off x="5080927" y="3290715"/>
              <a:ext cx="713515" cy="577580"/>
            </a:xfrm>
            <a:prstGeom prst="rect">
              <a:avLst/>
            </a:prstGeom>
            <a:solidFill>
              <a:srgbClr val="A43757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71990" tIns="45720" rIns="71990" bIns="45720" anchor="ctr" anchorCtr="1" compatLnSpc="1">
              <a:noAutofit/>
            </a:bodyPr>
            <a:lstStyle/>
            <a:p>
              <a:pPr marL="0" marR="0" lvl="0" indent="0" algn="ct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endPara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" name="Grupa 60">
            <a:extLst>
              <a:ext uri="{FF2B5EF4-FFF2-40B4-BE49-F238E27FC236}">
                <a16:creationId xmlns:a16="http://schemas.microsoft.com/office/drawing/2014/main" xmlns="" id="{1E809BA6-8FF7-429F-86D3-E3D3311D73F5}"/>
              </a:ext>
            </a:extLst>
          </p:cNvPr>
          <p:cNvGrpSpPr/>
          <p:nvPr/>
        </p:nvGrpSpPr>
        <p:grpSpPr>
          <a:xfrm>
            <a:off x="4918331" y="3987069"/>
            <a:ext cx="7428759" cy="468000"/>
            <a:chOff x="5080927" y="4081332"/>
            <a:chExt cx="7428759" cy="577580"/>
          </a:xfrm>
        </p:grpSpPr>
        <p:sp>
          <p:nvSpPr>
            <p:cNvPr id="24" name="Prostokąt 61">
              <a:extLst>
                <a:ext uri="{FF2B5EF4-FFF2-40B4-BE49-F238E27FC236}">
                  <a16:creationId xmlns:a16="http://schemas.microsoft.com/office/drawing/2014/main" xmlns="" id="{5745391B-7022-4939-B70F-87D3DDF4BB42}"/>
                </a:ext>
              </a:extLst>
            </p:cNvPr>
            <p:cNvSpPr/>
            <p:nvPr/>
          </p:nvSpPr>
          <p:spPr>
            <a:xfrm>
              <a:off x="5794443" y="4081332"/>
              <a:ext cx="6715243" cy="577580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179981" tIns="45720" rIns="179981" bIns="45720" anchor="ctr" anchorCtr="0" compatLnSpc="1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D6E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POJĘCIE „ROBÓT” ORAZ „OBIEKTU BUDOWLANEGO”</a:t>
              </a:r>
            </a:p>
          </p:txBody>
        </p:sp>
        <p:sp>
          <p:nvSpPr>
            <p:cNvPr id="25" name="Prostokąt 62">
              <a:extLst>
                <a:ext uri="{FF2B5EF4-FFF2-40B4-BE49-F238E27FC236}">
                  <a16:creationId xmlns:a16="http://schemas.microsoft.com/office/drawing/2014/main" xmlns="" id="{B4D9689F-34C4-408E-8686-E1AA77447B75}"/>
                </a:ext>
              </a:extLst>
            </p:cNvPr>
            <p:cNvSpPr/>
            <p:nvPr/>
          </p:nvSpPr>
          <p:spPr>
            <a:xfrm>
              <a:off x="5080927" y="4081332"/>
              <a:ext cx="713515" cy="577580"/>
            </a:xfrm>
            <a:prstGeom prst="rect">
              <a:avLst/>
            </a:prstGeom>
            <a:solidFill>
              <a:srgbClr val="A43757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71990" tIns="45720" rIns="71990" bIns="45720" anchor="ctr" anchorCtr="1" compatLnSpc="1">
              <a:noAutofit/>
            </a:bodyPr>
            <a:lstStyle/>
            <a:p>
              <a:pPr marL="0" marR="0" lvl="0" indent="0" algn="ct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Grupa 63">
            <a:extLst>
              <a:ext uri="{FF2B5EF4-FFF2-40B4-BE49-F238E27FC236}">
                <a16:creationId xmlns:a16="http://schemas.microsoft.com/office/drawing/2014/main" xmlns="" id="{D2738DF1-1210-4E77-8966-78264A2F8399}"/>
              </a:ext>
            </a:extLst>
          </p:cNvPr>
          <p:cNvGrpSpPr/>
          <p:nvPr/>
        </p:nvGrpSpPr>
        <p:grpSpPr>
          <a:xfrm>
            <a:off x="4918331" y="4673906"/>
            <a:ext cx="7428759" cy="468000"/>
            <a:chOff x="5080927" y="4849392"/>
            <a:chExt cx="7428759" cy="577580"/>
          </a:xfrm>
        </p:grpSpPr>
        <p:sp>
          <p:nvSpPr>
            <p:cNvPr id="27" name="Prostokąt 64">
              <a:extLst>
                <a:ext uri="{FF2B5EF4-FFF2-40B4-BE49-F238E27FC236}">
                  <a16:creationId xmlns:a16="http://schemas.microsoft.com/office/drawing/2014/main" xmlns="" id="{9185C064-55C5-4445-892F-AFB4D44332AD}"/>
                </a:ext>
              </a:extLst>
            </p:cNvPr>
            <p:cNvSpPr/>
            <p:nvPr/>
          </p:nvSpPr>
          <p:spPr>
            <a:xfrm>
              <a:off x="5794443" y="4849392"/>
              <a:ext cx="6715243" cy="577580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179981" tIns="45720" rIns="179981" bIns="45720" anchor="ctr" anchorCtr="0" compatLnSpc="1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D6E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ŹRÓDŁA DANYCH DO USTALENIA OPŁATY </a:t>
              </a:r>
            </a:p>
          </p:txBody>
        </p:sp>
        <p:sp>
          <p:nvSpPr>
            <p:cNvPr id="28" name="Prostokąt 65">
              <a:extLst>
                <a:ext uri="{FF2B5EF4-FFF2-40B4-BE49-F238E27FC236}">
                  <a16:creationId xmlns:a16="http://schemas.microsoft.com/office/drawing/2014/main" xmlns="" id="{15821D3D-2802-4E3B-84C9-5B35FD979ECC}"/>
                </a:ext>
              </a:extLst>
            </p:cNvPr>
            <p:cNvSpPr/>
            <p:nvPr/>
          </p:nvSpPr>
          <p:spPr>
            <a:xfrm>
              <a:off x="5080927" y="4849392"/>
              <a:ext cx="713515" cy="577580"/>
            </a:xfrm>
            <a:prstGeom prst="rect">
              <a:avLst/>
            </a:prstGeom>
            <a:solidFill>
              <a:srgbClr val="A43757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71990" tIns="45720" rIns="71990" bIns="45720" anchor="ctr" anchorCtr="1" compatLnSpc="1">
              <a:noAutofit/>
            </a:bodyPr>
            <a:lstStyle/>
            <a:p>
              <a:pPr marL="0" marR="0" lvl="0" indent="0" algn="ct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endPara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1" name="Obraz 8">
            <a:extLst>
              <a:ext uri="{FF2B5EF4-FFF2-40B4-BE49-F238E27FC236}">
                <a16:creationId xmlns:a16="http://schemas.microsoft.com/office/drawing/2014/main" xmlns="" id="{A8CF724E-9C18-425A-9C44-290AAB92F1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2" name="Grupa 54">
            <a:extLst>
              <a:ext uri="{FF2B5EF4-FFF2-40B4-BE49-F238E27FC236}">
                <a16:creationId xmlns:a16="http://schemas.microsoft.com/office/drawing/2014/main" xmlns="" id="{85F57E54-638A-4A71-80BE-E0840C80648A}"/>
              </a:ext>
            </a:extLst>
          </p:cNvPr>
          <p:cNvGrpSpPr/>
          <p:nvPr/>
        </p:nvGrpSpPr>
        <p:grpSpPr>
          <a:xfrm>
            <a:off x="4918331" y="5360743"/>
            <a:ext cx="7428759" cy="468000"/>
            <a:chOff x="5080927" y="3290707"/>
            <a:chExt cx="7428759" cy="577588"/>
          </a:xfrm>
        </p:grpSpPr>
        <p:sp>
          <p:nvSpPr>
            <p:cNvPr id="33" name="Prostokąt 55">
              <a:extLst>
                <a:ext uri="{FF2B5EF4-FFF2-40B4-BE49-F238E27FC236}">
                  <a16:creationId xmlns:a16="http://schemas.microsoft.com/office/drawing/2014/main" xmlns="" id="{956D78C3-7BEF-4D77-9563-B9CEAF354D82}"/>
                </a:ext>
              </a:extLst>
            </p:cNvPr>
            <p:cNvSpPr/>
            <p:nvPr/>
          </p:nvSpPr>
          <p:spPr>
            <a:xfrm>
              <a:off x="5794443" y="3290707"/>
              <a:ext cx="6715243" cy="577579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179981" tIns="45720" rIns="179981" bIns="45720" anchor="ctr" anchorCtr="0" compatLnSpc="1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D6E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SPOSÓB USTALANIA WYSOKOŚCI OPŁATY</a:t>
              </a:r>
            </a:p>
          </p:txBody>
        </p:sp>
        <p:sp>
          <p:nvSpPr>
            <p:cNvPr id="34" name="Prostokąt 56">
              <a:extLst>
                <a:ext uri="{FF2B5EF4-FFF2-40B4-BE49-F238E27FC236}">
                  <a16:creationId xmlns:a16="http://schemas.microsoft.com/office/drawing/2014/main" xmlns="" id="{89824B4E-53EF-422D-A2F3-442D603A9DD5}"/>
                </a:ext>
              </a:extLst>
            </p:cNvPr>
            <p:cNvSpPr/>
            <p:nvPr/>
          </p:nvSpPr>
          <p:spPr>
            <a:xfrm>
              <a:off x="5080927" y="3290715"/>
              <a:ext cx="713515" cy="577580"/>
            </a:xfrm>
            <a:prstGeom prst="rect">
              <a:avLst/>
            </a:prstGeom>
            <a:solidFill>
              <a:srgbClr val="A43757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71990" tIns="45720" rIns="71990" bIns="45720" anchor="ctr" anchorCtr="1" compatLnSpc="1">
              <a:noAutofit/>
            </a:bodyPr>
            <a:lstStyle/>
            <a:p>
              <a:pPr marL="0" marR="0" lvl="0" indent="0" algn="ct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</a:t>
              </a:r>
              <a:endPara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5" name="Grupa 60">
            <a:extLst>
              <a:ext uri="{FF2B5EF4-FFF2-40B4-BE49-F238E27FC236}">
                <a16:creationId xmlns:a16="http://schemas.microsoft.com/office/drawing/2014/main" xmlns="" id="{1E809BA6-8FF7-429F-86D3-E3D3311D73F5}"/>
              </a:ext>
            </a:extLst>
          </p:cNvPr>
          <p:cNvGrpSpPr/>
          <p:nvPr/>
        </p:nvGrpSpPr>
        <p:grpSpPr>
          <a:xfrm>
            <a:off x="4918331" y="6047580"/>
            <a:ext cx="7428759" cy="468000"/>
            <a:chOff x="5080927" y="4081332"/>
            <a:chExt cx="7428759" cy="577580"/>
          </a:xfrm>
        </p:grpSpPr>
        <p:sp>
          <p:nvSpPr>
            <p:cNvPr id="36" name="Prostokąt 61">
              <a:extLst>
                <a:ext uri="{FF2B5EF4-FFF2-40B4-BE49-F238E27FC236}">
                  <a16:creationId xmlns:a16="http://schemas.microsoft.com/office/drawing/2014/main" xmlns="" id="{5745391B-7022-4939-B70F-87D3DDF4BB42}"/>
                </a:ext>
              </a:extLst>
            </p:cNvPr>
            <p:cNvSpPr/>
            <p:nvPr/>
          </p:nvSpPr>
          <p:spPr>
            <a:xfrm>
              <a:off x="5794443" y="4081332"/>
              <a:ext cx="6715243" cy="577580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179981" tIns="45720" rIns="179981" bIns="45720" anchor="ctr" anchorCtr="0" compatLnSpc="1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D6E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INFORMACJA USTALAJĄCA WYSOKOŚĆ OPŁATY</a:t>
              </a:r>
            </a:p>
          </p:txBody>
        </p:sp>
        <p:sp>
          <p:nvSpPr>
            <p:cNvPr id="37" name="Prostokąt 62">
              <a:extLst>
                <a:ext uri="{FF2B5EF4-FFF2-40B4-BE49-F238E27FC236}">
                  <a16:creationId xmlns:a16="http://schemas.microsoft.com/office/drawing/2014/main" xmlns="" id="{B4D9689F-34C4-408E-8686-E1AA77447B75}"/>
                </a:ext>
              </a:extLst>
            </p:cNvPr>
            <p:cNvSpPr/>
            <p:nvPr/>
          </p:nvSpPr>
          <p:spPr>
            <a:xfrm>
              <a:off x="5080927" y="4081332"/>
              <a:ext cx="713515" cy="577580"/>
            </a:xfrm>
            <a:prstGeom prst="rect">
              <a:avLst/>
            </a:prstGeom>
            <a:solidFill>
              <a:srgbClr val="A43757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71990" tIns="45720" rIns="71990" bIns="45720" anchor="ctr" anchorCtr="1" compatLnSpc="1">
              <a:noAutofit/>
            </a:bodyPr>
            <a:lstStyle/>
            <a:p>
              <a:pPr marL="0" marR="0" lvl="0" indent="0" algn="ct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41" name="Grupa 63">
            <a:extLst>
              <a:ext uri="{FF2B5EF4-FFF2-40B4-BE49-F238E27FC236}">
                <a16:creationId xmlns:a16="http://schemas.microsoft.com/office/drawing/2014/main" xmlns="" id="{D2738DF1-1210-4E77-8966-78264A2F8399}"/>
              </a:ext>
            </a:extLst>
          </p:cNvPr>
          <p:cNvGrpSpPr/>
          <p:nvPr/>
        </p:nvGrpSpPr>
        <p:grpSpPr>
          <a:xfrm>
            <a:off x="4918331" y="1252783"/>
            <a:ext cx="7428759" cy="468000"/>
            <a:chOff x="5080927" y="4849392"/>
            <a:chExt cx="7428759" cy="577580"/>
          </a:xfrm>
        </p:grpSpPr>
        <p:sp>
          <p:nvSpPr>
            <p:cNvPr id="42" name="Prostokąt 64">
              <a:extLst>
                <a:ext uri="{FF2B5EF4-FFF2-40B4-BE49-F238E27FC236}">
                  <a16:creationId xmlns:a16="http://schemas.microsoft.com/office/drawing/2014/main" xmlns="" id="{9185C064-55C5-4445-892F-AFB4D44332AD}"/>
                </a:ext>
              </a:extLst>
            </p:cNvPr>
            <p:cNvSpPr/>
            <p:nvPr/>
          </p:nvSpPr>
          <p:spPr>
            <a:xfrm>
              <a:off x="5794443" y="4849392"/>
              <a:ext cx="6715243" cy="577580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179981" tIns="45720" rIns="179981" bIns="45720" anchor="ctr" anchorCtr="0" compatLnSpc="1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D6E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PODMIOTY ZOBOWIĄZANE DO PONOSZENIA OPŁATY </a:t>
              </a:r>
            </a:p>
          </p:txBody>
        </p:sp>
        <p:sp>
          <p:nvSpPr>
            <p:cNvPr id="43" name="Prostokąt 65">
              <a:extLst>
                <a:ext uri="{FF2B5EF4-FFF2-40B4-BE49-F238E27FC236}">
                  <a16:creationId xmlns:a16="http://schemas.microsoft.com/office/drawing/2014/main" xmlns="" id="{15821D3D-2802-4E3B-84C9-5B35FD979ECC}"/>
                </a:ext>
              </a:extLst>
            </p:cNvPr>
            <p:cNvSpPr/>
            <p:nvPr/>
          </p:nvSpPr>
          <p:spPr>
            <a:xfrm>
              <a:off x="5080927" y="4849392"/>
              <a:ext cx="713515" cy="577580"/>
            </a:xfrm>
            <a:prstGeom prst="rect">
              <a:avLst/>
            </a:prstGeom>
            <a:solidFill>
              <a:srgbClr val="A43757"/>
            </a:solidFill>
            <a:ln w="12701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71990" tIns="45720" rIns="71990" bIns="45720" anchor="ctr" anchorCtr="1" compatLnSpc="1">
              <a:noAutofit/>
            </a:bodyPr>
            <a:lstStyle/>
            <a:p>
              <a:pPr marL="0" marR="0" lvl="0" indent="0" algn="ct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pl-P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27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>
            <a:extLst>
              <a:ext uri="{FF2B5EF4-FFF2-40B4-BE49-F238E27FC236}">
                <a16:creationId xmlns:a16="http://schemas.microsoft.com/office/drawing/2014/main" xmlns="" id="{3E366186-BE18-44AB-ADA3-CC4E85FA5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906" y="-1345941"/>
            <a:ext cx="12305903" cy="82039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8">
            <a:extLst>
              <a:ext uri="{FF2B5EF4-FFF2-40B4-BE49-F238E27FC236}">
                <a16:creationId xmlns:a16="http://schemas.microsoft.com/office/drawing/2014/main" xmlns="" id="{D0E400EC-71CA-478A-900C-C815704E35C7}"/>
              </a:ext>
            </a:extLst>
          </p:cNvPr>
          <p:cNvSpPr/>
          <p:nvPr/>
        </p:nvSpPr>
        <p:spPr>
          <a:xfrm>
            <a:off x="1703390" y="5370198"/>
            <a:ext cx="10869609" cy="57974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395999" tIns="45720" rIns="323999" bIns="45720" anchor="ctr" anchorCtr="0" compatLnSpc="1">
            <a:no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WÓD OPADOWYCH LUB ROZTOPOWYCH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2EF01889-2AE8-4E93-B4FB-BBB0A628A65E}"/>
              </a:ext>
            </a:extLst>
          </p:cNvPr>
          <p:cNvSpPr/>
          <p:nvPr/>
        </p:nvSpPr>
        <p:spPr>
          <a:xfrm>
            <a:off x="-254002" y="4623124"/>
            <a:ext cx="10922005" cy="57974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395999" tIns="45720" rIns="323999" bIns="45720" anchor="ctr" anchorCtr="0" compatLnSpc="1">
            <a:noAutofit/>
          </a:bodyPr>
          <a:lstStyle/>
          <a:p>
            <a:pPr marL="0" marR="0" lvl="0" indent="0" algn="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OPŁATA ZA ODPROWADZANIE DO WÓD  </a:t>
            </a:r>
          </a:p>
        </p:txBody>
      </p:sp>
    </p:spTree>
    <p:extLst>
      <p:ext uri="{BB962C8B-B14F-4D97-AF65-F5344CB8AC3E}">
        <p14:creationId xmlns:p14="http://schemas.microsoft.com/office/powerpoint/2010/main" val="2022010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94EE4F1E-92D4-4024-8DF1-79F12C44D290}"/>
              </a:ext>
            </a:extLst>
          </p:cNvPr>
          <p:cNvSpPr txBox="1"/>
          <p:nvPr/>
        </p:nvSpPr>
        <p:spPr>
          <a:xfrm>
            <a:off x="1854202" y="771525"/>
            <a:ext cx="8826502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dirty="0">
                <a:solidFill>
                  <a:srgbClr val="6D6E71"/>
                </a:solidFill>
                <a:latin typeface="Arial"/>
              </a:rPr>
              <a:t>OPŁATA ZA USŁUGI WODNE</a:t>
            </a:r>
          </a:p>
        </p:txBody>
      </p:sp>
      <p:sp>
        <p:nvSpPr>
          <p:cNvPr id="3" name="Prostokąt zaokrąglony 12">
            <a:extLst>
              <a:ext uri="{FF2B5EF4-FFF2-40B4-BE49-F238E27FC236}">
                <a16:creationId xmlns:a16="http://schemas.microsoft.com/office/drawing/2014/main" xmlns="" id="{97550FA8-3D4D-4FCF-9FFA-13BFD720D12E}"/>
              </a:ext>
            </a:extLst>
          </p:cNvPr>
          <p:cNvSpPr/>
          <p:nvPr/>
        </p:nvSpPr>
        <p:spPr>
          <a:xfrm>
            <a:off x="2960916" y="1971903"/>
            <a:ext cx="5680526" cy="9872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srgbClr val="6D6E71"/>
                </a:solidFill>
                <a:latin typeface="Arial"/>
              </a:rPr>
              <a:t>FORMY OPŁATY ZA USŁUGI WODNE</a:t>
            </a:r>
            <a:br>
              <a:rPr lang="pl-PL" sz="2000" b="1" kern="0" dirty="0">
                <a:solidFill>
                  <a:srgbClr val="6D6E71"/>
                </a:solidFill>
                <a:latin typeface="Arial"/>
              </a:rPr>
            </a:br>
            <a:r>
              <a:rPr lang="pl-PL" sz="1400" kern="0" dirty="0">
                <a:solidFill>
                  <a:srgbClr val="6D6E71"/>
                </a:solidFill>
                <a:latin typeface="Arial"/>
              </a:rPr>
              <a:t>(opłata za odprowadzanie wód opadowych i roztopowych)</a:t>
            </a:r>
            <a:endParaRPr lang="pl-PL" sz="20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6" name="Prostokąt zaokrąglony 12">
            <a:extLst>
              <a:ext uri="{FF2B5EF4-FFF2-40B4-BE49-F238E27FC236}">
                <a16:creationId xmlns:a16="http://schemas.microsoft.com/office/drawing/2014/main" xmlns="" id="{4AAB024F-AA5E-4A86-9FE6-2814C14891A8}"/>
              </a:ext>
            </a:extLst>
          </p:cNvPr>
          <p:cNvSpPr/>
          <p:nvPr/>
        </p:nvSpPr>
        <p:spPr>
          <a:xfrm>
            <a:off x="8641443" y="1971903"/>
            <a:ext cx="1162957" cy="9872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4" name="Strzałka: w dół 13">
            <a:extLst>
              <a:ext uri="{FF2B5EF4-FFF2-40B4-BE49-F238E27FC236}">
                <a16:creationId xmlns:a16="http://schemas.microsoft.com/office/drawing/2014/main" xmlns="" id="{DDFE8BAB-48AA-43BC-8A0E-A05CE8B15B2D}"/>
              </a:ext>
            </a:extLst>
          </p:cNvPr>
          <p:cNvSpPr/>
          <p:nvPr/>
        </p:nvSpPr>
        <p:spPr>
          <a:xfrm>
            <a:off x="4201887" y="2959145"/>
            <a:ext cx="638629" cy="540522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5" name="Strzałka: w dół 14">
            <a:extLst>
              <a:ext uri="{FF2B5EF4-FFF2-40B4-BE49-F238E27FC236}">
                <a16:creationId xmlns:a16="http://schemas.microsoft.com/office/drawing/2014/main" xmlns="" id="{03935333-6BCF-4E61-8735-CC623A4E7F0E}"/>
              </a:ext>
            </a:extLst>
          </p:cNvPr>
          <p:cNvSpPr/>
          <p:nvPr/>
        </p:nvSpPr>
        <p:spPr>
          <a:xfrm>
            <a:off x="7911190" y="2963499"/>
            <a:ext cx="638629" cy="540522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6" name="Prostokąt zaokrąglony 12">
            <a:extLst>
              <a:ext uri="{FF2B5EF4-FFF2-40B4-BE49-F238E27FC236}">
                <a16:creationId xmlns:a16="http://schemas.microsoft.com/office/drawing/2014/main" xmlns="" id="{126125E9-1E59-4987-8C9F-2EC1A5E0D6C6}"/>
              </a:ext>
            </a:extLst>
          </p:cNvPr>
          <p:cNvSpPr/>
          <p:nvPr/>
        </p:nvSpPr>
        <p:spPr>
          <a:xfrm>
            <a:off x="2960916" y="3518089"/>
            <a:ext cx="3120572" cy="60623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CZĘŚĆ STAŁA</a:t>
            </a:r>
            <a:endParaRPr lang="pl-PL" sz="20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7" name="Prostokąt zaokrąglony 12">
            <a:extLst>
              <a:ext uri="{FF2B5EF4-FFF2-40B4-BE49-F238E27FC236}">
                <a16:creationId xmlns:a16="http://schemas.microsoft.com/office/drawing/2014/main" xmlns="" id="{3D2161DB-1E5A-45F1-91F9-D6243839C5EA}"/>
              </a:ext>
            </a:extLst>
          </p:cNvPr>
          <p:cNvSpPr/>
          <p:nvPr/>
        </p:nvSpPr>
        <p:spPr>
          <a:xfrm>
            <a:off x="6670219" y="3518089"/>
            <a:ext cx="3120572" cy="60623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CZĘŚĆ ZMIENNA</a:t>
            </a:r>
            <a:endParaRPr lang="pl-PL" sz="2000" dirty="0">
              <a:solidFill>
                <a:srgbClr val="6D6E71"/>
              </a:solidFill>
              <a:latin typeface="Arial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DB39695-4823-41A4-9179-8374837373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997" y="2050423"/>
            <a:ext cx="779848" cy="779848"/>
          </a:xfrm>
          <a:prstGeom prst="rect">
            <a:avLst/>
          </a:prstGeom>
        </p:spPr>
      </p:pic>
      <p:sp>
        <p:nvSpPr>
          <p:cNvPr id="13" name="Prostokąt zaokrąglony 12">
            <a:extLst>
              <a:ext uri="{FF2B5EF4-FFF2-40B4-BE49-F238E27FC236}">
                <a16:creationId xmlns:a16="http://schemas.microsoft.com/office/drawing/2014/main" xmlns="" id="{E5126E37-F1D6-4487-9580-77E62D42B46C}"/>
              </a:ext>
            </a:extLst>
          </p:cNvPr>
          <p:cNvSpPr/>
          <p:nvPr/>
        </p:nvSpPr>
        <p:spPr>
          <a:xfrm>
            <a:off x="2960915" y="4228677"/>
            <a:ext cx="3120572" cy="118628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6D6E71"/>
                </a:solidFill>
                <a:latin typeface="Arial"/>
              </a:rPr>
              <a:t>uzależniona od </a:t>
            </a:r>
            <a:r>
              <a:rPr lang="pl-PL" sz="1400" b="1" kern="0" dirty="0">
                <a:solidFill>
                  <a:srgbClr val="A43757"/>
                </a:solidFill>
                <a:latin typeface="Arial"/>
              </a:rPr>
              <a:t>maksymalnego dopuszczalnego zrzutu deszczówki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, który jest określony </a:t>
            </a:r>
            <a:br>
              <a:rPr lang="pl-PL" sz="1400" kern="0" dirty="0">
                <a:solidFill>
                  <a:srgbClr val="6D6E71"/>
                </a:solidFill>
                <a:latin typeface="Arial"/>
              </a:rPr>
            </a:br>
            <a:r>
              <a:rPr lang="pl-PL" sz="1400" kern="0" dirty="0">
                <a:solidFill>
                  <a:srgbClr val="6D6E71"/>
                </a:solidFill>
                <a:latin typeface="Arial"/>
              </a:rPr>
              <a:t>w pozwoleniu wodnoprawnym albo </a:t>
            </a:r>
            <a:br>
              <a:rPr lang="pl-PL" sz="1400" kern="0" dirty="0">
                <a:solidFill>
                  <a:srgbClr val="6D6E71"/>
                </a:solidFill>
                <a:latin typeface="Arial"/>
              </a:rPr>
            </a:br>
            <a:r>
              <a:rPr lang="pl-PL" sz="1400" kern="0" dirty="0">
                <a:solidFill>
                  <a:srgbClr val="6D6E71"/>
                </a:solidFill>
                <a:latin typeface="Arial"/>
              </a:rPr>
              <a:t>w pozwoleniu zintegrowanym</a:t>
            </a:r>
            <a:endParaRPr lang="pl-PL" sz="14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9" name="Prostokąt zaokrąglony 12">
            <a:extLst>
              <a:ext uri="{FF2B5EF4-FFF2-40B4-BE49-F238E27FC236}">
                <a16:creationId xmlns:a16="http://schemas.microsoft.com/office/drawing/2014/main" xmlns="" id="{07A9564F-52B8-4A2C-A169-EDC3A41BAF5A}"/>
              </a:ext>
            </a:extLst>
          </p:cNvPr>
          <p:cNvSpPr/>
          <p:nvPr/>
        </p:nvSpPr>
        <p:spPr>
          <a:xfrm>
            <a:off x="2960915" y="5527973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6D6E71"/>
                </a:solidFill>
                <a:latin typeface="Arial"/>
              </a:rPr>
              <a:t>Zwana opłatą „</a:t>
            </a:r>
            <a:r>
              <a:rPr lang="pl-PL" sz="1400" b="1" kern="0" dirty="0">
                <a:solidFill>
                  <a:srgbClr val="A43757"/>
                </a:solidFill>
                <a:latin typeface="Arial"/>
              </a:rPr>
              <a:t>zasobową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” lub „</a:t>
            </a:r>
            <a:r>
              <a:rPr lang="pl-PL" sz="1400" b="1" kern="0" dirty="0">
                <a:solidFill>
                  <a:srgbClr val="A43757"/>
                </a:solidFill>
                <a:latin typeface="Arial"/>
              </a:rPr>
              <a:t>abonamentową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”  ponieważ gwarantuje dostęp do określonej ilości zasobów wodnych. </a:t>
            </a:r>
            <a:endParaRPr lang="pl-PL" sz="14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20" name="Prostokąt zaokrąglony 12">
            <a:extLst>
              <a:ext uri="{FF2B5EF4-FFF2-40B4-BE49-F238E27FC236}">
                <a16:creationId xmlns:a16="http://schemas.microsoft.com/office/drawing/2014/main" xmlns="" id="{9AACDF6D-971A-45E4-B8BE-C19B5DF1B6CD}"/>
              </a:ext>
            </a:extLst>
          </p:cNvPr>
          <p:cNvSpPr/>
          <p:nvPr/>
        </p:nvSpPr>
        <p:spPr>
          <a:xfrm>
            <a:off x="6683828" y="4228677"/>
            <a:ext cx="3120572" cy="118628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rgbClr val="6D6E71"/>
                </a:solidFill>
                <a:latin typeface="Arial"/>
              </a:rPr>
              <a:t>ustalana jako iloczyn jednostkowej stawki opłaty i </a:t>
            </a:r>
            <a:r>
              <a:rPr lang="pl-PL" sz="1400" b="1" kern="0" dirty="0">
                <a:solidFill>
                  <a:srgbClr val="A43757"/>
                </a:solidFill>
                <a:latin typeface="Arial"/>
              </a:rPr>
              <a:t>ilości faktycznie odprowadzonej do wód deszczówki 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oraz czasu wyrażonego w latach</a:t>
            </a:r>
            <a:endParaRPr lang="pl-PL" sz="14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21" name="Prostokąt zaokrąglony 12">
            <a:extLst>
              <a:ext uri="{FF2B5EF4-FFF2-40B4-BE49-F238E27FC236}">
                <a16:creationId xmlns:a16="http://schemas.microsoft.com/office/drawing/2014/main" xmlns="" id="{8F1061D1-082C-48FF-B986-5AD0F605C62C}"/>
              </a:ext>
            </a:extLst>
          </p:cNvPr>
          <p:cNvSpPr/>
          <p:nvPr/>
        </p:nvSpPr>
        <p:spPr>
          <a:xfrm>
            <a:off x="6683828" y="5527973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19050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>
                <a:solidFill>
                  <a:schemeClr val="bg1"/>
                </a:solidFill>
                <a:latin typeface="Arial"/>
              </a:rPr>
              <a:t>Na jej wysokość wpływ ma istnienie lub nie </a:t>
            </a:r>
            <a:r>
              <a:rPr lang="pl-PL" sz="1400" b="1" kern="0" dirty="0">
                <a:solidFill>
                  <a:schemeClr val="bg1"/>
                </a:solidFill>
                <a:latin typeface="Arial"/>
              </a:rPr>
              <a:t>urządzeń </a:t>
            </a:r>
            <a:br>
              <a:rPr lang="pl-PL" sz="1400" b="1" kern="0" dirty="0">
                <a:solidFill>
                  <a:schemeClr val="bg1"/>
                </a:solidFill>
                <a:latin typeface="Arial"/>
              </a:rPr>
            </a:br>
            <a:r>
              <a:rPr lang="pl-PL" sz="1400" b="1" kern="0" dirty="0">
                <a:solidFill>
                  <a:schemeClr val="bg1"/>
                </a:solidFill>
                <a:latin typeface="Arial"/>
              </a:rPr>
              <a:t>do retencjonowania wody</a:t>
            </a:r>
          </a:p>
        </p:txBody>
      </p:sp>
    </p:spTree>
    <p:extLst>
      <p:ext uri="{BB962C8B-B14F-4D97-AF65-F5344CB8AC3E}">
        <p14:creationId xmlns:p14="http://schemas.microsoft.com/office/powerpoint/2010/main" val="3454251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B0E124A7-E87D-4706-93DB-F8A26AA0DD08}"/>
              </a:ext>
            </a:extLst>
          </p:cNvPr>
          <p:cNvSpPr txBox="1"/>
          <p:nvPr/>
        </p:nvSpPr>
        <p:spPr>
          <a:xfrm>
            <a:off x="1854202" y="771525"/>
            <a:ext cx="8826502" cy="6778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5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INFORMACJA W SPRAWIE OPŁATY STAŁEJ  </a:t>
            </a:r>
            <a:endParaRPr lang="pl-PL" sz="2500" dirty="0">
              <a:solidFill>
                <a:srgbClr val="6D6E71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3" name="Prostokąt 8">
            <a:extLst>
              <a:ext uri="{FF2B5EF4-FFF2-40B4-BE49-F238E27FC236}">
                <a16:creationId xmlns:a16="http://schemas.microsoft.com/office/drawing/2014/main" xmlns="" id="{5BCBFD32-4794-4579-8B3E-5B45E2C19191}"/>
              </a:ext>
            </a:extLst>
          </p:cNvPr>
          <p:cNvSpPr/>
          <p:nvPr/>
        </p:nvSpPr>
        <p:spPr>
          <a:xfrm>
            <a:off x="8864600" y="2559877"/>
            <a:ext cx="2791353" cy="278682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0" tIns="45720" rIns="647998" bIns="45720" anchor="ctr" anchorCtr="0" compatLnSpc="1">
            <a:noAutofit/>
          </a:bodyPr>
          <a:lstStyle/>
          <a:p>
            <a:pPr lvl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66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Prostokąt 9">
            <a:extLst>
              <a:ext uri="{FF2B5EF4-FFF2-40B4-BE49-F238E27FC236}">
                <a16:creationId xmlns:a16="http://schemas.microsoft.com/office/drawing/2014/main" xmlns="" id="{46F9B163-BDC5-4267-B663-9E8FDAA54E4A}"/>
              </a:ext>
            </a:extLst>
          </p:cNvPr>
          <p:cNvSpPr/>
          <p:nvPr/>
        </p:nvSpPr>
        <p:spPr>
          <a:xfrm>
            <a:off x="1616537" y="2559877"/>
            <a:ext cx="6905163" cy="278682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15999" tIns="45720" rIns="215999" bIns="45720" anchor="ctr" anchorCtr="1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1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Art. 271 nPW ust. 6 nPw </a:t>
            </a: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Podmiot obowiązany do ponoszenia opłat za usługi wodne wnosi opłatę stałą na rachunek bankowy Wód Polskich </a:t>
            </a:r>
            <a:r>
              <a:rPr lang="pl-PL" sz="2200" b="1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  <a:t>w 4 równych ratach kwartalnych nie później niż do końca miesiąca następującego po upływie każdego kwartału.</a:t>
            </a:r>
            <a:endParaRPr lang="pl-PL" sz="2200" b="1" dirty="0">
              <a:solidFill>
                <a:srgbClr val="A43757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EB531B08-CDFA-4D2F-B304-1E80193D8C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84" y="2964796"/>
            <a:ext cx="2132815" cy="213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59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B0E124A7-E87D-4706-93DB-F8A26AA0DD08}"/>
              </a:ext>
            </a:extLst>
          </p:cNvPr>
          <p:cNvSpPr txBox="1"/>
          <p:nvPr/>
        </p:nvSpPr>
        <p:spPr>
          <a:xfrm>
            <a:off x="1854202" y="771525"/>
            <a:ext cx="8826502" cy="6778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50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STAWKI OPŁAT</a:t>
            </a: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/>
            </a:r>
            <a:b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OPŁATA</a:t>
            </a:r>
            <a:r>
              <a:rPr kumimoji="0" lang="pl-PL" b="1" i="0" u="none" strike="noStrike" kern="1200" cap="none" spc="0" normalizeH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 STAŁA </a:t>
            </a:r>
            <a:endParaRPr kumimoji="0" lang="pl-PL" sz="25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4" name="Prostokąt 9">
            <a:extLst>
              <a:ext uri="{FF2B5EF4-FFF2-40B4-BE49-F238E27FC236}">
                <a16:creationId xmlns:a16="http://schemas.microsoft.com/office/drawing/2014/main" xmlns="" id="{46F9B163-BDC5-4267-B663-9E8FDAA54E4A}"/>
              </a:ext>
            </a:extLst>
          </p:cNvPr>
          <p:cNvSpPr/>
          <p:nvPr/>
        </p:nvSpPr>
        <p:spPr>
          <a:xfrm>
            <a:off x="1122339" y="2235199"/>
            <a:ext cx="10551479" cy="107405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15999" tIns="45720" rIns="216000" bIns="45720" anchor="ctr" anchorCtr="1" compatLnSpc="1">
            <a:no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Jednostkowa stawka opłaty za usługi wodne za odprowadzanie do wód - wód opadowych lub roztopowych w formie opłaty stałej wynosi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/>
              <a:cs typeface="Arial" pitchFamily="34"/>
            </a:endParaRPr>
          </a:p>
        </p:txBody>
      </p:sp>
      <p:sp>
        <p:nvSpPr>
          <p:cNvPr id="7" name="Prostokąt 21">
            <a:extLst>
              <a:ext uri="{FF2B5EF4-FFF2-40B4-BE49-F238E27FC236}">
                <a16:creationId xmlns:a16="http://schemas.microsoft.com/office/drawing/2014/main" xmlns="" id="{AD002375-F4F1-44FF-ABCC-6B60C8FD5AFA}"/>
              </a:ext>
            </a:extLst>
          </p:cNvPr>
          <p:cNvSpPr/>
          <p:nvPr/>
        </p:nvSpPr>
        <p:spPr>
          <a:xfrm>
            <a:off x="3352800" y="5958114"/>
            <a:ext cx="8839200" cy="307306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§ 6 Rozporządzenia z dnia 22 grudnia 2017 r. w sprawie jednostkowych opłat za usługi wodne 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rostokąt 9">
            <a:extLst>
              <a:ext uri="{FF2B5EF4-FFF2-40B4-BE49-F238E27FC236}">
                <a16:creationId xmlns:a16="http://schemas.microsoft.com/office/drawing/2014/main" xmlns="" id="{F688DE20-96F7-4E69-8042-5D0154A7BD57}"/>
              </a:ext>
            </a:extLst>
          </p:cNvPr>
          <p:cNvSpPr/>
          <p:nvPr/>
        </p:nvSpPr>
        <p:spPr>
          <a:xfrm>
            <a:off x="1122339" y="3429000"/>
            <a:ext cx="10551479" cy="2124075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15999" tIns="45720" rIns="216000" bIns="45720" anchor="ctr" anchorCtr="1" compatLnSpc="1">
            <a:no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  <a:t>2,50 zł na dobę za 1 m3/s </a:t>
            </a:r>
            <a:r>
              <a:rPr lang="pl-PL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za określoną w pozwoleniu wodnoprawnym albo w pozwoleniu zintegrowanym maksymalną ilość wód opadowych lub roztopowych odprowadzanych do wód z otwartych lub zamkniętych systemów kanalizacji deszczowej służących do odprowadzania opadów atmosferycznych.</a:t>
            </a:r>
          </a:p>
        </p:txBody>
      </p:sp>
    </p:spTree>
    <p:extLst>
      <p:ext uri="{BB962C8B-B14F-4D97-AF65-F5344CB8AC3E}">
        <p14:creationId xmlns:p14="http://schemas.microsoft.com/office/powerpoint/2010/main" val="23631429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9" t="12213" r="30075"/>
          <a:stretch/>
        </p:blipFill>
        <p:spPr>
          <a:xfrm>
            <a:off x="0" y="0"/>
            <a:ext cx="4419600" cy="6858000"/>
          </a:xfrm>
          <a:prstGeom prst="rect">
            <a:avLst/>
          </a:prstGeom>
        </p:spPr>
      </p:pic>
      <p:sp>
        <p:nvSpPr>
          <p:cNvPr id="6" name="Prostokąt 14">
            <a:extLst>
              <a:ext uri="{FF2B5EF4-FFF2-40B4-BE49-F238E27FC236}">
                <a16:creationId xmlns:a16="http://schemas.microsoft.com/office/drawing/2014/main" xmlns="" id="{428FBB43-C5D1-4C6C-BC0F-81FB456EE1EA}"/>
              </a:ext>
            </a:extLst>
          </p:cNvPr>
          <p:cNvSpPr/>
          <p:nvPr/>
        </p:nvSpPr>
        <p:spPr>
          <a:xfrm>
            <a:off x="4804228" y="753292"/>
            <a:ext cx="7115848" cy="1199333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71999" rIns="324000" bIns="72000" anchor="ctr" anchorCtr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WNIOSEK </a:t>
            </a: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trzałka w dół 5">
            <a:extLst>
              <a:ext uri="{FF2B5EF4-FFF2-40B4-BE49-F238E27FC236}">
                <a16:creationId xmlns:a16="http://schemas.microsoft.com/office/drawing/2014/main" xmlns="" id="{A8AB4D8A-7E3A-44BE-90A0-F20BF87695D6}"/>
              </a:ext>
            </a:extLst>
          </p:cNvPr>
          <p:cNvSpPr/>
          <p:nvPr/>
        </p:nvSpPr>
        <p:spPr>
          <a:xfrm>
            <a:off x="8079625" y="1930363"/>
            <a:ext cx="565053" cy="461223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52F86C39-2AE3-4C8A-B64B-01D68D5A7AA1}"/>
              </a:ext>
            </a:extLst>
          </p:cNvPr>
          <p:cNvSpPr/>
          <p:nvPr/>
        </p:nvSpPr>
        <p:spPr>
          <a:xfrm>
            <a:off x="4804228" y="2492375"/>
            <a:ext cx="7115848" cy="3347708"/>
          </a:xfrm>
          <a:prstGeom prst="rect">
            <a:avLst/>
          </a:prstGeom>
          <a:solidFill>
            <a:srgbClr val="FFFFFF">
              <a:alpha val="85882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4000" tIns="45720" rIns="324000" bIns="45720" anchor="ctr" anchorCtr="0" compatLnSpc="1"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Opłata stała dotyczy wyłącznie: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odprowadzania wód do wód </a:t>
            </a:r>
            <a:b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</a:t>
            </a: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kanalizacji deszczowej;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 ma znaczenia gdzie się odbywa zrzut wody oraz na jakim terenie jest zlokalizowany wylot</a:t>
            </a:r>
          </a:p>
        </p:txBody>
      </p:sp>
    </p:spTree>
    <p:extLst>
      <p:ext uri="{BB962C8B-B14F-4D97-AF65-F5344CB8AC3E}">
        <p14:creationId xmlns:p14="http://schemas.microsoft.com/office/powerpoint/2010/main" val="296000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82C79E0C-232D-4E11-9B8D-0944563B9803}"/>
              </a:ext>
            </a:extLst>
          </p:cNvPr>
          <p:cNvSpPr txBox="1"/>
          <p:nvPr/>
        </p:nvSpPr>
        <p:spPr>
          <a:xfrm>
            <a:off x="1641475" y="841375"/>
            <a:ext cx="8826500" cy="635000"/>
          </a:xfrm>
          <a:prstGeom prst="rect">
            <a:avLst/>
          </a:prstGeom>
          <a:noFill/>
          <a:ln cap="flat"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251" name="Prostokąt 7">
            <a:extLst>
              <a:ext uri="{FF2B5EF4-FFF2-40B4-BE49-F238E27FC236}">
                <a16:creationId xmlns:a16="http://schemas.microsoft.com/office/drawing/2014/main" xmlns="" id="{11A0C626-6E60-4E77-825B-6E1EE6FA4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0" y="1712913"/>
            <a:ext cx="914082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38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Jak…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 praktyce obliczyć wysokość opłaty </a:t>
            </a:r>
            <a:r>
              <a:rPr lang="pl-PL" altLang="pl-PL" sz="4400" dirty="0">
                <a:solidFill>
                  <a:srgbClr val="6D6E71"/>
                </a:solidFill>
                <a:latin typeface="Arial" panose="020B0604020202020204" pitchFamily="34" charset="0"/>
              </a:rPr>
              <a:t>stałej</a:t>
            </a:r>
            <a:r>
              <a:rPr kumimoji="0" lang="pl-PL" alt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za usługę wodną</a:t>
            </a:r>
            <a:endParaRPr kumimoji="0" lang="pl-PL" altLang="pl-PL" sz="4400" b="1" i="0" u="none" strike="noStrike" kern="120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E3F4678-7513-4B1B-B657-593EDE29BFD1}"/>
              </a:ext>
            </a:extLst>
          </p:cNvPr>
          <p:cNvSpPr/>
          <p:nvPr/>
        </p:nvSpPr>
        <p:spPr>
          <a:xfrm>
            <a:off x="9572625" y="1577975"/>
            <a:ext cx="2432050" cy="4508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87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947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Obraz 7">
            <a:extLst>
              <a:ext uri="{FF2B5EF4-FFF2-40B4-BE49-F238E27FC236}">
                <a16:creationId xmlns:a16="http://schemas.microsoft.com/office/drawing/2014/main" xmlns="" id="{9AB100DF-0018-4201-9BEF-B95B9D7FD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2"/>
          <a:stretch>
            <a:fillRect/>
          </a:stretch>
        </p:blipFill>
        <p:spPr bwMode="auto">
          <a:xfrm>
            <a:off x="0" y="0"/>
            <a:ext cx="531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14">
            <a:extLst>
              <a:ext uri="{FF2B5EF4-FFF2-40B4-BE49-F238E27FC236}">
                <a16:creationId xmlns:a16="http://schemas.microsoft.com/office/drawing/2014/main" xmlns="" id="{61F955E3-0DF8-4E6E-8BBC-F3CE5CF3ADDE}"/>
              </a:ext>
            </a:extLst>
          </p:cNvPr>
          <p:cNvSpPr/>
          <p:nvPr/>
        </p:nvSpPr>
        <p:spPr>
          <a:xfrm>
            <a:off x="10013950" y="5070475"/>
            <a:ext cx="1798638" cy="1081088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system informacyjny gospodarki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wodnej</a:t>
            </a:r>
          </a:p>
        </p:txBody>
      </p:sp>
      <p:sp>
        <p:nvSpPr>
          <p:cNvPr id="4" name="Prostokąt 14">
            <a:extLst>
              <a:ext uri="{FF2B5EF4-FFF2-40B4-BE49-F238E27FC236}">
                <a16:creationId xmlns:a16="http://schemas.microsoft.com/office/drawing/2014/main" xmlns="" id="{99BE191E-AF53-4B2A-9FB6-34218B179DCA}"/>
              </a:ext>
            </a:extLst>
          </p:cNvPr>
          <p:cNvSpPr/>
          <p:nvPr/>
        </p:nvSpPr>
        <p:spPr>
          <a:xfrm>
            <a:off x="493713" y="1479550"/>
            <a:ext cx="4310062" cy="3898900"/>
          </a:xfrm>
          <a:prstGeom prst="rect">
            <a:avLst/>
          </a:prstGeom>
          <a:solidFill>
            <a:srgbClr val="FFFFFF">
              <a:alpha val="81961"/>
            </a:srgbClr>
          </a:solidFill>
          <a:ln w="76196" cap="flat">
            <a:solidFill>
              <a:srgbClr val="FFFFFF"/>
            </a:solidFill>
            <a:prstDash val="solid"/>
            <a:miter/>
          </a:ln>
        </p:spPr>
        <p:txBody>
          <a:bodyPr lIns="467999" rIns="467999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6D6E71"/>
                </a:solidFill>
                <a:latin typeface="Arial"/>
              </a:rPr>
              <a:t>MAPA KLUCZOWYCH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8000" b="1" kern="0" dirty="0">
                <a:solidFill>
                  <a:srgbClr val="6D6E71"/>
                </a:solidFill>
                <a:latin typeface="Arial"/>
              </a:rPr>
              <a:t>ZMIAN</a:t>
            </a:r>
            <a:endParaRPr lang="pl-PL" sz="2400" b="1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09573" name="Prostokąt 14">
            <a:extLst>
              <a:ext uri="{FF2B5EF4-FFF2-40B4-BE49-F238E27FC236}">
                <a16:creationId xmlns:a16="http://schemas.microsoft.com/office/drawing/2014/main" xmlns="" id="{CF3D7978-E80F-4D69-B77D-F06D81048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450" y="692150"/>
            <a:ext cx="1800225" cy="1081088"/>
          </a:xfrm>
          <a:prstGeom prst="rect">
            <a:avLst/>
          </a:prstGeom>
          <a:solidFill>
            <a:srgbClr val="FFFFFF"/>
          </a:solidFill>
          <a:ln w="28575">
            <a:solidFill>
              <a:srgbClr val="A43757"/>
            </a:solidFill>
            <a:miter lim="800000"/>
            <a:headEnd/>
            <a:tailEnd/>
          </a:ln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l-PL" altLang="pl-PL" dirty="0">
              <a:solidFill>
                <a:srgbClr val="6D6E71"/>
              </a:solidFill>
              <a:latin typeface="Arial" panose="020B0604020202020204" pitchFamily="34" charset="0"/>
            </a:endParaRPr>
          </a:p>
        </p:txBody>
      </p:sp>
      <p:sp>
        <p:nvSpPr>
          <p:cNvPr id="6" name="Prostokąt 14">
            <a:extLst>
              <a:ext uri="{FF2B5EF4-FFF2-40B4-BE49-F238E27FC236}">
                <a16:creationId xmlns:a16="http://schemas.microsoft.com/office/drawing/2014/main" xmlns="" id="{BEF0D40D-3ACC-4AAA-B302-C986932FA562}"/>
              </a:ext>
            </a:extLst>
          </p:cNvPr>
          <p:cNvSpPr/>
          <p:nvPr/>
        </p:nvSpPr>
        <p:spPr>
          <a:xfrm>
            <a:off x="10013950" y="692150"/>
            <a:ext cx="1798638" cy="1081088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/>
              </a:rPr>
              <a:t>ochrona wód przed azotanami</a:t>
            </a:r>
          </a:p>
        </p:txBody>
      </p:sp>
      <p:sp>
        <p:nvSpPr>
          <p:cNvPr id="109575" name="Prostokąt 14">
            <a:extLst>
              <a:ext uri="{FF2B5EF4-FFF2-40B4-BE49-F238E27FC236}">
                <a16:creationId xmlns:a16="http://schemas.microsoft.com/office/drawing/2014/main" xmlns="" id="{BC0A5EFA-370D-4609-AF4A-03616FC27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538" y="2133600"/>
            <a:ext cx="1800225" cy="1081088"/>
          </a:xfrm>
          <a:prstGeom prst="rect">
            <a:avLst/>
          </a:prstGeom>
          <a:solidFill>
            <a:srgbClr val="FFFFFF"/>
          </a:solidFill>
          <a:ln w="28575">
            <a:solidFill>
              <a:srgbClr val="A43757"/>
            </a:solidFill>
            <a:miter lim="800000"/>
            <a:headEnd/>
            <a:tailEnd/>
          </a:ln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l-PL" altLang="pl-PL" dirty="0">
              <a:solidFill>
                <a:srgbClr val="6D6E71"/>
              </a:solidFill>
              <a:latin typeface="Arial" panose="020B0604020202020204" pitchFamily="34" charset="0"/>
            </a:endParaRPr>
          </a:p>
        </p:txBody>
      </p:sp>
      <p:sp>
        <p:nvSpPr>
          <p:cNvPr id="8" name="Prostokąt 14">
            <a:extLst>
              <a:ext uri="{FF2B5EF4-FFF2-40B4-BE49-F238E27FC236}">
                <a16:creationId xmlns:a16="http://schemas.microsoft.com/office/drawing/2014/main" xmlns="" id="{97D828B8-57A7-4382-9A74-06FF8645896D}"/>
              </a:ext>
            </a:extLst>
          </p:cNvPr>
          <p:cNvSpPr/>
          <p:nvPr/>
        </p:nvSpPr>
        <p:spPr>
          <a:xfrm>
            <a:off x="7791450" y="2133600"/>
            <a:ext cx="1800225" cy="1081088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/>
              </a:rPr>
              <a:t>system opłat za usługi wodne</a:t>
            </a:r>
            <a:endParaRPr lang="pl-PL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577" name="Prostokąt 14">
            <a:extLst>
              <a:ext uri="{FF2B5EF4-FFF2-40B4-BE49-F238E27FC236}">
                <a16:creationId xmlns:a16="http://schemas.microsoft.com/office/drawing/2014/main" xmlns="" id="{FD5549F3-5302-4142-B25A-973CEA3F5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3950" y="2133600"/>
            <a:ext cx="1798638" cy="1081088"/>
          </a:xfrm>
          <a:prstGeom prst="rect">
            <a:avLst/>
          </a:prstGeom>
          <a:solidFill>
            <a:srgbClr val="FFFFFF"/>
          </a:solidFill>
          <a:ln w="28575">
            <a:solidFill>
              <a:srgbClr val="A43757"/>
            </a:solidFill>
            <a:miter lim="800000"/>
            <a:headEnd/>
            <a:tailEnd/>
          </a:ln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l-PL" altLang="pl-PL" dirty="0">
              <a:solidFill>
                <a:srgbClr val="6D6E71"/>
              </a:solidFill>
              <a:latin typeface="Arial" panose="020B0604020202020204" pitchFamily="34" charset="0"/>
            </a:endParaRPr>
          </a:p>
        </p:txBody>
      </p:sp>
      <p:sp>
        <p:nvSpPr>
          <p:cNvPr id="10" name="Prostokąt 14">
            <a:extLst>
              <a:ext uri="{FF2B5EF4-FFF2-40B4-BE49-F238E27FC236}">
                <a16:creationId xmlns:a16="http://schemas.microsoft.com/office/drawing/2014/main" xmlns="" id="{BB397D26-8A2B-4167-B0A5-525707285093}"/>
              </a:ext>
            </a:extLst>
          </p:cNvPr>
          <p:cNvSpPr/>
          <p:nvPr/>
        </p:nvSpPr>
        <p:spPr>
          <a:xfrm>
            <a:off x="5570538" y="3576638"/>
            <a:ext cx="1800225" cy="1081087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/>
              </a:rPr>
              <a:t>zgody wodnoprawne</a:t>
            </a:r>
          </a:p>
        </p:txBody>
      </p:sp>
      <p:sp>
        <p:nvSpPr>
          <p:cNvPr id="109579" name="Prostokąt 15">
            <a:extLst>
              <a:ext uri="{FF2B5EF4-FFF2-40B4-BE49-F238E27FC236}">
                <a16:creationId xmlns:a16="http://schemas.microsoft.com/office/drawing/2014/main" xmlns="" id="{C78C266E-09DC-4726-8EF5-636D5FB98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450" y="3603625"/>
            <a:ext cx="1800225" cy="1081088"/>
          </a:xfrm>
          <a:prstGeom prst="rect">
            <a:avLst/>
          </a:prstGeom>
          <a:solidFill>
            <a:srgbClr val="FFFFFF"/>
          </a:solidFill>
          <a:ln w="28575">
            <a:solidFill>
              <a:srgbClr val="A43757"/>
            </a:solidFill>
            <a:miter lim="800000"/>
            <a:headEnd/>
            <a:tailEnd/>
          </a:ln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l-PL" altLang="pl-PL" dirty="0">
              <a:solidFill>
                <a:srgbClr val="6D6E71"/>
              </a:solidFill>
              <a:latin typeface="Arial" panose="020B0604020202020204" pitchFamily="34" charset="0"/>
            </a:endParaRPr>
          </a:p>
        </p:txBody>
      </p:sp>
      <p:sp>
        <p:nvSpPr>
          <p:cNvPr id="13" name="Prostokąt 17">
            <a:extLst>
              <a:ext uri="{FF2B5EF4-FFF2-40B4-BE49-F238E27FC236}">
                <a16:creationId xmlns:a16="http://schemas.microsoft.com/office/drawing/2014/main" xmlns="" id="{D1A1DA6D-5E36-46D2-8647-7402F1460A57}"/>
              </a:ext>
            </a:extLst>
          </p:cNvPr>
          <p:cNvSpPr/>
          <p:nvPr/>
        </p:nvSpPr>
        <p:spPr>
          <a:xfrm>
            <a:off x="5570538" y="5070475"/>
            <a:ext cx="1800225" cy="1081088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/>
              </a:rPr>
              <a:t>zarządzanie ryzykiem powodziowym</a:t>
            </a:r>
          </a:p>
        </p:txBody>
      </p:sp>
      <p:sp>
        <p:nvSpPr>
          <p:cNvPr id="109581" name="Prostokąt 18">
            <a:extLst>
              <a:ext uri="{FF2B5EF4-FFF2-40B4-BE49-F238E27FC236}">
                <a16:creationId xmlns:a16="http://schemas.microsoft.com/office/drawing/2014/main" xmlns="" id="{B503290F-5666-4150-AD12-3C05A5BFA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450" y="5070475"/>
            <a:ext cx="1800225" cy="1081088"/>
          </a:xfrm>
          <a:prstGeom prst="rect">
            <a:avLst/>
          </a:prstGeom>
          <a:solidFill>
            <a:srgbClr val="FFFFFF"/>
          </a:solidFill>
          <a:ln w="28575">
            <a:solidFill>
              <a:srgbClr val="A43757"/>
            </a:solidFill>
            <a:miter lim="800000"/>
            <a:headEnd/>
            <a:tailEnd/>
          </a:ln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l-PL" altLang="pl-PL" dirty="0">
              <a:solidFill>
                <a:srgbClr val="6D6E71"/>
              </a:solidFill>
              <a:latin typeface="Arial" panose="020B0604020202020204" pitchFamily="34" charset="0"/>
            </a:endParaRPr>
          </a:p>
        </p:txBody>
      </p:sp>
      <p:sp>
        <p:nvSpPr>
          <p:cNvPr id="15" name="Prostokąt 19">
            <a:extLst>
              <a:ext uri="{FF2B5EF4-FFF2-40B4-BE49-F238E27FC236}">
                <a16:creationId xmlns:a16="http://schemas.microsoft.com/office/drawing/2014/main" xmlns="" id="{04B0B8A2-A710-494D-A77D-8387E54CEA4A}"/>
              </a:ext>
            </a:extLst>
          </p:cNvPr>
          <p:cNvSpPr/>
          <p:nvPr/>
        </p:nvSpPr>
        <p:spPr>
          <a:xfrm>
            <a:off x="5570538" y="692150"/>
            <a:ext cx="1800225" cy="1081088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utworzenie PGW „Wody </a:t>
            </a:r>
            <a:br>
              <a:rPr lang="pl-PL" b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</a:br>
            <a:r>
              <a:rPr lang="pl-PL" b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Polskie”</a:t>
            </a:r>
            <a:endParaRPr lang="pl-PL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6" name="Prostokąt 14">
            <a:extLst>
              <a:ext uri="{FF2B5EF4-FFF2-40B4-BE49-F238E27FC236}">
                <a16:creationId xmlns:a16="http://schemas.microsoft.com/office/drawing/2014/main" xmlns="" id="{BEF0D40D-3ACC-4AAA-B302-C986932FA562}"/>
              </a:ext>
            </a:extLst>
          </p:cNvPr>
          <p:cNvSpPr/>
          <p:nvPr/>
        </p:nvSpPr>
        <p:spPr>
          <a:xfrm>
            <a:off x="10013950" y="3603625"/>
            <a:ext cx="1798638" cy="1081088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/>
              </a:rPr>
              <a:t>ochrona ujęć wody</a:t>
            </a:r>
          </a:p>
        </p:txBody>
      </p:sp>
    </p:spTree>
    <p:extLst>
      <p:ext uri="{BB962C8B-B14F-4D97-AF65-F5344CB8AC3E}">
        <p14:creationId xmlns:p14="http://schemas.microsoft.com/office/powerpoint/2010/main" val="2695415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3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9">
            <a:extLst>
              <a:ext uri="{FF2B5EF4-FFF2-40B4-BE49-F238E27FC236}">
                <a16:creationId xmlns:a16="http://schemas.microsoft.com/office/drawing/2014/main" xmlns="" id="{E007320B-B44A-447B-9380-5FF500BC1192}"/>
              </a:ext>
            </a:extLst>
          </p:cNvPr>
          <p:cNvSpPr/>
          <p:nvPr/>
        </p:nvSpPr>
        <p:spPr>
          <a:xfrm>
            <a:off x="-169864" y="308770"/>
            <a:ext cx="2779713" cy="1206500"/>
          </a:xfrm>
          <a:prstGeom prst="rect">
            <a:avLst/>
          </a:prstGeom>
          <a:solidFill>
            <a:schemeClr val="bg1"/>
          </a:solidFill>
          <a:ln w="12701" cap="flat">
            <a:noFill/>
            <a:prstDash val="solid"/>
            <a:miter/>
          </a:ln>
        </p:spPr>
        <p:txBody>
          <a:bodyPr lIns="360000" rIns="360000" bIns="72000" anchor="ctr" anchorCtr="1"/>
          <a:lstStyle/>
          <a:p>
            <a:pPr algn="just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kern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CE5E830-88C0-4708-B6F7-71ECA6048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27" y="-1742598"/>
            <a:ext cx="4208656" cy="3034857"/>
          </a:xfrm>
        </p:spPr>
        <p:txBody>
          <a:bodyPr vert="horz" wrap="square" lIns="60960" tIns="30480" rIns="60960" bIns="30480" rtlCol="0" anchor="b">
            <a:normAutofit/>
          </a:bodyPr>
          <a:lstStyle/>
          <a:p>
            <a:pPr algn="r" defTabSz="609630"/>
            <a:r>
              <a:rPr lang="pl-PL" sz="44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Art. 57 § 7 KPA</a:t>
            </a:r>
            <a:endParaRPr lang="en-US" sz="440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pole tekstowe 8">
            <a:extLst>
              <a:ext uri="{FF2B5EF4-FFF2-40B4-BE49-F238E27FC236}">
                <a16:creationId xmlns:a16="http://schemas.microsoft.com/office/drawing/2014/main" xmlns="" id="{6E2A021F-FE4A-48B9-808A-6ABEC79714C7}"/>
              </a:ext>
            </a:extLst>
          </p:cNvPr>
          <p:cNvSpPr txBox="1"/>
          <p:nvPr/>
        </p:nvSpPr>
        <p:spPr>
          <a:xfrm>
            <a:off x="2609849" y="-391279"/>
            <a:ext cx="1473198" cy="75405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8400" b="1" kern="0" dirty="0">
                <a:solidFill>
                  <a:srgbClr val="A43757"/>
                </a:solidFill>
                <a:latin typeface="Arial"/>
              </a:rPr>
              <a:t>!</a:t>
            </a:r>
            <a:endParaRPr lang="pl-PL" sz="48400" b="1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16" name="Prostokąt 7">
            <a:extLst>
              <a:ext uri="{FF2B5EF4-FFF2-40B4-BE49-F238E27FC236}">
                <a16:creationId xmlns:a16="http://schemas.microsoft.com/office/drawing/2014/main" xmlns="" id="{71F7710D-363A-4B4B-B385-286EFC14F5FE}"/>
              </a:ext>
            </a:extLst>
          </p:cNvPr>
          <p:cNvSpPr/>
          <p:nvPr/>
        </p:nvSpPr>
        <p:spPr>
          <a:xfrm>
            <a:off x="431480" y="570717"/>
            <a:ext cx="6152172" cy="5716566"/>
          </a:xfrm>
          <a:prstGeom prst="rect">
            <a:avLst/>
          </a:prstGeom>
          <a:solidFill>
            <a:srgbClr val="FFFFFF">
              <a:alpha val="76078"/>
            </a:srgbClr>
          </a:solidFill>
          <a:ln cap="flat">
            <a:solidFill>
              <a:srgbClr val="A43757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>
                <a:solidFill>
                  <a:srgbClr val="6D6E71"/>
                </a:solidFill>
                <a:latin typeface="Arial"/>
              </a:rPr>
              <a:t>Aktualnie obowiązujące pozwolenia wodnoprawne były wydawane na gruncie ustawy Prawo wodne </a:t>
            </a:r>
            <a:br>
              <a:rPr lang="pl-PL" sz="2800" kern="0" dirty="0">
                <a:solidFill>
                  <a:srgbClr val="6D6E71"/>
                </a:solidFill>
                <a:latin typeface="Arial"/>
              </a:rPr>
            </a:br>
            <a:r>
              <a:rPr lang="pl-PL" sz="2800" kern="0" dirty="0">
                <a:solidFill>
                  <a:srgbClr val="6D6E71"/>
                </a:solidFill>
                <a:latin typeface="Arial"/>
              </a:rPr>
              <a:t>z 2001 r. W związku z tym w pozwoleniu mogą pojawić się dwie a nawet trzy wartości: </a:t>
            </a:r>
          </a:p>
          <a:p>
            <a:pPr marL="457200" indent="-457200" algn="ctr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kern="0" dirty="0" err="1">
                <a:solidFill>
                  <a:srgbClr val="6D6E71"/>
                </a:solidFill>
                <a:latin typeface="Arial"/>
              </a:rPr>
              <a:t>Qmax</a:t>
            </a:r>
            <a:r>
              <a:rPr lang="pl-PL" sz="2800" b="1" kern="0" dirty="0">
                <a:solidFill>
                  <a:srgbClr val="6D6E71"/>
                </a:solidFill>
                <a:latin typeface="Arial"/>
              </a:rPr>
              <a:t> roczne / m3, </a:t>
            </a:r>
          </a:p>
          <a:p>
            <a:pPr marL="457200" indent="-457200" algn="ctr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kern="0" dirty="0" err="1">
                <a:solidFill>
                  <a:srgbClr val="6D6E71"/>
                </a:solidFill>
                <a:latin typeface="Arial"/>
              </a:rPr>
              <a:t>Qśr</a:t>
            </a:r>
            <a:r>
              <a:rPr lang="pl-PL" sz="2800" b="1" kern="0" dirty="0">
                <a:solidFill>
                  <a:srgbClr val="6D6E71"/>
                </a:solidFill>
                <a:latin typeface="Arial"/>
              </a:rPr>
              <a:t>. dobowe / m3.</a:t>
            </a:r>
          </a:p>
          <a:p>
            <a:pPr marL="457200" indent="-457200" algn="ctr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kern="0" dirty="0" err="1">
                <a:solidFill>
                  <a:srgbClr val="6D6E71"/>
                </a:solidFill>
                <a:latin typeface="Arial"/>
              </a:rPr>
              <a:t>Qmax</a:t>
            </a:r>
            <a:r>
              <a:rPr lang="pl-PL" sz="2800" b="1" kern="0" dirty="0">
                <a:solidFill>
                  <a:srgbClr val="6D6E71"/>
                </a:solidFill>
                <a:latin typeface="Arial"/>
              </a:rPr>
              <a:t>. godzinowe / m3</a:t>
            </a:r>
            <a:r>
              <a:rPr lang="pl-PL" sz="2800" kern="0" dirty="0">
                <a:solidFill>
                  <a:srgbClr val="6D6E71"/>
                </a:solidFill>
                <a:latin typeface="Arial"/>
              </a:rPr>
              <a:t>.</a:t>
            </a:r>
          </a:p>
          <a:p>
            <a:pPr marL="457200" indent="-457200" algn="ctr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800" kern="0" dirty="0">
              <a:solidFill>
                <a:srgbClr val="6D6E71"/>
              </a:solidFill>
              <a:latin typeface="Arial"/>
            </a:endParaRP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>
                <a:solidFill>
                  <a:srgbClr val="6D6E71"/>
                </a:solidFill>
                <a:latin typeface="Arial"/>
              </a:rPr>
              <a:t>W zależności od wybranego wskaźnika wysokość opłaty stałej może różnić się </a:t>
            </a:r>
            <a:r>
              <a:rPr lang="pl-PL" sz="2800" kern="0" dirty="0" err="1">
                <a:solidFill>
                  <a:srgbClr val="6D6E71"/>
                </a:solidFill>
                <a:latin typeface="Arial"/>
              </a:rPr>
              <a:t>diamtralnie</a:t>
            </a:r>
            <a:r>
              <a:rPr lang="pl-PL" sz="2800" kern="0" dirty="0">
                <a:solidFill>
                  <a:srgbClr val="6D6E71"/>
                </a:solidFill>
                <a:latin typeface="Arial"/>
              </a:rPr>
              <a:t>. </a:t>
            </a:r>
          </a:p>
        </p:txBody>
      </p:sp>
      <p:pic>
        <p:nvPicPr>
          <p:cNvPr id="4" name="Obraz 3" descr="Obraz zawierający ściana, osoba, kobieta, odzież&#10;&#10;Opis wygenerowany przy bardzo wysokim poziomie pewności">
            <a:extLst>
              <a:ext uri="{FF2B5EF4-FFF2-40B4-BE49-F238E27FC236}">
                <a16:creationId xmlns:a16="http://schemas.microsoft.com/office/drawing/2014/main" xmlns="" id="{8055440B-F404-4148-89E2-AA09EF99B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02" y="0"/>
            <a:ext cx="1032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002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pole tekstowe 14">
            <a:extLst>
              <a:ext uri="{FF2B5EF4-FFF2-40B4-BE49-F238E27FC236}">
                <a16:creationId xmlns:a16="http://schemas.microsoft.com/office/drawing/2014/main" xmlns="" id="{2CA3F13F-CD63-4FB5-B09F-7CDB7C73F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725" y="3144838"/>
            <a:ext cx="181610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40100" b="1" dirty="0">
                <a:solidFill>
                  <a:srgbClr val="222A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xmlns="" id="{A3788ABF-DC94-41CD-879F-13767253F0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16" y="0"/>
            <a:ext cx="5498484" cy="3913375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B442B2-894F-4AE5-8FA9-76910BCD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932113"/>
            <a:ext cx="7394575" cy="2222500"/>
          </a:xfrm>
          <a:solidFill>
            <a:srgbClr val="FFFFFF">
              <a:alpha val="77647"/>
            </a:srgbClr>
          </a:solidFill>
        </p:spPr>
        <p:txBody>
          <a:bodyPr vert="horz" lIns="60960" tIns="30480" rIns="60960" bIns="30480" anchor="t">
            <a:noAutofit/>
          </a:bodyPr>
          <a:lstStyle/>
          <a:p>
            <a:pPr algn="ctr" defTabSz="609630" eaLnBrk="1" fontAlgn="auto" hangingPunct="1">
              <a:spcAft>
                <a:spcPts val="0"/>
              </a:spcAft>
              <a:defRPr/>
            </a:pPr>
            <a:r>
              <a:rPr lang="pl-PL" sz="2700" b="0" i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 odniesieniu do poruszonego problemu ustalania wysokości opłaty stałej w przypadku określenia </a:t>
            </a:r>
            <a:br>
              <a:rPr lang="pl-PL" sz="2700" b="0" i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pl-PL" sz="2700" b="0" i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 pozwoleniu wodnoprawnym lub pozwoleniu zintegrowanym wielkości poboru wód powierzchniowych lub podziemnym w wariancie maksymalnym godzinowym, średnim dobowym </a:t>
            </a:r>
            <a:br>
              <a:rPr lang="pl-PL" sz="2700" b="0" i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pl-PL" sz="2700" b="0" i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 maksymalnym rocznym uprzejmie informuję, </a:t>
            </a:r>
            <a:br>
              <a:rPr lang="pl-PL" sz="2700" b="0" i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pl-PL" sz="2700" b="0" i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że </a:t>
            </a:r>
            <a:r>
              <a:rPr lang="pl-PL" sz="2700" i="1" dirty="0">
                <a:solidFill>
                  <a:srgbClr val="A43757"/>
                </a:solidFill>
                <a:latin typeface="+mj-lt"/>
                <a:ea typeface="+mj-ea"/>
                <a:cs typeface="+mj-cs"/>
              </a:rPr>
              <a:t>opłata stała odnosi się do maksymalnej wielkości poboru </a:t>
            </a:r>
            <a:r>
              <a:rPr lang="pl-PL" sz="2700" b="0" i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jaka może być pobrana z zasobów wodnych.</a:t>
            </a:r>
            <a:endParaRPr lang="en-US" sz="2700" b="0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4325" name="Tytuł 1">
            <a:extLst>
              <a:ext uri="{FF2B5EF4-FFF2-40B4-BE49-F238E27FC236}">
                <a16:creationId xmlns:a16="http://schemas.microsoft.com/office/drawing/2014/main" xmlns="" id="{58ED3CF6-8549-4C97-8964-4408F853F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2030413"/>
            <a:ext cx="5864225" cy="863600"/>
          </a:xfrm>
          <a:prstGeom prst="rect">
            <a:avLst/>
          </a:prstGeom>
          <a:solidFill>
            <a:srgbClr val="FFFFFF">
              <a:alpha val="7764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60" tIns="30480" rIns="60960" bIns="30480"/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pl-PL" altLang="pl-PL" sz="2800" b="1" dirty="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MARIUSZ GAJDA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pl-PL" altLang="pl-PL" sz="2000" dirty="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Podsekretarz Stanu w Ministerstwie Środowiska</a:t>
            </a:r>
            <a:endParaRPr lang="en-US" altLang="pl-PL" sz="2000" dirty="0">
              <a:solidFill>
                <a:srgbClr val="000000"/>
              </a:solidFill>
              <a:latin typeface="Arial" panose="020B0604020202020204" pitchFamily="34" charset="0"/>
              <a:ea typeface="Roboto Condensed"/>
              <a:cs typeface="Arial" panose="020B0604020202020204" pitchFamily="34" charset="0"/>
            </a:endParaRPr>
          </a:p>
        </p:txBody>
      </p:sp>
      <p:sp>
        <p:nvSpPr>
          <p:cNvPr id="184326" name="pole tekstowe 21">
            <a:extLst>
              <a:ext uri="{FF2B5EF4-FFF2-40B4-BE49-F238E27FC236}">
                <a16:creationId xmlns:a16="http://schemas.microsoft.com/office/drawing/2014/main" xmlns="" id="{5567FDC0-50CF-4C50-8BB9-62D02B00F4D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843294" y="1361281"/>
            <a:ext cx="42878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600" dirty="0">
                <a:solidFill>
                  <a:srgbClr val="44546A"/>
                </a:solidFill>
              </a:rPr>
              <a:t>http://portalkomunalny.pl/wp-content/uploads/2017/09/mariusz-gajda-ministerstwo-srodowiska.jpg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112B7E3E-F072-4490-812C-B970678CB676}"/>
              </a:ext>
            </a:extLst>
          </p:cNvPr>
          <p:cNvSpPr txBox="1"/>
          <p:nvPr/>
        </p:nvSpPr>
        <p:spPr>
          <a:xfrm>
            <a:off x="1946275" y="6424613"/>
            <a:ext cx="5273675" cy="29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333" dirty="0">
                <a:solidFill>
                  <a:srgbClr val="44546A"/>
                </a:solidFill>
                <a:latin typeface="Calibri" panose="020F0502020204030204"/>
              </a:rPr>
              <a:t>Odpowiedź  na zapytanie IGWP z dnia 28 września 2017 r.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EB42C5F-415E-4B83-BB1D-C5A95E934E40}"/>
              </a:ext>
            </a:extLst>
          </p:cNvPr>
          <p:cNvSpPr/>
          <p:nvPr/>
        </p:nvSpPr>
        <p:spPr>
          <a:xfrm>
            <a:off x="0" y="162906"/>
            <a:ext cx="7219950" cy="1252538"/>
          </a:xfrm>
          <a:prstGeom prst="rect">
            <a:avLst/>
          </a:prstGeom>
          <a:solidFill>
            <a:srgbClr val="A43757"/>
          </a:solidFill>
          <a:ln w="57150" cap="flat">
            <a:solidFill>
              <a:srgbClr val="FFFFFF"/>
            </a:solidFill>
            <a:prstDash val="solid"/>
            <a:miter/>
          </a:ln>
        </p:spPr>
        <p:txBody>
          <a:bodyPr lIns="359953" rIns="359953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>
                <a:solidFill>
                  <a:srgbClr val="FFFFFF"/>
                </a:solidFill>
                <a:latin typeface="Arial"/>
              </a:rPr>
              <a:t>STANOWISKO MINISTERIALNE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kern="0" dirty="0">
                <a:solidFill>
                  <a:srgbClr val="FFFFFF"/>
                </a:solidFill>
                <a:latin typeface="Arial"/>
              </a:rPr>
              <a:t>„PROFISKALNE” </a:t>
            </a:r>
          </a:p>
        </p:txBody>
      </p:sp>
    </p:spTree>
    <p:extLst>
      <p:ext uri="{BB962C8B-B14F-4D97-AF65-F5344CB8AC3E}">
        <p14:creationId xmlns:p14="http://schemas.microsoft.com/office/powerpoint/2010/main" val="27414269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9">
            <a:extLst>
              <a:ext uri="{FF2B5EF4-FFF2-40B4-BE49-F238E27FC236}">
                <a16:creationId xmlns:a16="http://schemas.microsoft.com/office/drawing/2014/main" xmlns="" id="{E007320B-B44A-447B-9380-5FF500BC1192}"/>
              </a:ext>
            </a:extLst>
          </p:cNvPr>
          <p:cNvSpPr/>
          <p:nvPr/>
        </p:nvSpPr>
        <p:spPr>
          <a:xfrm>
            <a:off x="-169864" y="308770"/>
            <a:ext cx="2779713" cy="1206500"/>
          </a:xfrm>
          <a:prstGeom prst="rect">
            <a:avLst/>
          </a:prstGeom>
          <a:solidFill>
            <a:schemeClr val="bg1"/>
          </a:solidFill>
          <a:ln w="12701" cap="flat">
            <a:noFill/>
            <a:prstDash val="solid"/>
            <a:miter/>
          </a:ln>
        </p:spPr>
        <p:txBody>
          <a:bodyPr lIns="360000" rIns="360000" bIns="72000" anchor="ctr" anchorCtr="1"/>
          <a:lstStyle/>
          <a:p>
            <a:pPr algn="just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kern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CE5E830-88C0-4708-B6F7-71ECA6048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27" y="-1742598"/>
            <a:ext cx="4208656" cy="3034857"/>
          </a:xfrm>
        </p:spPr>
        <p:txBody>
          <a:bodyPr vert="horz" wrap="square" lIns="60960" tIns="30480" rIns="60960" bIns="30480" rtlCol="0" anchor="b">
            <a:normAutofit/>
          </a:bodyPr>
          <a:lstStyle/>
          <a:p>
            <a:pPr algn="r" defTabSz="609630"/>
            <a:r>
              <a:rPr lang="pl-PL" sz="44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Art. 57 § 7 KPA</a:t>
            </a:r>
            <a:endParaRPr lang="en-US" sz="440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pole tekstowe 8">
            <a:extLst>
              <a:ext uri="{FF2B5EF4-FFF2-40B4-BE49-F238E27FC236}">
                <a16:creationId xmlns:a16="http://schemas.microsoft.com/office/drawing/2014/main" xmlns="" id="{6E2A021F-FE4A-48B9-808A-6ABEC79714C7}"/>
              </a:ext>
            </a:extLst>
          </p:cNvPr>
          <p:cNvSpPr txBox="1"/>
          <p:nvPr/>
        </p:nvSpPr>
        <p:spPr>
          <a:xfrm>
            <a:off x="2609849" y="-391279"/>
            <a:ext cx="1473198" cy="75405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8400" b="1" kern="0" dirty="0">
                <a:solidFill>
                  <a:srgbClr val="A43757"/>
                </a:solidFill>
                <a:latin typeface="Arial"/>
              </a:rPr>
              <a:t>!</a:t>
            </a:r>
            <a:endParaRPr lang="pl-PL" sz="48400" b="1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16" name="Prostokąt 7">
            <a:extLst>
              <a:ext uri="{FF2B5EF4-FFF2-40B4-BE49-F238E27FC236}">
                <a16:creationId xmlns:a16="http://schemas.microsoft.com/office/drawing/2014/main" xmlns="" id="{71F7710D-363A-4B4B-B385-286EFC14F5FE}"/>
              </a:ext>
            </a:extLst>
          </p:cNvPr>
          <p:cNvSpPr/>
          <p:nvPr/>
        </p:nvSpPr>
        <p:spPr>
          <a:xfrm>
            <a:off x="431480" y="570717"/>
            <a:ext cx="6152172" cy="5716566"/>
          </a:xfrm>
          <a:prstGeom prst="rect">
            <a:avLst/>
          </a:prstGeom>
          <a:solidFill>
            <a:srgbClr val="FFFFFF">
              <a:alpha val="76078"/>
            </a:srgbClr>
          </a:solidFill>
          <a:ln cap="flat">
            <a:solidFill>
              <a:srgbClr val="A43757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00" b="1" kern="0" dirty="0">
                <a:solidFill>
                  <a:srgbClr val="6D6E71"/>
                </a:solidFill>
                <a:latin typeface="Arial"/>
              </a:rPr>
              <a:t>UWAGA!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000" b="1" kern="0" dirty="0">
              <a:solidFill>
                <a:srgbClr val="6D6E71"/>
              </a:solidFill>
              <a:latin typeface="Arial"/>
            </a:endParaRP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000" kern="0" dirty="0">
                <a:solidFill>
                  <a:srgbClr val="6D6E71"/>
                </a:solidFill>
                <a:latin typeface="Arial"/>
              </a:rPr>
              <a:t>Wbrew konsekwentnej praktyce Wód Polskich, powyższa kwestia została rozstrzygnięta odmiennie przez judykaturę, tj.</a:t>
            </a:r>
            <a:r>
              <a:rPr lang="pl-PL" sz="3000" b="1" kern="0" dirty="0">
                <a:solidFill>
                  <a:srgbClr val="A43757"/>
                </a:solidFill>
                <a:latin typeface="Arial"/>
              </a:rPr>
              <a:t> na korzyść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000" b="1" kern="0" dirty="0">
                <a:solidFill>
                  <a:srgbClr val="A43757"/>
                </a:solidFill>
                <a:latin typeface="Arial"/>
              </a:rPr>
              <a:t>operatorów sieci.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000" b="1" kern="0" dirty="0">
              <a:solidFill>
                <a:srgbClr val="6D6E71"/>
              </a:solidFill>
              <a:latin typeface="Arial"/>
            </a:endParaRP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Zob. wyrok Wojewódzkiego Sąd Administracyjny w Gdańsku z dnia 28 czerwca 2018 r. (</a:t>
            </a:r>
            <a:r>
              <a:rPr lang="pl-PL" sz="2000" b="1" kern="0" dirty="0">
                <a:solidFill>
                  <a:srgbClr val="6D6E71"/>
                </a:solidFill>
                <a:latin typeface="Arial"/>
              </a:rPr>
              <a:t>sygn. akt II SA/Gd 287/18</a:t>
            </a:r>
            <a:r>
              <a:rPr lang="pl-PL" sz="2000" kern="0" dirty="0">
                <a:solidFill>
                  <a:srgbClr val="6D6E71"/>
                </a:solidFill>
                <a:latin typeface="Arial"/>
              </a:rPr>
              <a:t>), a także wyrok</a:t>
            </a:r>
            <a:r>
              <a:rPr lang="pl-PL" sz="2000" b="1" kern="0" dirty="0">
                <a:solidFill>
                  <a:srgbClr val="A43757"/>
                </a:solidFill>
                <a:latin typeface="Arial"/>
              </a:rPr>
              <a:t> WSA w Szczecinie z dnia 12 lipca 2018 r. dot. opłaty za wody opadowe (II SA/</a:t>
            </a:r>
            <a:r>
              <a:rPr lang="pl-PL" sz="2000" b="1" kern="0" dirty="0" err="1">
                <a:solidFill>
                  <a:srgbClr val="A43757"/>
                </a:solidFill>
                <a:latin typeface="Arial"/>
              </a:rPr>
              <a:t>Sz</a:t>
            </a:r>
            <a:r>
              <a:rPr lang="pl-PL" sz="2000" b="1" kern="0" dirty="0">
                <a:solidFill>
                  <a:srgbClr val="A43757"/>
                </a:solidFill>
                <a:latin typeface="Arial"/>
              </a:rPr>
              <a:t> 473/18).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kern="0" dirty="0">
              <a:solidFill>
                <a:srgbClr val="6D6E71"/>
              </a:solidFill>
              <a:latin typeface="Arial"/>
            </a:endParaRPr>
          </a:p>
        </p:txBody>
      </p:sp>
      <p:pic>
        <p:nvPicPr>
          <p:cNvPr id="5" name="Obraz 4" descr="Obraz zawierający odzież, niebo, powietrze, osoba&#10;&#10;Opis wygenerowany przy wysokim poziomie pewności">
            <a:extLst>
              <a:ext uri="{FF2B5EF4-FFF2-40B4-BE49-F238E27FC236}">
                <a16:creationId xmlns:a16="http://schemas.microsoft.com/office/drawing/2014/main" xmlns="" id="{D35E93BE-48C6-4579-BA8F-E01D2618B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2"/>
          <a:stretch/>
        </p:blipFill>
        <p:spPr>
          <a:xfrm>
            <a:off x="6818505" y="0"/>
            <a:ext cx="7543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588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3">
            <a:extLst>
              <a:ext uri="{FF2B5EF4-FFF2-40B4-BE49-F238E27FC236}">
                <a16:creationId xmlns:a16="http://schemas.microsoft.com/office/drawing/2014/main" xmlns="" id="{A6354491-31B0-43FB-8259-DDE15F478206}"/>
              </a:ext>
            </a:extLst>
          </p:cNvPr>
          <p:cNvSpPr txBox="1"/>
          <p:nvPr/>
        </p:nvSpPr>
        <p:spPr>
          <a:xfrm>
            <a:off x="9864437" y="-734482"/>
            <a:ext cx="1251530" cy="62478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000" kern="0" dirty="0">
                <a:solidFill>
                  <a:srgbClr val="A43757"/>
                </a:solidFill>
                <a:latin typeface="Arial"/>
              </a:rPr>
              <a:t>„</a:t>
            </a:r>
          </a:p>
        </p:txBody>
      </p:sp>
      <p:sp>
        <p:nvSpPr>
          <p:cNvPr id="3" name="Prostokąt 12">
            <a:extLst>
              <a:ext uri="{FF2B5EF4-FFF2-40B4-BE49-F238E27FC236}">
                <a16:creationId xmlns:a16="http://schemas.microsoft.com/office/drawing/2014/main" xmlns="" id="{CADF51CA-C817-4F45-9C4F-DA32C6F4842E}"/>
              </a:ext>
            </a:extLst>
          </p:cNvPr>
          <p:cNvSpPr/>
          <p:nvPr/>
        </p:nvSpPr>
        <p:spPr>
          <a:xfrm>
            <a:off x="4025902" y="5513383"/>
            <a:ext cx="8229599" cy="72656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395999" tIns="45720" rIns="91440" bIns="45720" anchor="ctr" anchorCtr="0" compatLnSpc="1">
            <a:no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/>
              </a:rPr>
              <a:t>Wyrok Wojewódzkiego Sąd Administracyjny w Szczecinie z dnia</a:t>
            </a:r>
            <a:br>
              <a:rPr lang="pl-PL" b="1" kern="0" dirty="0">
                <a:solidFill>
                  <a:srgbClr val="FFFFFF"/>
                </a:solidFill>
                <a:latin typeface="Arial"/>
              </a:rPr>
            </a:br>
            <a:r>
              <a:rPr lang="pl-PL" b="1" kern="0" dirty="0">
                <a:solidFill>
                  <a:srgbClr val="FFFFFF"/>
                </a:solidFill>
                <a:latin typeface="Arial"/>
              </a:rPr>
              <a:t>12 lipca 2018 r. (sygn. akt II SA/</a:t>
            </a:r>
            <a:r>
              <a:rPr lang="pl-PL" b="1" kern="0" dirty="0" err="1">
                <a:solidFill>
                  <a:srgbClr val="FFFFFF"/>
                </a:solidFill>
                <a:latin typeface="Arial"/>
              </a:rPr>
              <a:t>Sz</a:t>
            </a:r>
            <a:r>
              <a:rPr lang="pl-PL" b="1" kern="0" dirty="0">
                <a:solidFill>
                  <a:srgbClr val="FFFFFF"/>
                </a:solidFill>
                <a:latin typeface="Arial"/>
              </a:rPr>
              <a:t> 473/18).</a:t>
            </a:r>
          </a:p>
        </p:txBody>
      </p:sp>
      <p:sp>
        <p:nvSpPr>
          <p:cNvPr id="5" name="Objaśnienie prostokątne 2">
            <a:extLst>
              <a:ext uri="{FF2B5EF4-FFF2-40B4-BE49-F238E27FC236}">
                <a16:creationId xmlns:a16="http://schemas.microsoft.com/office/drawing/2014/main" xmlns="" id="{316B3EBA-11D3-4399-9F86-A4AF1C175A88}"/>
              </a:ext>
            </a:extLst>
          </p:cNvPr>
          <p:cNvSpPr/>
          <p:nvPr/>
        </p:nvSpPr>
        <p:spPr>
          <a:xfrm>
            <a:off x="4025902" y="1542199"/>
            <a:ext cx="7686720" cy="3464780"/>
          </a:xfrm>
          <a:custGeom>
            <a:avLst>
              <a:gd name="f0" fmla="val 285"/>
              <a:gd name="f1" fmla="val 15807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18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FFFFFF">
              <a:alpha val="76000"/>
            </a:srgbClr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7999" tIns="45720" rIns="287999" bIns="45720" anchor="ctr" anchorCtr="0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i="1" kern="0" dirty="0">
                <a:solidFill>
                  <a:srgbClr val="6D6E71"/>
                </a:solidFill>
                <a:latin typeface="Arial"/>
              </a:rPr>
              <a:t>„(…) Pozwolenie wodnoprawne z dnia 31 sierpnia 2012 r. udzielone Spółce wskazuje bowiem dwa maksymalne poziomy odprowadzania podczyszczonych wód opadowych i roztopowych z powierzchni utwardzonych dróg powiatowych (...) w miejscowości S. do rzeki (...) na wylocie A - </a:t>
            </a:r>
            <a:r>
              <a:rPr lang="pl-PL" sz="2000" i="1" kern="0" dirty="0" err="1">
                <a:solidFill>
                  <a:srgbClr val="6D6E71"/>
                </a:solidFill>
                <a:latin typeface="Arial"/>
              </a:rPr>
              <a:t>Qmaxg</a:t>
            </a:r>
            <a:r>
              <a:rPr lang="pl-PL" sz="2000" i="1" kern="0" dirty="0">
                <a:solidFill>
                  <a:srgbClr val="6D6E71"/>
                </a:solidFill>
                <a:latin typeface="Arial"/>
              </a:rPr>
              <a:t> - (...) m3 i </a:t>
            </a:r>
            <a:r>
              <a:rPr lang="pl-PL" sz="2000" i="1" kern="0" dirty="0" err="1">
                <a:solidFill>
                  <a:srgbClr val="6D6E71"/>
                </a:solidFill>
                <a:latin typeface="Arial"/>
              </a:rPr>
              <a:t>Qmaxr</a:t>
            </a:r>
            <a:r>
              <a:rPr lang="pl-PL" sz="2000" i="1" kern="0" dirty="0">
                <a:solidFill>
                  <a:srgbClr val="6D6E71"/>
                </a:solidFill>
                <a:latin typeface="Arial"/>
              </a:rPr>
              <a:t> - (...) m3.</a:t>
            </a:r>
          </a:p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i="1" kern="0" dirty="0">
              <a:solidFill>
                <a:srgbClr val="6D6E71"/>
              </a:solidFill>
              <a:latin typeface="Arial"/>
            </a:endParaRPr>
          </a:p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i="1" kern="0" dirty="0">
                <a:solidFill>
                  <a:srgbClr val="6D6E71"/>
                </a:solidFill>
                <a:latin typeface="Arial"/>
              </a:rPr>
              <a:t>Zdaniem organu, przy obliczaniu opłaty stałej winien zostać uwzględniony maksymalny </a:t>
            </a:r>
            <a:r>
              <a:rPr lang="pl-PL" sz="2000" b="1" i="1" kern="0" dirty="0">
                <a:solidFill>
                  <a:srgbClr val="A43757"/>
                </a:solidFill>
                <a:latin typeface="Arial"/>
              </a:rPr>
              <a:t>pobór godzinowy</a:t>
            </a:r>
            <a:r>
              <a:rPr lang="pl-PL" sz="2000" b="1" i="1" kern="0" dirty="0">
                <a:solidFill>
                  <a:srgbClr val="6D6E71"/>
                </a:solidFill>
                <a:latin typeface="Arial"/>
              </a:rPr>
              <a:t>.</a:t>
            </a:r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xmlns="" id="{986C2973-259C-4362-A797-7A3611A37BCB}"/>
              </a:ext>
            </a:extLst>
          </p:cNvPr>
          <p:cNvSpPr txBox="1"/>
          <p:nvPr/>
        </p:nvSpPr>
        <p:spPr>
          <a:xfrm>
            <a:off x="1854202" y="771525"/>
            <a:ext cx="8826502" cy="6778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500" kern="0" dirty="0">
                <a:solidFill>
                  <a:srgbClr val="6D6E71"/>
                </a:solidFill>
                <a:latin typeface="Arial"/>
              </a:rPr>
              <a:t>PRECEDENSOWY WYROK W SPRAWIE OPŁATY STAŁEJ</a:t>
            </a:r>
          </a:p>
        </p:txBody>
      </p:sp>
      <p:pic>
        <p:nvPicPr>
          <p:cNvPr id="8" name="Obraz 7" descr="Obraz zawierający tekst, książka&#10;&#10;Opis wygenerowany przy wysokim poziomie pewności">
            <a:extLst>
              <a:ext uri="{FF2B5EF4-FFF2-40B4-BE49-F238E27FC236}">
                <a16:creationId xmlns:a16="http://schemas.microsoft.com/office/drawing/2014/main" xmlns="" id="{7CAF3308-78B7-4858-8895-836E3BFE3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8" y="2035756"/>
            <a:ext cx="3477627" cy="347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836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1408D8D-5089-4A92-A664-0D3CB2D24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4" t="17434" r="28119" b="2621"/>
          <a:stretch/>
        </p:blipFill>
        <p:spPr>
          <a:xfrm>
            <a:off x="-209550" y="0"/>
            <a:ext cx="5585824" cy="6974762"/>
          </a:xfrm>
          <a:prstGeom prst="rect">
            <a:avLst/>
          </a:prstGeom>
        </p:spPr>
      </p:pic>
      <p:sp>
        <p:nvSpPr>
          <p:cNvPr id="3" name="Prostokąt 29">
            <a:extLst>
              <a:ext uri="{FF2B5EF4-FFF2-40B4-BE49-F238E27FC236}">
                <a16:creationId xmlns:a16="http://schemas.microsoft.com/office/drawing/2014/main" xmlns="" id="{D89B78BE-451F-4968-B942-893CE3D55F2D}"/>
              </a:ext>
            </a:extLst>
          </p:cNvPr>
          <p:cNvSpPr/>
          <p:nvPr/>
        </p:nvSpPr>
        <p:spPr>
          <a:xfrm>
            <a:off x="5862864" y="2284699"/>
            <a:ext cx="5921149" cy="3143250"/>
          </a:xfrm>
          <a:prstGeom prst="rect">
            <a:avLst/>
          </a:prstGeom>
          <a:solidFill>
            <a:schemeClr val="bg1"/>
          </a:solidFill>
          <a:ln w="19046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A43757"/>
                </a:solidFill>
                <a:latin typeface="Arial"/>
              </a:rPr>
              <a:t>Art. 7a §  1. KPA</a:t>
            </a:r>
          </a:p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6D6E71"/>
              </a:solidFill>
              <a:latin typeface="Arial"/>
            </a:endParaRPr>
          </a:p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6D6E71"/>
                </a:solidFill>
                <a:latin typeface="Arial"/>
              </a:rPr>
              <a:t>Jeżeli przedmiotem postępowania administracyjnego jest nałożenie na stronę obowiązku bądź ograniczenie lub odebranie stronie uprawnienia, a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w sprawie pozostają wątpliwości co do treści normy prawnej, wątpliwości te są rozstrzygane </a:t>
            </a:r>
            <a:r>
              <a:rPr lang="pl-PL" b="1" u="sng" kern="0" dirty="0">
                <a:solidFill>
                  <a:srgbClr val="A43757"/>
                </a:solidFill>
                <a:latin typeface="Arial"/>
              </a:rPr>
              <a:t>na korzyść strony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, chyba że sprzeciwiają się temu sporne interesy stron albo interesy osób trzecich, na które wynik postępowania ma bezpośredni wpływ.</a:t>
            </a:r>
            <a:endParaRPr lang="pl-PL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8" name="Prostokąt 2">
            <a:extLst>
              <a:ext uri="{FF2B5EF4-FFF2-40B4-BE49-F238E27FC236}">
                <a16:creationId xmlns:a16="http://schemas.microsoft.com/office/drawing/2014/main" xmlns="" id="{DC825A17-7A06-4134-AEEE-96F798D34ABE}"/>
              </a:ext>
            </a:extLst>
          </p:cNvPr>
          <p:cNvSpPr/>
          <p:nvPr/>
        </p:nvSpPr>
        <p:spPr>
          <a:xfrm>
            <a:off x="5862856" y="242469"/>
            <a:ext cx="5921157" cy="1714499"/>
          </a:xfrm>
          <a:prstGeom prst="rect">
            <a:avLst/>
          </a:prstGeom>
          <a:solidFill>
            <a:srgbClr val="A43757"/>
          </a:solidFill>
          <a:ln w="12700" cap="flat">
            <a:solidFill>
              <a:srgbClr val="A43757"/>
            </a:solidFill>
            <a:prstDash val="solid"/>
            <a:miter/>
          </a:ln>
        </p:spPr>
        <p:txBody>
          <a:bodyPr vert="horz" wrap="square" lIns="359953" tIns="45720" rIns="359953" bIns="45720" anchor="ctr" anchorCtr="1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kern="0" dirty="0">
                <a:solidFill>
                  <a:srgbClr val="FFFFFF"/>
                </a:solidFill>
                <a:latin typeface="Arial"/>
              </a:rPr>
              <a:t>WSA w Szczecinie w uzasadnieniu powołał się m.in. na zasadę </a:t>
            </a:r>
            <a:r>
              <a:rPr lang="pl-PL" sz="1600" b="1" kern="0" dirty="0">
                <a:solidFill>
                  <a:srgbClr val="FFFFFF"/>
                </a:solidFill>
                <a:latin typeface="Arial"/>
              </a:rPr>
              <a:t>przyjaznej interpretacji przepisów</a:t>
            </a:r>
            <a:r>
              <a:rPr lang="pl-PL" sz="1600" kern="0" dirty="0">
                <a:solidFill>
                  <a:srgbClr val="FFFFFF"/>
                </a:solidFill>
                <a:latin typeface="Arial"/>
              </a:rPr>
              <a:t> (</a:t>
            </a:r>
            <a:r>
              <a:rPr lang="pl-PL" sz="1600" i="1" kern="0" dirty="0">
                <a:solidFill>
                  <a:srgbClr val="FFFFFF"/>
                </a:solidFill>
                <a:latin typeface="Arial"/>
              </a:rPr>
              <a:t>in dubio pro libertate</a:t>
            </a:r>
            <a:r>
              <a:rPr lang="pl-PL" sz="1600" kern="0" dirty="0">
                <a:solidFill>
                  <a:srgbClr val="FFFFFF"/>
                </a:solidFill>
                <a:latin typeface="Arial"/>
              </a:rPr>
              <a:t>), która została wprowadzona 1 czerwca 2017 r. do polskiego systemu prawa nowelą KPA z dnia 7 kwietnia 2017 r.</a:t>
            </a:r>
          </a:p>
        </p:txBody>
      </p:sp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A8CF724E-9C18-425A-9C44-290AAB92F1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8506" y="5655593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Prostokąt 14">
            <a:extLst>
              <a:ext uri="{FF2B5EF4-FFF2-40B4-BE49-F238E27FC236}">
                <a16:creationId xmlns:a16="http://schemas.microsoft.com/office/drawing/2014/main" xmlns="" id="{07C555CF-0EB4-4964-9045-F338DFA6CDD4}"/>
              </a:ext>
            </a:extLst>
          </p:cNvPr>
          <p:cNvSpPr/>
          <p:nvPr/>
        </p:nvSpPr>
        <p:spPr>
          <a:xfrm>
            <a:off x="849018" y="1099719"/>
            <a:ext cx="3468687" cy="3632184"/>
          </a:xfrm>
          <a:prstGeom prst="rect">
            <a:avLst/>
          </a:prstGeom>
          <a:solidFill>
            <a:srgbClr val="FFFFFF">
              <a:alpha val="81961"/>
            </a:srgbClr>
          </a:solidFill>
          <a:ln w="76196" cap="flat">
            <a:solidFill>
              <a:srgbClr val="FFFFFF"/>
            </a:solidFill>
            <a:prstDash val="solid"/>
            <a:miter/>
          </a:ln>
        </p:spPr>
        <p:txBody>
          <a:bodyPr lIns="467999" rIns="467999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1" kern="0" dirty="0">
                <a:solidFill>
                  <a:srgbClr val="6D6E71"/>
                </a:solidFill>
                <a:latin typeface="Arial"/>
              </a:rPr>
              <a:t>In dubio</a:t>
            </a:r>
            <a:br>
              <a:rPr lang="pl-PL" sz="4400" b="1" i="1" kern="0" dirty="0">
                <a:solidFill>
                  <a:srgbClr val="6D6E71"/>
                </a:solidFill>
                <a:latin typeface="Arial"/>
              </a:rPr>
            </a:br>
            <a:r>
              <a:rPr lang="pl-PL" sz="4400" b="1" i="1" kern="0" dirty="0">
                <a:solidFill>
                  <a:srgbClr val="6D6E71"/>
                </a:solidFill>
                <a:latin typeface="Arial"/>
              </a:rPr>
              <a:t>pro libertate</a:t>
            </a:r>
            <a:br>
              <a:rPr lang="pl-PL" sz="4400" b="1" i="1" kern="0" dirty="0">
                <a:solidFill>
                  <a:srgbClr val="6D6E71"/>
                </a:solidFill>
                <a:latin typeface="Arial"/>
              </a:rPr>
            </a:br>
            <a:endParaRPr lang="pl-PL" sz="1100" b="1" i="1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7" name="Prostokąt 29">
            <a:extLst>
              <a:ext uri="{FF2B5EF4-FFF2-40B4-BE49-F238E27FC236}">
                <a16:creationId xmlns:a16="http://schemas.microsoft.com/office/drawing/2014/main" xmlns="" id="{86597B7C-AF8D-4FDF-8C02-A1E0BBD19B11}"/>
              </a:ext>
            </a:extLst>
          </p:cNvPr>
          <p:cNvSpPr/>
          <p:nvPr/>
        </p:nvSpPr>
        <p:spPr>
          <a:xfrm>
            <a:off x="5862864" y="5562600"/>
            <a:ext cx="5921149" cy="1052931"/>
          </a:xfrm>
          <a:prstGeom prst="rect">
            <a:avLst/>
          </a:prstGeom>
          <a:solidFill>
            <a:schemeClr val="bg1"/>
          </a:solidFill>
          <a:ln w="19046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kern="0" dirty="0">
                <a:solidFill>
                  <a:srgbClr val="A43757"/>
                </a:solidFill>
                <a:latin typeface="Arial"/>
              </a:rPr>
              <a:t>Uwaga! 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Dnia 5 października 2018 r. został opublikowany rządowy projekt noweli Prawa wodnego, który ma na celu zmianę przepisów Prawa wodnego w duchu interpretacji </a:t>
            </a:r>
            <a:r>
              <a:rPr lang="pl-PL" sz="1400" kern="0" dirty="0" err="1">
                <a:solidFill>
                  <a:srgbClr val="6D6E71"/>
                </a:solidFill>
                <a:latin typeface="Arial"/>
              </a:rPr>
              <a:t>profiskalnej</a:t>
            </a:r>
            <a:r>
              <a:rPr lang="pl-PL" sz="1400" kern="0" dirty="0">
                <a:solidFill>
                  <a:srgbClr val="6D6E71"/>
                </a:solidFill>
                <a:latin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01774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82C79E0C-232D-4E11-9B8D-0944563B9803}"/>
              </a:ext>
            </a:extLst>
          </p:cNvPr>
          <p:cNvSpPr txBox="1"/>
          <p:nvPr/>
        </p:nvSpPr>
        <p:spPr>
          <a:xfrm>
            <a:off x="1641475" y="841375"/>
            <a:ext cx="8826500" cy="635000"/>
          </a:xfrm>
          <a:prstGeom prst="rect">
            <a:avLst/>
          </a:prstGeom>
          <a:noFill/>
          <a:ln cap="flat"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251" name="Prostokąt 7">
            <a:extLst>
              <a:ext uri="{FF2B5EF4-FFF2-40B4-BE49-F238E27FC236}">
                <a16:creationId xmlns:a16="http://schemas.microsoft.com/office/drawing/2014/main" xmlns="" id="{11A0C626-6E60-4E77-825B-6E1EE6FA4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0" y="1712913"/>
            <a:ext cx="914082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96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Jakie…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4400" dirty="0">
                <a:solidFill>
                  <a:srgbClr val="6D6E71"/>
                </a:solidFill>
                <a:latin typeface="Arial" panose="020B0604020202020204" pitchFamily="34" charset="0"/>
              </a:rPr>
              <a:t>są stawki opłat zmiennych</a:t>
            </a:r>
            <a:br>
              <a:rPr lang="pl-PL" altLang="pl-PL" sz="4400" dirty="0">
                <a:solidFill>
                  <a:srgbClr val="6D6E71"/>
                </a:solidFill>
                <a:latin typeface="Arial" panose="020B0604020202020204" pitchFamily="34" charset="0"/>
              </a:rPr>
            </a:br>
            <a:r>
              <a:rPr lang="pl-PL" altLang="pl-PL" sz="4400" dirty="0">
                <a:solidFill>
                  <a:srgbClr val="6D6E71"/>
                </a:solidFill>
                <a:latin typeface="Arial" panose="020B0604020202020204" pitchFamily="34" charset="0"/>
              </a:rPr>
              <a:t>za odprowadzanie deszczówki</a:t>
            </a:r>
            <a:endParaRPr kumimoji="0" lang="pl-PL" altLang="pl-PL" sz="4400" b="1" i="0" u="none" strike="noStrike" kern="120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E3F4678-7513-4B1B-B657-593EDE29BFD1}"/>
              </a:ext>
            </a:extLst>
          </p:cNvPr>
          <p:cNvSpPr/>
          <p:nvPr/>
        </p:nvSpPr>
        <p:spPr>
          <a:xfrm>
            <a:off x="8988425" y="1296988"/>
            <a:ext cx="2432050" cy="4508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87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6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B0E124A7-E87D-4706-93DB-F8A26AA0DD08}"/>
              </a:ext>
            </a:extLst>
          </p:cNvPr>
          <p:cNvSpPr txBox="1"/>
          <p:nvPr/>
        </p:nvSpPr>
        <p:spPr>
          <a:xfrm>
            <a:off x="1854202" y="771525"/>
            <a:ext cx="8826502" cy="6778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50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STAWKI OPŁAT</a:t>
            </a: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/>
            </a:r>
            <a:b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OPŁATA</a:t>
            </a:r>
            <a:r>
              <a:rPr kumimoji="0" lang="pl-PL" b="1" i="0" u="none" strike="noStrike" kern="1200" cap="none" spc="0" normalizeH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 ZMIENNA</a:t>
            </a:r>
            <a:endParaRPr kumimoji="0" lang="pl-PL" sz="25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4" name="Prostokąt 9">
            <a:extLst>
              <a:ext uri="{FF2B5EF4-FFF2-40B4-BE49-F238E27FC236}">
                <a16:creationId xmlns:a16="http://schemas.microsoft.com/office/drawing/2014/main" xmlns="" id="{46F9B163-BDC5-4267-B663-9E8FDAA54E4A}"/>
              </a:ext>
            </a:extLst>
          </p:cNvPr>
          <p:cNvSpPr/>
          <p:nvPr/>
        </p:nvSpPr>
        <p:spPr>
          <a:xfrm>
            <a:off x="1122339" y="2235199"/>
            <a:ext cx="10551479" cy="1074057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15999" tIns="45720" rIns="216000" bIns="45720" anchor="ctr" anchorCtr="1" compatLnSpc="1">
            <a:no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Jednostkowe stawki opłat za usługi wodne w formie opłaty zmiennej za odprowadzanie do wód - wód opadowych lub roztopowych ujętych w otwarte lub zamknięte systemy kanalizacji deszczowej służące do odprowadzania opadów atmosferycznych w granicach administracyjnych miast wynoszą:</a:t>
            </a:r>
            <a:endParaRPr kumimoji="0" lang="pl-PL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/>
              <a:cs typeface="Arial" pitchFamily="34"/>
            </a:endParaRPr>
          </a:p>
        </p:txBody>
      </p:sp>
      <p:sp>
        <p:nvSpPr>
          <p:cNvPr id="7" name="Prostokąt 21">
            <a:extLst>
              <a:ext uri="{FF2B5EF4-FFF2-40B4-BE49-F238E27FC236}">
                <a16:creationId xmlns:a16="http://schemas.microsoft.com/office/drawing/2014/main" xmlns="" id="{AD002375-F4F1-44FF-ABCC-6B60C8FD5AFA}"/>
              </a:ext>
            </a:extLst>
          </p:cNvPr>
          <p:cNvSpPr/>
          <p:nvPr/>
        </p:nvSpPr>
        <p:spPr>
          <a:xfrm>
            <a:off x="3352800" y="6415314"/>
            <a:ext cx="8839200" cy="307306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§ </a:t>
            </a:r>
            <a:r>
              <a:rPr lang="pl-PL" sz="1400" b="1" kern="0" dirty="0">
                <a:solidFill>
                  <a:srgbClr val="FFFFFF"/>
                </a:solidFill>
                <a:latin typeface="Arial"/>
              </a:rPr>
              <a:t>8</a:t>
            </a: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Rozporządzenia z dnia 22 grudnia 2017 r. w sprawie jednostkowych opłat za usługi wodne 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rostokąt 9">
            <a:extLst>
              <a:ext uri="{FF2B5EF4-FFF2-40B4-BE49-F238E27FC236}">
                <a16:creationId xmlns:a16="http://schemas.microsoft.com/office/drawing/2014/main" xmlns="" id="{F688DE20-96F7-4E69-8042-5D0154A7BD57}"/>
              </a:ext>
            </a:extLst>
          </p:cNvPr>
          <p:cNvSpPr/>
          <p:nvPr/>
        </p:nvSpPr>
        <p:spPr>
          <a:xfrm>
            <a:off x="1122339" y="3429000"/>
            <a:ext cx="10551479" cy="2124075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15999" tIns="45720" rIns="216000" bIns="45720" anchor="ctr" anchorCtr="1" compatLnSpc="1">
            <a:noAutofit/>
          </a:bodyPr>
          <a:lstStyle/>
          <a:p>
            <a:pPr marL="342900" lvl="0" indent="-342900" algn="just"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bez urządzeń do retencjonowania wody z terenów uszczelnionych - </a:t>
            </a:r>
            <a:r>
              <a:rPr lang="pl-PL" b="1" kern="0" dirty="0">
                <a:solidFill>
                  <a:srgbClr val="A43757"/>
                </a:solidFill>
                <a:latin typeface="Arial" pitchFamily="34"/>
                <a:cs typeface="Arial" pitchFamily="34"/>
              </a:rPr>
              <a:t>0,75 zł za 1 m3 na 1 rok;</a:t>
            </a:r>
          </a:p>
          <a:p>
            <a:pPr marL="342900" lvl="0" indent="-342900" algn="just"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urządzeniami do retencjonowania wody o pojemności:</a:t>
            </a:r>
          </a:p>
          <a:p>
            <a:pPr marL="800100" lvl="1" indent="-342900" algn="just">
              <a:buFont typeface="+mj-lt"/>
              <a:buAutoNum type="alphaL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do 10% odpływu rocznego z terenów uszczelnionych - </a:t>
            </a:r>
            <a:r>
              <a:rPr lang="pl-PL" b="1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0,625 zł za 1 m3 na 1 rok,</a:t>
            </a:r>
          </a:p>
          <a:p>
            <a:pPr marL="800100" lvl="1" indent="-342900" algn="just">
              <a:buFont typeface="+mj-lt"/>
              <a:buAutoNum type="alphaL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powyżej 10% odpływu rocznego z terenów uszczelnionych - </a:t>
            </a:r>
            <a:r>
              <a:rPr lang="pl-PL" b="1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0,50 zł za 1 m3 na 1 rok</a:t>
            </a:r>
            <a:r>
              <a:rPr lang="pl-PL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,</a:t>
            </a:r>
          </a:p>
          <a:p>
            <a:pPr marL="800100" lvl="1" indent="-342900" algn="just">
              <a:buFont typeface="+mj-lt"/>
              <a:buAutoNum type="alphaL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powyżej 20% odpływu rocznego z terenów uszczelnionych - </a:t>
            </a:r>
            <a:r>
              <a:rPr lang="pl-PL" b="1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0,375 zł za 1 m3 na 1 rok</a:t>
            </a:r>
            <a:r>
              <a:rPr lang="pl-PL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,</a:t>
            </a:r>
          </a:p>
          <a:p>
            <a:pPr marL="800100" lvl="1" indent="-342900" algn="just">
              <a:buFont typeface="+mj-lt"/>
              <a:buAutoNum type="alphaL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powyżej 30% odpływu rocznego z terenów uszczelnionych - </a:t>
            </a:r>
            <a:r>
              <a:rPr lang="pl-PL" b="1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0,075 zł za 1 m3 na 1 rok</a:t>
            </a:r>
            <a:r>
              <a:rPr lang="pl-PL" kern="0" dirty="0">
                <a:solidFill>
                  <a:srgbClr val="6D6E71"/>
                </a:solidFill>
                <a:latin typeface="Arial" pitchFamily="34"/>
                <a:cs typeface="Arial" pitchFamily="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5195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odzież&#10;&#10;Opis wygenerowany przy wysokim poziomie pewności">
            <a:extLst>
              <a:ext uri="{FF2B5EF4-FFF2-40B4-BE49-F238E27FC236}">
                <a16:creationId xmlns:a16="http://schemas.microsoft.com/office/drawing/2014/main" xmlns="" id="{30AF2715-6458-4394-AF23-444FF74D8C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8" r="7441"/>
          <a:stretch/>
        </p:blipFill>
        <p:spPr>
          <a:xfrm>
            <a:off x="0" y="0"/>
            <a:ext cx="7238000" cy="6858000"/>
          </a:xfrm>
          <a:prstGeom prst="rect">
            <a:avLst/>
          </a:prstGeom>
        </p:spPr>
      </p:pic>
      <p:pic>
        <p:nvPicPr>
          <p:cNvPr id="7" name="Obraz 8">
            <a:extLst>
              <a:ext uri="{FF2B5EF4-FFF2-40B4-BE49-F238E27FC236}">
                <a16:creationId xmlns:a16="http://schemas.microsoft.com/office/drawing/2014/main" xmlns="" id="{47212446-629C-46AA-990A-68B9A3C87F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702" y="5789156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Strzałka: w dół 12">
            <a:extLst>
              <a:ext uri="{FF2B5EF4-FFF2-40B4-BE49-F238E27FC236}">
                <a16:creationId xmlns:a16="http://schemas.microsoft.com/office/drawing/2014/main" xmlns="" id="{006A949F-56A8-41B0-BA51-0BA85B9C26B6}"/>
              </a:ext>
            </a:extLst>
          </p:cNvPr>
          <p:cNvSpPr/>
          <p:nvPr/>
        </p:nvSpPr>
        <p:spPr>
          <a:xfrm>
            <a:off x="8100398" y="1093304"/>
            <a:ext cx="1066800" cy="832286"/>
          </a:xfrm>
          <a:prstGeom prst="downArrow">
            <a:avLst/>
          </a:prstGeom>
          <a:solidFill>
            <a:srgbClr val="A43757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D6BC1038-F615-446B-99D6-C7875AB71ED2}"/>
              </a:ext>
            </a:extLst>
          </p:cNvPr>
          <p:cNvSpPr/>
          <p:nvPr/>
        </p:nvSpPr>
        <p:spPr>
          <a:xfrm>
            <a:off x="5607958" y="1925590"/>
            <a:ext cx="6051682" cy="1947910"/>
          </a:xfrm>
          <a:prstGeom prst="rect">
            <a:avLst/>
          </a:prstGeom>
          <a:solidFill>
            <a:sysClr val="window" lastClr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Dokonuje z</a:t>
            </a:r>
            <a:r>
              <a:rPr kumimoji="0" lang="pl-PL" sz="2400" b="1" i="0" u="none" strike="noStrike" kern="0" cap="none" spc="0" normalizeH="0" baseline="0" noProof="0" dirty="0" err="1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miany</a:t>
            </a: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trybu ustalenia wysokości opłat za usługi wodne związanych</a:t>
            </a:r>
            <a:r>
              <a:rPr kumimoji="0" lang="pl-PL" sz="2400" b="1" i="0" u="none" strike="noStrike" kern="0" cap="none" spc="0" normalizeH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z deszczówką</a:t>
            </a: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 okresie przejściowym</a:t>
            </a:r>
            <a:endParaRPr kumimoji="0" lang="pl-PL" sz="2400" b="1" i="0" u="none" strike="noStrike" kern="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789B0854-1FDC-42BC-8D97-A9B11A69CC66}"/>
              </a:ext>
            </a:extLst>
          </p:cNvPr>
          <p:cNvSpPr/>
          <p:nvPr/>
        </p:nvSpPr>
        <p:spPr>
          <a:xfrm>
            <a:off x="5607957" y="451405"/>
            <a:ext cx="6051682" cy="82479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180000" tIns="45720" rIns="180000" bIns="45720" anchor="ctr" anchorCtr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NOWELA</a:t>
            </a:r>
            <a:r>
              <a:rPr kumimoji="0" lang="pl-PL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PRAWA WODNEGO</a:t>
            </a:r>
            <a:br>
              <a:rPr kumimoji="0" lang="pl-PL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l-PL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 dnia 20 lipca 2018 r. 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D6BC1038-F615-446B-99D6-C7875AB71ED2}"/>
              </a:ext>
            </a:extLst>
          </p:cNvPr>
          <p:cNvSpPr/>
          <p:nvPr/>
        </p:nvSpPr>
        <p:spPr>
          <a:xfrm>
            <a:off x="5607957" y="4190284"/>
            <a:ext cx="6051682" cy="1947910"/>
          </a:xfrm>
          <a:prstGeom prst="rect">
            <a:avLst/>
          </a:prstGeom>
          <a:solidFill>
            <a:sysClr val="window" lastClr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noProof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praktyce stanowi ona natomiast uregulowanie wcześniejszej praktyki Wód Polskich oraz podmiotów korzystających z usług wodnych. </a:t>
            </a:r>
            <a:endParaRPr kumimoji="0" lang="pl-PL" sz="2400" b="1" i="0" u="none" strike="noStrike" kern="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4973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59A58B32-C697-45E1-A88E-F96BC3608D97}"/>
              </a:ext>
            </a:extLst>
          </p:cNvPr>
          <p:cNvSpPr/>
          <p:nvPr/>
        </p:nvSpPr>
        <p:spPr>
          <a:xfrm>
            <a:off x="358643" y="2456225"/>
            <a:ext cx="5482727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38)   w art. 552 po ust. 2 dodaje się ust. 2a–2o w brzmieniu:</a:t>
            </a:r>
          </a:p>
        </p:txBody>
      </p:sp>
      <p:sp>
        <p:nvSpPr>
          <p:cNvPr id="20" name="Symbol zastępczy tekstu 1">
            <a:extLst>
              <a:ext uri="{FF2B5EF4-FFF2-40B4-BE49-F238E27FC236}">
                <a16:creationId xmlns:a16="http://schemas.microsoft.com/office/drawing/2014/main" xmlns="" id="{2CE41BDE-8FEE-4DA3-8EB4-F3B78DCCCEDA}"/>
              </a:ext>
            </a:extLst>
          </p:cNvPr>
          <p:cNvSpPr txBox="1">
            <a:spLocks/>
          </p:cNvSpPr>
          <p:nvPr/>
        </p:nvSpPr>
        <p:spPr>
          <a:xfrm>
            <a:off x="1557446" y="680085"/>
            <a:ext cx="10485599" cy="7200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SKUTKI DUŻEJ NOWELI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DOPRECYZOWANIE PRZEPISÓW PRZEJŚCIOWYCH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9EDCA9D8-14EE-424E-92C8-656D6674442A}"/>
              </a:ext>
            </a:extLst>
          </p:cNvPr>
          <p:cNvSpPr/>
          <p:nvPr/>
        </p:nvSpPr>
        <p:spPr>
          <a:xfrm>
            <a:off x="358644" y="2816814"/>
            <a:ext cx="6526898" cy="65859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„2a. Ustalenie wysokości opłaty za usługi wodne w okresie do dnia 31 grudnia 2020 r. następuje również na podstawie: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D1D0D447-0ED7-41C5-A090-0D192EB89186}"/>
              </a:ext>
            </a:extLst>
          </p:cNvPr>
          <p:cNvSpPr/>
          <p:nvPr/>
        </p:nvSpPr>
        <p:spPr>
          <a:xfrm>
            <a:off x="822194" y="3719954"/>
            <a:ext cx="6063348" cy="76024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odczytów z przyrządów pomiarowych dokonywanych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ramach kontroli gospodarowania wodami albo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xmlns="" id="{BA3566B4-80F9-493F-BB92-FE6BAEAE75DD}"/>
              </a:ext>
            </a:extLst>
          </p:cNvPr>
          <p:cNvSpPr/>
          <p:nvPr/>
        </p:nvSpPr>
        <p:spPr>
          <a:xfrm>
            <a:off x="358644" y="3719954"/>
            <a:ext cx="463549" cy="356665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1)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21773E52-5590-4971-B105-F4A5AC39C115}"/>
              </a:ext>
            </a:extLst>
          </p:cNvPr>
          <p:cNvSpPr/>
          <p:nvPr/>
        </p:nvSpPr>
        <p:spPr>
          <a:xfrm>
            <a:off x="822194" y="4592365"/>
            <a:ext cx="6063348" cy="872412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oświadczeń podmiotów obowiązanych do ponosze-nia opłat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 usługi wodne, za poszczególne kwartały.”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xmlns="" id="{B208C7EC-C170-470F-AD09-2AE8A34BC33B}"/>
              </a:ext>
            </a:extLst>
          </p:cNvPr>
          <p:cNvSpPr/>
          <p:nvPr/>
        </p:nvSpPr>
        <p:spPr>
          <a:xfrm>
            <a:off x="358644" y="4592365"/>
            <a:ext cx="463549" cy="356665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D8D044A-DA6B-480E-AC63-C8D3445053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8" t="2410" r="-27385" b="-2410"/>
          <a:stretch/>
        </p:blipFill>
        <p:spPr>
          <a:xfrm>
            <a:off x="7083845" y="0"/>
            <a:ext cx="9918400" cy="706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333CE7D6-91B5-406B-B76A-9748C8E9EDAB}"/>
              </a:ext>
            </a:extLst>
          </p:cNvPr>
          <p:cNvSpPr/>
          <p:nvPr/>
        </p:nvSpPr>
        <p:spPr>
          <a:xfrm>
            <a:off x="410804" y="1635434"/>
            <a:ext cx="6051682" cy="1704029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 1 stycznia 2018 r. wysokość opłaty</a:t>
            </a:r>
            <a:r>
              <a:rPr kumimoji="0" lang="pl-PL" sz="1600" b="0" i="0" u="none" strike="noStrike" kern="0" cap="none" spc="0" normalizeH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za odprowadzaną deszczówkę zależy od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ilości odprowadzanych wód </a:t>
            </a:r>
            <a:r>
              <a:rPr lang="pl-PL" sz="1600" b="1" kern="0" dirty="0">
                <a:solidFill>
                  <a:srgbClr val="A43757"/>
                </a:solidFill>
                <a:latin typeface="Arial"/>
              </a:rPr>
              <a:t> wyrażoną 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m3 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 zaś tak jak jest to w przypadku opłat za korzystanie ze środowiska 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odniesieniu do liczby m2 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powierzchni zanieczyszczonej, z których takie wody spływają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A1A9C36A-7D5A-4B28-9570-00F814834FFD}"/>
              </a:ext>
            </a:extLst>
          </p:cNvPr>
          <p:cNvSpPr/>
          <p:nvPr/>
        </p:nvSpPr>
        <p:spPr>
          <a:xfrm>
            <a:off x="410804" y="3441700"/>
            <a:ext cx="6051682" cy="1651000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konieczność ponoszenia opłaty za odprowadzanie do wód, wód opadowych i roztopowych od 1 stycznia 2018 r. nie jest</a:t>
            </a:r>
            <a:r>
              <a:rPr kumimoji="0" lang="pl-PL" sz="1600" b="0" i="0" u="none" strike="noStrike" kern="0" cap="none" spc="0" normalizeH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ograniczona tylko do wód pochodzących z powierzchni zanieczyszczonych, a 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dotyczy wszystkich wód opadowych i roztopowych zasilających kanalizację deszczową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303"/>
          <a:stretch/>
        </p:blipFill>
        <p:spPr>
          <a:xfrm>
            <a:off x="6749956" y="-26673"/>
            <a:ext cx="5442044" cy="6884673"/>
          </a:xfrm>
          <a:prstGeom prst="rect">
            <a:avLst/>
          </a:prstGeom>
        </p:spPr>
      </p:pic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xmlns="" id="{F4DCFA65-1BAF-4F49-B535-397FB3C54968}"/>
              </a:ext>
            </a:extLst>
          </p:cNvPr>
          <p:cNvSpPr txBox="1">
            <a:spLocks/>
          </p:cNvSpPr>
          <p:nvPr/>
        </p:nvSpPr>
        <p:spPr>
          <a:xfrm>
            <a:off x="1863725" y="739775"/>
            <a:ext cx="8842375" cy="6842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WNIOSKI</a:t>
            </a:r>
            <a:endParaRPr kumimoji="0" lang="pl-PL" sz="25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A1A9C36A-7D5A-4B28-9570-00F814834FFD}"/>
              </a:ext>
            </a:extLst>
          </p:cNvPr>
          <p:cNvSpPr/>
          <p:nvPr/>
        </p:nvSpPr>
        <p:spPr>
          <a:xfrm>
            <a:off x="410804" y="5245100"/>
            <a:ext cx="6051682" cy="990600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wpływ na wysokość stawki omawianej opłaty</a:t>
            </a:r>
            <a:r>
              <a:rPr kumimoji="0" lang="pl-PL" sz="1600" b="0" i="0" u="none" strike="noStrike" kern="0" cap="none" spc="0" normalizeH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funkcjonowanie urządzeń do retencjonowania wody oraz ich pojemność</a:t>
            </a:r>
          </a:p>
        </p:txBody>
      </p:sp>
    </p:spTree>
    <p:extLst>
      <p:ext uri="{BB962C8B-B14F-4D97-AF65-F5344CB8AC3E}">
        <p14:creationId xmlns:p14="http://schemas.microsoft.com/office/powerpoint/2010/main" val="2923061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3">
            <a:extLst>
              <a:ext uri="{FF2B5EF4-FFF2-40B4-BE49-F238E27FC236}">
                <a16:creationId xmlns="" xmlns:a16="http://schemas.microsoft.com/office/drawing/2014/main" id="{A6354491-31B0-43FB-8259-DDE15F478206}"/>
              </a:ext>
            </a:extLst>
          </p:cNvPr>
          <p:cNvSpPr txBox="1"/>
          <p:nvPr/>
        </p:nvSpPr>
        <p:spPr>
          <a:xfrm>
            <a:off x="9864437" y="-734482"/>
            <a:ext cx="1251530" cy="62478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000" kern="0" dirty="0">
                <a:solidFill>
                  <a:srgbClr val="A43757"/>
                </a:solidFill>
                <a:latin typeface="Arial"/>
              </a:rPr>
              <a:t>„</a:t>
            </a:r>
          </a:p>
        </p:txBody>
      </p:sp>
      <p:sp>
        <p:nvSpPr>
          <p:cNvPr id="3" name="Prostokąt 12">
            <a:extLst>
              <a:ext uri="{FF2B5EF4-FFF2-40B4-BE49-F238E27FC236}">
                <a16:creationId xmlns="" xmlns:a16="http://schemas.microsoft.com/office/drawing/2014/main" id="{CADF51CA-C817-4F45-9C4F-DA32C6F4842E}"/>
              </a:ext>
            </a:extLst>
          </p:cNvPr>
          <p:cNvSpPr/>
          <p:nvPr/>
        </p:nvSpPr>
        <p:spPr>
          <a:xfrm>
            <a:off x="4025902" y="5513383"/>
            <a:ext cx="8229599" cy="72656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395999" tIns="45720" rIns="91440" bIns="45720" anchor="ctr" anchorCtr="0" compatLnSpc="1">
            <a:no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/>
              </a:rPr>
              <a:t>Uzasadnienie projektu noweli nPW (druk Sejmowy nr 2638)</a:t>
            </a:r>
          </a:p>
        </p:txBody>
      </p:sp>
      <p:pic>
        <p:nvPicPr>
          <p:cNvPr id="4" name="Obraz 1">
            <a:extLst>
              <a:ext uri="{FF2B5EF4-FFF2-40B4-BE49-F238E27FC236}">
                <a16:creationId xmlns="" xmlns:a16="http://schemas.microsoft.com/office/drawing/2014/main" id="{E0C7EA29-2D4B-493B-A59A-CAB93820B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4" y="3107826"/>
            <a:ext cx="3350626" cy="33506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bjaśnienie prostokątne 2">
            <a:extLst>
              <a:ext uri="{FF2B5EF4-FFF2-40B4-BE49-F238E27FC236}">
                <a16:creationId xmlns="" xmlns:a16="http://schemas.microsoft.com/office/drawing/2014/main" id="{316B3EBA-11D3-4399-9F86-A4AF1C175A88}"/>
              </a:ext>
            </a:extLst>
          </p:cNvPr>
          <p:cNvSpPr/>
          <p:nvPr/>
        </p:nvSpPr>
        <p:spPr>
          <a:xfrm>
            <a:off x="4025902" y="1542199"/>
            <a:ext cx="7686720" cy="3464780"/>
          </a:xfrm>
          <a:custGeom>
            <a:avLst>
              <a:gd name="f0" fmla="val -3355"/>
              <a:gd name="f1" fmla="val 18776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18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FFFFFF">
              <a:alpha val="76000"/>
            </a:srgbClr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7999" tIns="45720" rIns="287999" bIns="45720" anchor="ctr" anchorCtr="0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i="1" kern="0" dirty="0">
                <a:solidFill>
                  <a:srgbClr val="6D6E71"/>
                </a:solidFill>
                <a:latin typeface="Arial"/>
              </a:rPr>
              <a:t>„(…) stosowanie ustawy z dnia 20 lipca 2017 r. – Prawo wodne, która weszła w życie 1 stycznia 2018 r., wykazało </a:t>
            </a:r>
            <a:r>
              <a:rPr lang="pl-PL" sz="2000" b="1" i="1" kern="0" dirty="0">
                <a:solidFill>
                  <a:srgbClr val="A43757"/>
                </a:solidFill>
                <a:latin typeface="Arial"/>
              </a:rPr>
              <a:t>konieczność rozstrzygnięcia wątpliwości interpre-tacyjnych, w szczególności w zakresie wydawania zgód i przyrzeczeń wodnoprawnych</a:t>
            </a:r>
            <a:r>
              <a:rPr lang="pl-PL" sz="2000" b="1" i="1" kern="0" dirty="0">
                <a:solidFill>
                  <a:srgbClr val="6D6E71"/>
                </a:solidFill>
                <a:latin typeface="Arial"/>
              </a:rPr>
              <a:t> </a:t>
            </a:r>
            <a:r>
              <a:rPr lang="pl-PL" sz="2000" i="1" kern="0" dirty="0">
                <a:solidFill>
                  <a:srgbClr val="6D6E71"/>
                </a:solidFill>
                <a:latin typeface="Arial"/>
              </a:rPr>
              <a:t>oraz pozwoleń zintegrowanych, gospodarowania nieruchomościami Skarbu Państwa oraz stosowania nowego systemu opłat za usługi wodne”.</a:t>
            </a:r>
          </a:p>
        </p:txBody>
      </p:sp>
      <p:sp>
        <p:nvSpPr>
          <p:cNvPr id="6" name="Symbol zastępczy tekstu 1">
            <a:extLst>
              <a:ext uri="{FF2B5EF4-FFF2-40B4-BE49-F238E27FC236}">
                <a16:creationId xmlns="" xmlns:a16="http://schemas.microsoft.com/office/drawing/2014/main" id="{986C2973-259C-4362-A797-7A3611A37BCB}"/>
              </a:ext>
            </a:extLst>
          </p:cNvPr>
          <p:cNvSpPr txBox="1"/>
          <p:nvPr/>
        </p:nvSpPr>
        <p:spPr>
          <a:xfrm>
            <a:off x="1854202" y="771525"/>
            <a:ext cx="8826502" cy="6778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500" i="1" kern="0" dirty="0">
                <a:solidFill>
                  <a:srgbClr val="6D6E71"/>
                </a:solidFill>
                <a:latin typeface="Arial"/>
              </a:rPr>
              <a:t>RATIO LEGIS </a:t>
            </a:r>
            <a:r>
              <a:rPr lang="pl-PL" sz="2500" kern="0" dirty="0">
                <a:solidFill>
                  <a:srgbClr val="6D6E71"/>
                </a:solidFill>
                <a:latin typeface="Arial"/>
              </a:rPr>
              <a:t>ORAZ ZAŁOŻENIA DUŻEJ NOWELI NPW</a:t>
            </a:r>
          </a:p>
        </p:txBody>
      </p:sp>
    </p:spTree>
    <p:extLst>
      <p:ext uri="{BB962C8B-B14F-4D97-AF65-F5344CB8AC3E}">
        <p14:creationId xmlns:p14="http://schemas.microsoft.com/office/powerpoint/2010/main" val="2390526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>
            <a:extLst>
              <a:ext uri="{FF2B5EF4-FFF2-40B4-BE49-F238E27FC236}">
                <a16:creationId xmlns:a16="http://schemas.microsoft.com/office/drawing/2014/main" xmlns="" id="{F158C7C7-626D-4EA4-B31D-E55CEF5753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3267" r="37308" b="-3267"/>
          <a:stretch/>
        </p:blipFill>
        <p:spPr>
          <a:xfrm>
            <a:off x="-1891395" y="0"/>
            <a:ext cx="6688361" cy="71247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ostokąt 14">
            <a:extLst>
              <a:ext uri="{FF2B5EF4-FFF2-40B4-BE49-F238E27FC236}">
                <a16:creationId xmlns:a16="http://schemas.microsoft.com/office/drawing/2014/main" xmlns="" id="{25D99A98-A54C-4DBD-8269-B336877FA4FE}"/>
              </a:ext>
            </a:extLst>
          </p:cNvPr>
          <p:cNvSpPr/>
          <p:nvPr/>
        </p:nvSpPr>
        <p:spPr>
          <a:xfrm>
            <a:off x="5022165" y="2463359"/>
            <a:ext cx="6945585" cy="1159316"/>
          </a:xfrm>
          <a:prstGeom prst="rect">
            <a:avLst/>
          </a:prstGeom>
          <a:solidFill>
            <a:srgbClr val="FFFFFF">
              <a:alpha val="83137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288000" tIns="45720" rIns="288000" bIns="45720" anchor="ctr" anchorCtr="0" compatLnSpc="1"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Nowe Prawo wodne poprzez nowy system opłat za usługi wodne ma doprowadzić do </a:t>
            </a:r>
            <a:r>
              <a:rPr kumimoji="0" lang="pl-PL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rozwoju infrastruktury służącej retencjonowaniu wody</a:t>
            </a:r>
            <a:r>
              <a:rPr kumimoji="0" lang="pl-PL" b="1" i="0" u="none" strike="noStrike" kern="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5002179" y="1803400"/>
            <a:ext cx="7010958" cy="552840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514350" marR="0" lvl="0" indent="-514350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PRESJA RETENCYJNA</a:t>
            </a:r>
            <a:endParaRPr kumimoji="0" lang="pl-PL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5002179" y="736600"/>
            <a:ext cx="6978271" cy="552840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WNIOSKI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rostokąt 14">
            <a:extLst>
              <a:ext uri="{FF2B5EF4-FFF2-40B4-BE49-F238E27FC236}">
                <a16:creationId xmlns:a16="http://schemas.microsoft.com/office/drawing/2014/main" xmlns="" id="{25D99A98-A54C-4DBD-8269-B336877FA4FE}"/>
              </a:ext>
            </a:extLst>
          </p:cNvPr>
          <p:cNvSpPr/>
          <p:nvPr/>
        </p:nvSpPr>
        <p:spPr>
          <a:xfrm>
            <a:off x="5002178" y="4324298"/>
            <a:ext cx="6945585" cy="1593901"/>
          </a:xfrm>
          <a:prstGeom prst="rect">
            <a:avLst/>
          </a:prstGeom>
          <a:solidFill>
            <a:srgbClr val="FFFFFF">
              <a:alpha val="83137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288000" tIns="45720" rIns="288000" bIns="45720" anchor="ctr" anchorCtr="0" compatLnSpc="1"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</a:rPr>
              <a:t>Syste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m opłat za usługi wodne prowadzi do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wzrostu opłat z tytułu odprowadzanej deszczówki,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 przede wszystkim zrzutów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w granicach administracyjnych miast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. Należy przy tym zauważyć, że Wody Polskie często interpretują przepisy niekorzystny dla eksploatatorów sieci kanalizacyjnej. </a:t>
            </a: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Prostokąt 18">
            <a:extLst>
              <a:ext uri="{FF2B5EF4-FFF2-40B4-BE49-F238E27FC236}">
                <a16:creationId xmlns:a16="http://schemas.microsoft.com/office/drawing/2014/main" xmlns="" id="{1ABDFB6D-4686-40EF-AC77-274C7F4EBCEA}"/>
              </a:ext>
            </a:extLst>
          </p:cNvPr>
          <p:cNvSpPr/>
          <p:nvPr/>
        </p:nvSpPr>
        <p:spPr>
          <a:xfrm>
            <a:off x="5002178" y="3692915"/>
            <a:ext cx="6978271" cy="552840"/>
          </a:xfrm>
          <a:prstGeom prst="rect">
            <a:avLst/>
          </a:prstGeom>
          <a:solidFill>
            <a:srgbClr val="A43757"/>
          </a:solidFill>
          <a:ln w="28575" cap="flat">
            <a:noFill/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R="0" lvl="0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2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PRESJA OPŁATOWA</a:t>
            </a:r>
            <a:endParaRPr kumimoji="0" lang="pl-PL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60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="" xmlns:a16="http://schemas.microsoft.com/office/drawing/2014/main" id="{82C79E0C-232D-4E11-9B8D-0944563B9803}"/>
              </a:ext>
            </a:extLst>
          </p:cNvPr>
          <p:cNvSpPr txBox="1"/>
          <p:nvPr/>
        </p:nvSpPr>
        <p:spPr>
          <a:xfrm>
            <a:off x="1641933" y="841824"/>
            <a:ext cx="8826502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0" i="0" u="none" strike="noStrike" kern="0" cap="none" spc="0" baseline="0" dirty="0">
              <a:solidFill>
                <a:srgbClr val="6D6E71"/>
              </a:solidFill>
              <a:uFillTx/>
              <a:latin typeface="Arial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="" xmlns:a16="http://schemas.microsoft.com/office/drawing/2014/main" id="{AAE4A641-7920-4CD7-BC11-564C63635724}"/>
              </a:ext>
            </a:extLst>
          </p:cNvPr>
          <p:cNvSpPr/>
          <p:nvPr/>
        </p:nvSpPr>
        <p:spPr>
          <a:xfrm>
            <a:off x="1603790" y="2108731"/>
            <a:ext cx="9141823" cy="3739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9600" b="1" i="0" u="none" strike="noStrike" kern="1200" cap="none" spc="0" baseline="0" dirty="0" smtClean="0">
                <a:solidFill>
                  <a:srgbClr val="6D6E71"/>
                </a:solidFill>
                <a:uFillTx/>
                <a:latin typeface="Arial"/>
              </a:rPr>
              <a:t>Jak…</a:t>
            </a:r>
            <a:endParaRPr lang="pl-PL" sz="9600" b="1" i="0" u="none" strike="noStrike" kern="1200" cap="none" spc="0" baseline="0" dirty="0">
              <a:solidFill>
                <a:srgbClr val="6D6E71"/>
              </a:solidFill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00" dirty="0" smtClean="0">
                <a:solidFill>
                  <a:srgbClr val="6D6E71"/>
                </a:solidFill>
                <a:latin typeface="Arial"/>
              </a:rPr>
              <a:t>zatem zapewnić długoletnie finansowanie kanalizacji deszczowej </a:t>
            </a:r>
            <a:endParaRPr lang="pl-PL" sz="3200" b="1" i="0" u="none" strike="noStrike" kern="1200" cap="none" spc="0" baseline="0" dirty="0">
              <a:solidFill>
                <a:srgbClr val="A43757"/>
              </a:solidFill>
              <a:uFillTx/>
              <a:latin typeface="Arial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BE3F4678-7513-4B1B-B657-593EDE29BFD1}"/>
              </a:ext>
            </a:extLst>
          </p:cNvPr>
          <p:cNvSpPr/>
          <p:nvPr/>
        </p:nvSpPr>
        <p:spPr>
          <a:xfrm>
            <a:off x="8637654" y="81888"/>
            <a:ext cx="3419526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1300" b="1" kern="0" dirty="0">
                <a:solidFill>
                  <a:srgbClr val="A43757"/>
                </a:solidFill>
                <a:latin typeface="Arial"/>
              </a:rPr>
              <a:t>?</a:t>
            </a:r>
            <a:endParaRPr lang="pl-PL" sz="41300" b="1" dirty="0">
              <a:solidFill>
                <a:srgbClr val="A43757"/>
              </a:solidFill>
              <a:latin typeface="Arial"/>
            </a:endParaRPr>
          </a:p>
        </p:txBody>
      </p:sp>
      <p:pic>
        <p:nvPicPr>
          <p:cNvPr id="6" name="Obraz 8">
            <a:extLst>
              <a:ext uri="{FF2B5EF4-FFF2-40B4-BE49-F238E27FC236}">
                <a16:creationId xmlns="" xmlns:a16="http://schemas.microsoft.com/office/drawing/2014/main" id="{102CC165-7715-42E0-A7F3-AD8170CC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7155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Łącznik prostoliniowy 31"/>
          <p:cNvCxnSpPr/>
          <p:nvPr/>
        </p:nvCxnSpPr>
        <p:spPr>
          <a:xfrm>
            <a:off x="5988050" y="3290593"/>
            <a:ext cx="0" cy="1107236"/>
          </a:xfrm>
          <a:prstGeom prst="line">
            <a:avLst/>
          </a:prstGeom>
          <a:ln w="5715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12">
            <a:extLst>
              <a:ext uri="{FF2B5EF4-FFF2-40B4-BE49-F238E27FC236}">
                <a16:creationId xmlns="" xmlns:a16="http://schemas.microsoft.com/office/drawing/2014/main" id="{4B2A411C-EDE4-4FCD-937E-C2432038D003}"/>
              </a:ext>
            </a:extLst>
          </p:cNvPr>
          <p:cNvSpPr/>
          <p:nvPr/>
        </p:nvSpPr>
        <p:spPr>
          <a:xfrm>
            <a:off x="-186268" y="4243167"/>
            <a:ext cx="6174317" cy="1188581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6D6E71"/>
                </a:solidFill>
                <a:latin typeface="Arial"/>
              </a:rPr>
              <a:t>wody opadowe i roztopowe ściekiem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>
                <a:solidFill>
                  <a:srgbClr val="6D6E71"/>
                </a:solidFill>
                <a:latin typeface="Arial"/>
              </a:rPr>
              <a:t>(</a:t>
            </a:r>
            <a:r>
              <a:rPr lang="de-DE" sz="2400" kern="0" dirty="0">
                <a:solidFill>
                  <a:srgbClr val="6D6E71"/>
                </a:solidFill>
                <a:latin typeface="Arial"/>
              </a:rPr>
              <a:t>art. 2 pkt 8 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lit c </a:t>
            </a:r>
            <a:r>
              <a:rPr lang="de-DE" sz="2400" kern="0" dirty="0">
                <a:solidFill>
                  <a:srgbClr val="6D6E71"/>
                </a:solidFill>
                <a:latin typeface="Arial"/>
              </a:rPr>
              <a:t>UZZW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)</a:t>
            </a:r>
          </a:p>
        </p:txBody>
      </p:sp>
      <p:sp>
        <p:nvSpPr>
          <p:cNvPr id="8" name="Symbol zastępczy tekstu 1">
            <a:extLst>
              <a:ext uri="{FF2B5EF4-FFF2-40B4-BE49-F238E27FC236}">
                <a16:creationId xmlns="" xmlns:a16="http://schemas.microsoft.com/office/drawing/2014/main" id="{82FB9976-893E-4A2B-B8BE-D2D8BDBEC9BB}"/>
              </a:ext>
            </a:extLst>
          </p:cNvPr>
          <p:cNvSpPr txBox="1"/>
          <p:nvPr/>
        </p:nvSpPr>
        <p:spPr>
          <a:xfrm>
            <a:off x="1641924" y="771854"/>
            <a:ext cx="9477545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>
                <a:solidFill>
                  <a:srgbClr val="6D6E71"/>
                </a:solidFill>
                <a:latin typeface="Arial"/>
              </a:rPr>
              <a:t>STATUS PRAWNY WÓD OPADOWYCH I ROZTOPOWYCH</a:t>
            </a:r>
            <a:endParaRPr lang="pl-PL" sz="24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23" name="Prostokąt 52">
            <a:extLst>
              <a:ext uri="{FF2B5EF4-FFF2-40B4-BE49-F238E27FC236}">
                <a16:creationId xmlns="" xmlns:a16="http://schemas.microsoft.com/office/drawing/2014/main" id="{50AA3969-405E-47C4-9E92-561F82C4883C}"/>
              </a:ext>
            </a:extLst>
          </p:cNvPr>
          <p:cNvSpPr/>
          <p:nvPr/>
        </p:nvSpPr>
        <p:spPr>
          <a:xfrm>
            <a:off x="5988050" y="4243167"/>
            <a:ext cx="6203949" cy="1188582"/>
          </a:xfrm>
          <a:prstGeom prst="rect">
            <a:avLst/>
          </a:prstGeom>
          <a:solidFill>
            <a:srgbClr val="6D6E7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prstClr val="white"/>
                </a:solidFill>
                <a:latin typeface="Arial"/>
              </a:rPr>
              <a:t>Z dniem 24 sierpnia 2017 r. </a:t>
            </a:r>
            <a:br>
              <a:rPr lang="pl-PL" sz="2000" b="1" kern="0" dirty="0">
                <a:solidFill>
                  <a:prstClr val="white"/>
                </a:solidFill>
                <a:latin typeface="Arial"/>
              </a:rPr>
            </a:br>
            <a:r>
              <a:rPr lang="pl-PL" sz="2000" kern="0" dirty="0">
                <a:solidFill>
                  <a:prstClr val="white"/>
                </a:solidFill>
                <a:latin typeface="Arial"/>
              </a:rPr>
              <a:t>wyłączenie wód opadowych </a:t>
            </a:r>
            <a:br>
              <a:rPr lang="pl-PL" sz="2000" kern="0" dirty="0">
                <a:solidFill>
                  <a:prstClr val="white"/>
                </a:solidFill>
                <a:latin typeface="Arial"/>
              </a:rPr>
            </a:br>
            <a:r>
              <a:rPr lang="pl-PL" sz="2000" kern="0" dirty="0">
                <a:solidFill>
                  <a:prstClr val="white"/>
                </a:solidFill>
                <a:latin typeface="Arial"/>
              </a:rPr>
              <a:t>i roztopowych z definicji ścieku</a:t>
            </a:r>
          </a:p>
        </p:txBody>
      </p:sp>
      <p:sp>
        <p:nvSpPr>
          <p:cNvPr id="27" name="Prostokąt zaokrąglony 39">
            <a:extLst>
              <a:ext uri="{FF2B5EF4-FFF2-40B4-BE49-F238E27FC236}">
                <a16:creationId xmlns="" xmlns:a16="http://schemas.microsoft.com/office/drawing/2014/main" id="{D0B98982-46B0-4F8E-AFDF-CD8043C96C07}"/>
              </a:ext>
            </a:extLst>
          </p:cNvPr>
          <p:cNvSpPr/>
          <p:nvPr/>
        </p:nvSpPr>
        <p:spPr>
          <a:xfrm>
            <a:off x="3311376" y="1817342"/>
            <a:ext cx="5350931" cy="8351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720000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600" b="1" kern="0" dirty="0">
                <a:solidFill>
                  <a:srgbClr val="FFFFFF"/>
                </a:solidFill>
                <a:latin typeface="Arial"/>
              </a:rPr>
              <a:t>23 sierpnia 2017</a:t>
            </a:r>
            <a:endParaRPr lang="pl-PL" sz="3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70" y="1897874"/>
            <a:ext cx="674060" cy="674060"/>
          </a:xfrm>
          <a:prstGeom prst="rect">
            <a:avLst/>
          </a:prstGeom>
        </p:spPr>
      </p:pic>
      <p:sp>
        <p:nvSpPr>
          <p:cNvPr id="30" name="Prostokąt 9">
            <a:extLst>
              <a:ext uri="{FF2B5EF4-FFF2-40B4-BE49-F238E27FC236}">
                <a16:creationId xmlns="" xmlns:a16="http://schemas.microsoft.com/office/drawing/2014/main" id="{DCB60F88-84C5-46E0-9524-694780284504}"/>
              </a:ext>
            </a:extLst>
          </p:cNvPr>
          <p:cNvSpPr/>
          <p:nvPr/>
        </p:nvSpPr>
        <p:spPr>
          <a:xfrm>
            <a:off x="3311376" y="2778439"/>
            <a:ext cx="5382683" cy="1024308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srgbClr val="6D6E71"/>
                </a:solidFill>
                <a:latin typeface="Arial"/>
              </a:rPr>
              <a:t>Ogłoszenie ustawy z dnia 20 lipca 2017 r. nowe prawo wodne</a:t>
            </a:r>
            <a:r>
              <a:rPr lang="pl-PL" sz="2000" kern="0" dirty="0">
                <a:solidFill>
                  <a:srgbClr val="6D6E71"/>
                </a:solidFill>
                <a:latin typeface="Arial"/>
              </a:rPr>
              <a:t/>
            </a:r>
            <a:br>
              <a:rPr lang="pl-PL" sz="2000" kern="0" dirty="0">
                <a:solidFill>
                  <a:srgbClr val="6D6E71"/>
                </a:solidFill>
                <a:latin typeface="Arial"/>
              </a:rPr>
            </a:br>
            <a:r>
              <a:rPr lang="pl-PL" sz="1600" kern="0" dirty="0">
                <a:solidFill>
                  <a:srgbClr val="6D6E71"/>
                </a:solidFill>
                <a:latin typeface="Arial"/>
              </a:rPr>
              <a:t>(Dz.U. z 2017 r. poz. 1566)</a:t>
            </a:r>
            <a:endParaRPr lang="pl-PL" sz="1600" dirty="0">
              <a:solidFill>
                <a:srgbClr val="6D6E7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3629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7" grpId="0" animBg="1"/>
      <p:bldP spid="3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18">
            <a:extLst>
              <a:ext uri="{FF2B5EF4-FFF2-40B4-BE49-F238E27FC236}">
                <a16:creationId xmlns="" xmlns:a16="http://schemas.microsoft.com/office/drawing/2014/main" id="{01FC476E-CFE6-41B1-B6DB-9F92E4477DA2}"/>
              </a:ext>
            </a:extLst>
          </p:cNvPr>
          <p:cNvSpPr/>
          <p:nvPr/>
        </p:nvSpPr>
        <p:spPr>
          <a:xfrm>
            <a:off x="2509894" y="5093947"/>
            <a:ext cx="7896850" cy="127782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FFFFFF"/>
                </a:solidFill>
                <a:latin typeface="Arial"/>
              </a:rPr>
              <a:t>WNIOSEK: </a:t>
            </a:r>
            <a:r>
              <a:rPr lang="pl-PL" sz="2400" kern="0" dirty="0">
                <a:solidFill>
                  <a:srgbClr val="FFFFFF"/>
                </a:solidFill>
                <a:latin typeface="Arial"/>
              </a:rPr>
              <a:t>opłaty za odprowadzanie tego rodzaju wód nie powinny być już ujmowane w taryfach.</a:t>
            </a:r>
            <a:endParaRPr lang="pl-PL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ostokąt 8">
            <a:extLst>
              <a:ext uri="{FF2B5EF4-FFF2-40B4-BE49-F238E27FC236}">
                <a16:creationId xmlns="" xmlns:a16="http://schemas.microsoft.com/office/drawing/2014/main" id="{8D4494E7-CE0F-4548-BD03-54EB3FC53BCB}"/>
              </a:ext>
            </a:extLst>
          </p:cNvPr>
          <p:cNvSpPr/>
          <p:nvPr/>
        </p:nvSpPr>
        <p:spPr>
          <a:xfrm>
            <a:off x="2509894" y="1663020"/>
            <a:ext cx="2119382" cy="488262"/>
          </a:xfrm>
          <a:prstGeom prst="rect">
            <a:avLst/>
          </a:prstGeom>
          <a:solidFill>
            <a:srgbClr val="A43757"/>
          </a:solidFill>
          <a:ln w="19050" cap="flat">
            <a:solidFill>
              <a:srgbClr val="A43757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FFFFFF"/>
                </a:solidFill>
                <a:latin typeface="Arial"/>
              </a:rPr>
              <a:t>TARYFA</a:t>
            </a:r>
            <a:endParaRPr lang="pl-PL" sz="2400" b="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2509894" y="2133878"/>
            <a:ext cx="7896850" cy="4738886"/>
            <a:chOff x="5863434" y="2203781"/>
            <a:chExt cx="6983147" cy="4738886"/>
          </a:xfrm>
        </p:grpSpPr>
        <p:sp>
          <p:nvSpPr>
            <p:cNvPr id="5" name="pole tekstowe 1">
              <a:extLst>
                <a:ext uri="{FF2B5EF4-FFF2-40B4-BE49-F238E27FC236}">
                  <a16:creationId xmlns="" xmlns:a16="http://schemas.microsoft.com/office/drawing/2014/main" id="{86316D79-2D18-4F53-BC5F-0BF6B58C9CC0}"/>
                </a:ext>
              </a:extLst>
            </p:cNvPr>
            <p:cNvSpPr txBox="1"/>
            <p:nvPr/>
          </p:nvSpPr>
          <p:spPr>
            <a:xfrm>
              <a:off x="11518629" y="2572238"/>
              <a:ext cx="1295403" cy="43704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l-PL" sz="27800" dirty="0">
                  <a:solidFill>
                    <a:srgbClr val="A43757"/>
                  </a:solidFill>
                  <a:latin typeface="Arial"/>
                </a:rPr>
                <a:t>”</a:t>
              </a:r>
            </a:p>
          </p:txBody>
        </p:sp>
        <p:sp>
          <p:nvSpPr>
            <p:cNvPr id="3" name="Prostokąt 14">
              <a:extLst>
                <a:ext uri="{FF2B5EF4-FFF2-40B4-BE49-F238E27FC236}">
                  <a16:creationId xmlns="" xmlns:a16="http://schemas.microsoft.com/office/drawing/2014/main" id="{97AF8EF3-F962-4A62-AF79-8B63D6ABAED1}"/>
                </a:ext>
              </a:extLst>
            </p:cNvPr>
            <p:cNvSpPr/>
            <p:nvPr/>
          </p:nvSpPr>
          <p:spPr>
            <a:xfrm>
              <a:off x="5863434" y="2203781"/>
              <a:ext cx="6983147" cy="2310257"/>
            </a:xfrm>
            <a:prstGeom prst="rect">
              <a:avLst/>
            </a:prstGeom>
            <a:solidFill>
              <a:srgbClr val="FFFFFF">
                <a:alpha val="81000"/>
              </a:srgbClr>
            </a:solidFill>
            <a:ln w="19050" cap="flat">
              <a:solidFill>
                <a:srgbClr val="A43757"/>
              </a:solidFill>
              <a:prstDash val="solid"/>
              <a:miter/>
            </a:ln>
          </p:spPr>
          <p:txBody>
            <a:bodyPr vert="horz" wrap="square" lIns="323999" tIns="71999" rIns="324000" bIns="72000" anchor="ctr" anchorCtr="0" compatLnSpc="1">
              <a:noAutofit/>
            </a:bodyPr>
            <a:lstStyle/>
            <a:p>
              <a:pPr algn="just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l-PL" sz="2800" kern="0" dirty="0">
                  <a:solidFill>
                    <a:srgbClr val="6D6E71"/>
                  </a:solidFill>
                  <a:latin typeface="Arial"/>
                </a:rPr>
                <a:t>Zestawienie ogłoszonych publicznie cen </a:t>
              </a:r>
              <a:br>
                <a:rPr lang="pl-PL" sz="2800" kern="0" dirty="0">
                  <a:solidFill>
                    <a:srgbClr val="6D6E71"/>
                  </a:solidFill>
                  <a:latin typeface="Arial"/>
                </a:rPr>
              </a:br>
              <a:r>
                <a:rPr lang="pl-PL" sz="2800" kern="0" dirty="0">
                  <a:solidFill>
                    <a:srgbClr val="6D6E71"/>
                  </a:solidFill>
                  <a:latin typeface="Arial"/>
                </a:rPr>
                <a:t>i stawek opłat za zbiorowe zaopatrzenie </a:t>
              </a:r>
              <a:br>
                <a:rPr lang="pl-PL" sz="2800" kern="0" dirty="0">
                  <a:solidFill>
                    <a:srgbClr val="6D6E71"/>
                  </a:solidFill>
                  <a:latin typeface="Arial"/>
                </a:rPr>
              </a:br>
              <a:r>
                <a:rPr lang="pl-PL" sz="2800" kern="0" dirty="0">
                  <a:solidFill>
                    <a:srgbClr val="6D6E71"/>
                  </a:solidFill>
                  <a:latin typeface="Arial"/>
                </a:rPr>
                <a:t>w wodę i </a:t>
              </a:r>
              <a:r>
                <a:rPr lang="pl-PL" sz="2800" b="1" kern="0" dirty="0">
                  <a:solidFill>
                    <a:srgbClr val="A43757"/>
                  </a:solidFill>
                  <a:latin typeface="Arial"/>
                </a:rPr>
                <a:t>zbiorowe odprowadzanie ścieków</a:t>
              </a:r>
              <a:r>
                <a:rPr lang="pl-PL" sz="2800" kern="0" dirty="0">
                  <a:solidFill>
                    <a:srgbClr val="A43757"/>
                  </a:solidFill>
                  <a:latin typeface="Arial"/>
                </a:rPr>
                <a:t> </a:t>
              </a:r>
              <a:r>
                <a:rPr lang="pl-PL" sz="2800" kern="0" dirty="0">
                  <a:solidFill>
                    <a:srgbClr val="6D6E71"/>
                  </a:solidFill>
                  <a:latin typeface="Arial"/>
                </a:rPr>
                <a:t>oraz warunki ich stosowania.</a:t>
              </a:r>
              <a:endParaRPr lang="pl-PL" sz="2800" b="1" dirty="0">
                <a:solidFill>
                  <a:srgbClr val="6D6E71"/>
                </a:solidFill>
                <a:latin typeface="Arial"/>
              </a:endParaRPr>
            </a:p>
          </p:txBody>
        </p:sp>
      </p:grpSp>
      <p:sp>
        <p:nvSpPr>
          <p:cNvPr id="9" name="Symbol zastępczy tekstu 1">
            <a:extLst>
              <a:ext uri="{FF2B5EF4-FFF2-40B4-BE49-F238E27FC236}">
                <a16:creationId xmlns="" xmlns:a16="http://schemas.microsoft.com/office/drawing/2014/main" id="{36FD1C46-0C7F-4603-A656-DDF08CAFE56A}"/>
              </a:ext>
            </a:extLst>
          </p:cNvPr>
          <p:cNvSpPr txBox="1"/>
          <p:nvPr/>
        </p:nvSpPr>
        <p:spPr>
          <a:xfrm>
            <a:off x="1600200" y="771525"/>
            <a:ext cx="9080504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6D6E71"/>
                </a:solidFill>
                <a:latin typeface="Arial"/>
              </a:rPr>
              <a:t>SKUTKI PRAWNE </a:t>
            </a:r>
            <a:endParaRPr lang="pl-PL" sz="22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0" name="Strzałka w dół 9"/>
          <p:cNvSpPr/>
          <p:nvPr/>
        </p:nvSpPr>
        <p:spPr>
          <a:xfrm>
            <a:off x="6140452" y="4444135"/>
            <a:ext cx="666748" cy="591756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03200" y="6458853"/>
            <a:ext cx="2467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6D6E71"/>
                </a:solidFill>
              </a:rPr>
              <a:t>Podstawa prawna: art. 2 pkt 12 uzzw  </a:t>
            </a:r>
          </a:p>
        </p:txBody>
      </p:sp>
    </p:spTree>
    <p:extLst>
      <p:ext uri="{BB962C8B-B14F-4D97-AF65-F5344CB8AC3E}">
        <p14:creationId xmlns:p14="http://schemas.microsoft.com/office/powerpoint/2010/main" val="4600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="" xmlns:a16="http://schemas.microsoft.com/office/drawing/2014/main" id="{94EE4F1E-92D4-4024-8DF1-79F12C44D290}"/>
              </a:ext>
            </a:extLst>
          </p:cNvPr>
          <p:cNvSpPr txBox="1"/>
          <p:nvPr/>
        </p:nvSpPr>
        <p:spPr>
          <a:xfrm>
            <a:off x="1854202" y="771525"/>
            <a:ext cx="8826502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6D6E71"/>
                </a:solidFill>
                <a:latin typeface="Arial"/>
              </a:rPr>
              <a:t>OPŁATY ZA WODY OPADOWE W NOWYM STANIE PRAWNYM</a:t>
            </a:r>
            <a:endParaRPr lang="pl-PL" sz="22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3" name="Prostokąt zaokrąglony 12">
            <a:extLst>
              <a:ext uri="{FF2B5EF4-FFF2-40B4-BE49-F238E27FC236}">
                <a16:creationId xmlns="" xmlns:a16="http://schemas.microsoft.com/office/drawing/2014/main" id="{97550FA8-3D4D-4FCF-9FFA-13BFD720D12E}"/>
              </a:ext>
            </a:extLst>
          </p:cNvPr>
          <p:cNvSpPr/>
          <p:nvPr/>
        </p:nvSpPr>
        <p:spPr>
          <a:xfrm>
            <a:off x="2960916" y="2450865"/>
            <a:ext cx="5261428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6D6E71"/>
                </a:solidFill>
                <a:latin typeface="Arial"/>
              </a:rPr>
              <a:t>Potencjalne modele obierania opłat za odprowadzanie wód opadowych lub roztopowych w nowym stanie prawnym</a:t>
            </a:r>
            <a:endParaRPr lang="pl-PL" b="1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6" name="Prostokąt zaokrąglony 12">
            <a:extLst>
              <a:ext uri="{FF2B5EF4-FFF2-40B4-BE49-F238E27FC236}">
                <a16:creationId xmlns="" xmlns:a16="http://schemas.microsoft.com/office/drawing/2014/main" id="{4AAB024F-AA5E-4A86-9FE6-2814C14891A8}"/>
              </a:ext>
            </a:extLst>
          </p:cNvPr>
          <p:cNvSpPr/>
          <p:nvPr/>
        </p:nvSpPr>
        <p:spPr>
          <a:xfrm>
            <a:off x="8222343" y="2450865"/>
            <a:ext cx="1568447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4" name="Strzałka: w dół 13">
            <a:extLst>
              <a:ext uri="{FF2B5EF4-FFF2-40B4-BE49-F238E27FC236}">
                <a16:creationId xmlns="" xmlns:a16="http://schemas.microsoft.com/office/drawing/2014/main" id="{DDFE8BAB-48AA-43BC-8A0E-A05CE8B15B2D}"/>
              </a:ext>
            </a:extLst>
          </p:cNvPr>
          <p:cNvSpPr/>
          <p:nvPr/>
        </p:nvSpPr>
        <p:spPr>
          <a:xfrm>
            <a:off x="4201886" y="3871831"/>
            <a:ext cx="638629" cy="540522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5" name="Strzałka: w dół 14">
            <a:extLst>
              <a:ext uri="{FF2B5EF4-FFF2-40B4-BE49-F238E27FC236}">
                <a16:creationId xmlns="" xmlns:a16="http://schemas.microsoft.com/office/drawing/2014/main" id="{03935333-6BCF-4E61-8735-CC623A4E7F0E}"/>
              </a:ext>
            </a:extLst>
          </p:cNvPr>
          <p:cNvSpPr/>
          <p:nvPr/>
        </p:nvSpPr>
        <p:spPr>
          <a:xfrm>
            <a:off x="7911189" y="3876185"/>
            <a:ext cx="638629" cy="540522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6" name="Prostokąt zaokrąglony 12">
            <a:extLst>
              <a:ext uri="{FF2B5EF4-FFF2-40B4-BE49-F238E27FC236}">
                <a16:creationId xmlns="" xmlns:a16="http://schemas.microsoft.com/office/drawing/2014/main" id="{126125E9-1E59-4987-8C9F-2EC1A5E0D6C6}"/>
              </a:ext>
            </a:extLst>
          </p:cNvPr>
          <p:cNvSpPr/>
          <p:nvPr/>
        </p:nvSpPr>
        <p:spPr>
          <a:xfrm>
            <a:off x="2960915" y="4430775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Model administracyjno-prawny</a:t>
            </a:r>
            <a:endParaRPr lang="pl-PL" sz="20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7" name="Prostokąt zaokrąglony 12">
            <a:extLst>
              <a:ext uri="{FF2B5EF4-FFF2-40B4-BE49-F238E27FC236}">
                <a16:creationId xmlns="" xmlns:a16="http://schemas.microsoft.com/office/drawing/2014/main" id="{3D2161DB-1E5A-45F1-91F9-D6243839C5EA}"/>
              </a:ext>
            </a:extLst>
          </p:cNvPr>
          <p:cNvSpPr/>
          <p:nvPr/>
        </p:nvSpPr>
        <p:spPr>
          <a:xfrm>
            <a:off x="6670218" y="4430775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Model cywilnoprawny</a:t>
            </a:r>
            <a:endParaRPr lang="pl-PL" sz="2000" dirty="0">
              <a:solidFill>
                <a:srgbClr val="6D6E71"/>
              </a:solidFill>
              <a:latin typeface="Arial"/>
            </a:endParaRPr>
          </a:p>
        </p:txBody>
      </p:sp>
      <p:pic>
        <p:nvPicPr>
          <p:cNvPr id="11" name="Obraz 7">
            <a:extLst>
              <a:ext uri="{FF2B5EF4-FFF2-40B4-BE49-F238E27FC236}">
                <a16:creationId xmlns="" xmlns:a16="http://schemas.microsoft.com/office/drawing/2014/main" id="{DA8545DB-4033-4B80-910A-BF36C777D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818" y="2711450"/>
            <a:ext cx="895801" cy="8958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63992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="" xmlns:a16="http://schemas.microsoft.com/office/drawing/2014/main" id="{94EE4F1E-92D4-4024-8DF1-79F12C44D290}"/>
              </a:ext>
            </a:extLst>
          </p:cNvPr>
          <p:cNvSpPr txBox="1"/>
          <p:nvPr/>
        </p:nvSpPr>
        <p:spPr>
          <a:xfrm>
            <a:off x="1854202" y="771525"/>
            <a:ext cx="8826502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6D6E71"/>
                </a:solidFill>
                <a:latin typeface="Arial"/>
              </a:rPr>
              <a:t>OPŁATY ZA WODY OPADOWE W NOWYM STANIE PRAWNYM</a:t>
            </a:r>
            <a:endParaRPr lang="pl-PL" sz="22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3" name="Prostokąt zaokrąglony 12">
            <a:extLst>
              <a:ext uri="{FF2B5EF4-FFF2-40B4-BE49-F238E27FC236}">
                <a16:creationId xmlns="" xmlns:a16="http://schemas.microsoft.com/office/drawing/2014/main" id="{97550FA8-3D4D-4FCF-9FFA-13BFD720D12E}"/>
              </a:ext>
            </a:extLst>
          </p:cNvPr>
          <p:cNvSpPr/>
          <p:nvPr/>
        </p:nvSpPr>
        <p:spPr>
          <a:xfrm>
            <a:off x="2960916" y="2450865"/>
            <a:ext cx="5261428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6D6E71"/>
                </a:solidFill>
                <a:latin typeface="Arial"/>
              </a:rPr>
              <a:t>Potencjalne modele obierania opłat za odprowadzanie wód opadowych lub roztopowych w nowym stanie prawnym</a:t>
            </a:r>
            <a:endParaRPr lang="pl-PL" b="1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6" name="Prostokąt zaokrąglony 12">
            <a:extLst>
              <a:ext uri="{FF2B5EF4-FFF2-40B4-BE49-F238E27FC236}">
                <a16:creationId xmlns="" xmlns:a16="http://schemas.microsoft.com/office/drawing/2014/main" id="{4AAB024F-AA5E-4A86-9FE6-2814C14891A8}"/>
              </a:ext>
            </a:extLst>
          </p:cNvPr>
          <p:cNvSpPr/>
          <p:nvPr/>
        </p:nvSpPr>
        <p:spPr>
          <a:xfrm>
            <a:off x="8222343" y="2450865"/>
            <a:ext cx="1568447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>
              <a:solidFill>
                <a:srgbClr val="6D6E71"/>
              </a:solidFill>
              <a:latin typeface="Arial"/>
            </a:endParaRPr>
          </a:p>
        </p:txBody>
      </p:sp>
      <p:sp>
        <p:nvSpPr>
          <p:cNvPr id="14" name="Strzałka: w dół 13">
            <a:extLst>
              <a:ext uri="{FF2B5EF4-FFF2-40B4-BE49-F238E27FC236}">
                <a16:creationId xmlns="" xmlns:a16="http://schemas.microsoft.com/office/drawing/2014/main" id="{DDFE8BAB-48AA-43BC-8A0E-A05CE8B15B2D}"/>
              </a:ext>
            </a:extLst>
          </p:cNvPr>
          <p:cNvSpPr/>
          <p:nvPr/>
        </p:nvSpPr>
        <p:spPr>
          <a:xfrm>
            <a:off x="4201886" y="3871831"/>
            <a:ext cx="638629" cy="540522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15" name="Strzałka: w dół 14">
            <a:extLst>
              <a:ext uri="{FF2B5EF4-FFF2-40B4-BE49-F238E27FC236}">
                <a16:creationId xmlns="" xmlns:a16="http://schemas.microsoft.com/office/drawing/2014/main" id="{03935333-6BCF-4E61-8735-CC623A4E7F0E}"/>
              </a:ext>
            </a:extLst>
          </p:cNvPr>
          <p:cNvSpPr/>
          <p:nvPr/>
        </p:nvSpPr>
        <p:spPr>
          <a:xfrm>
            <a:off x="7911189" y="3876185"/>
            <a:ext cx="638629" cy="540522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16" name="Prostokąt zaokrąglony 12">
            <a:extLst>
              <a:ext uri="{FF2B5EF4-FFF2-40B4-BE49-F238E27FC236}">
                <a16:creationId xmlns="" xmlns:a16="http://schemas.microsoft.com/office/drawing/2014/main" id="{126125E9-1E59-4987-8C9F-2EC1A5E0D6C6}"/>
              </a:ext>
            </a:extLst>
          </p:cNvPr>
          <p:cNvSpPr/>
          <p:nvPr/>
        </p:nvSpPr>
        <p:spPr>
          <a:xfrm>
            <a:off x="2960915" y="4430775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Model administracyjno-prawny</a:t>
            </a:r>
            <a:endParaRPr lang="pl-PL" sz="20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7" name="Prostokąt zaokrąglony 12">
            <a:extLst>
              <a:ext uri="{FF2B5EF4-FFF2-40B4-BE49-F238E27FC236}">
                <a16:creationId xmlns="" xmlns:a16="http://schemas.microsoft.com/office/drawing/2014/main" id="{3D2161DB-1E5A-45F1-91F9-D6243839C5EA}"/>
              </a:ext>
            </a:extLst>
          </p:cNvPr>
          <p:cNvSpPr/>
          <p:nvPr/>
        </p:nvSpPr>
        <p:spPr>
          <a:xfrm>
            <a:off x="6670218" y="4430775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Model cywilnoprawny</a:t>
            </a:r>
            <a:endParaRPr lang="pl-PL" sz="2000" dirty="0">
              <a:solidFill>
                <a:srgbClr val="6D6E71"/>
              </a:solidFill>
              <a:latin typeface="Arial"/>
            </a:endParaRPr>
          </a:p>
        </p:txBody>
      </p:sp>
      <p:pic>
        <p:nvPicPr>
          <p:cNvPr id="11" name="Obraz 7">
            <a:extLst>
              <a:ext uri="{FF2B5EF4-FFF2-40B4-BE49-F238E27FC236}">
                <a16:creationId xmlns="" xmlns:a16="http://schemas.microsoft.com/office/drawing/2014/main" id="{DA8545DB-4033-4B80-910A-BF36C777D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818" y="2711450"/>
            <a:ext cx="895801" cy="8958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Prostokąt zaokrąglony 12">
            <a:extLst>
              <a:ext uri="{FF2B5EF4-FFF2-40B4-BE49-F238E27FC236}">
                <a16:creationId xmlns="" xmlns:a16="http://schemas.microsoft.com/office/drawing/2014/main" id="{126125E9-1E59-4987-8C9F-2EC1A5E0D6C6}"/>
              </a:ext>
            </a:extLst>
          </p:cNvPr>
          <p:cNvSpPr/>
          <p:nvPr/>
        </p:nvSpPr>
        <p:spPr>
          <a:xfrm>
            <a:off x="2960914" y="4429606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prstClr val="white"/>
                </a:solidFill>
                <a:latin typeface="Arial"/>
              </a:rPr>
              <a:t>Model administracyjno-prawny</a:t>
            </a:r>
            <a:endParaRPr lang="pl-PL" sz="2000" b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784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3">
            <a:extLst>
              <a:ext uri="{FF2B5EF4-FFF2-40B4-BE49-F238E27FC236}">
                <a16:creationId xmlns="" xmlns:a16="http://schemas.microsoft.com/office/drawing/2014/main" id="{EE85CDA5-1819-4F3F-93C3-2784C74A60EF}"/>
              </a:ext>
            </a:extLst>
          </p:cNvPr>
          <p:cNvSpPr txBox="1"/>
          <p:nvPr/>
        </p:nvSpPr>
        <p:spPr>
          <a:xfrm>
            <a:off x="9864437" y="-734482"/>
            <a:ext cx="1251530" cy="62478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000" dirty="0">
                <a:solidFill>
                  <a:srgbClr val="A43757"/>
                </a:solidFill>
                <a:latin typeface="Arial"/>
              </a:rPr>
              <a:t>„</a:t>
            </a:r>
          </a:p>
        </p:txBody>
      </p:sp>
      <p:sp>
        <p:nvSpPr>
          <p:cNvPr id="3" name="Prostokąt 12">
            <a:extLst>
              <a:ext uri="{FF2B5EF4-FFF2-40B4-BE49-F238E27FC236}">
                <a16:creationId xmlns="" xmlns:a16="http://schemas.microsoft.com/office/drawing/2014/main" id="{36D1102E-2009-476E-A9BC-FA7906766267}"/>
              </a:ext>
            </a:extLst>
          </p:cNvPr>
          <p:cNvSpPr/>
          <p:nvPr/>
        </p:nvSpPr>
        <p:spPr>
          <a:xfrm>
            <a:off x="5308604" y="5513383"/>
            <a:ext cx="6946897" cy="72656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395999" tIns="45720" rIns="91440" bIns="45720" anchor="ctr" anchorCtr="0" compatLnSpc="1">
            <a:no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>
                <a:solidFill>
                  <a:srgbClr val="FFFFFF"/>
                </a:solidFill>
                <a:latin typeface="Arial"/>
              </a:rPr>
              <a:t>Odpowiedź na interpelację </a:t>
            </a:r>
            <a:r>
              <a:rPr lang="pl-PL" b="1" kern="0" dirty="0">
                <a:solidFill>
                  <a:srgbClr val="FFFFFF"/>
                </a:solidFill>
                <a:latin typeface="Arial"/>
              </a:rPr>
              <a:t>nr 16325 </a:t>
            </a:r>
            <a:r>
              <a:rPr lang="pl-PL" b="1" dirty="0">
                <a:solidFill>
                  <a:srgbClr val="FFFFFF"/>
                </a:solidFill>
                <a:latin typeface="Arial"/>
              </a:rPr>
              <a:t>Podsekretarza</a:t>
            </a:r>
            <a:br>
              <a:rPr lang="pl-PL" b="1" dirty="0">
                <a:solidFill>
                  <a:srgbClr val="FFFFFF"/>
                </a:solidFill>
                <a:latin typeface="Arial"/>
              </a:rPr>
            </a:br>
            <a:r>
              <a:rPr lang="pl-PL" b="1" dirty="0">
                <a:solidFill>
                  <a:srgbClr val="FFFFFF"/>
                </a:solidFill>
                <a:latin typeface="Arial"/>
              </a:rPr>
              <a:t>Stanu w Ministerstwie Środowiska</a:t>
            </a:r>
          </a:p>
        </p:txBody>
      </p:sp>
      <p:pic>
        <p:nvPicPr>
          <p:cNvPr id="4" name="Obraz 1">
            <a:extLst>
              <a:ext uri="{FF2B5EF4-FFF2-40B4-BE49-F238E27FC236}">
                <a16:creationId xmlns="" xmlns:a16="http://schemas.microsoft.com/office/drawing/2014/main" id="{97427199-2D38-4510-96AA-5FABC68D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4" y="3107826"/>
            <a:ext cx="3350626" cy="33506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bjaśnienie prostokątne 2">
            <a:extLst>
              <a:ext uri="{FF2B5EF4-FFF2-40B4-BE49-F238E27FC236}">
                <a16:creationId xmlns="" xmlns:a16="http://schemas.microsoft.com/office/drawing/2014/main" id="{3F7B2DEB-5A61-41C5-9819-C5D9AB724CC2}"/>
              </a:ext>
            </a:extLst>
          </p:cNvPr>
          <p:cNvSpPr/>
          <p:nvPr/>
        </p:nvSpPr>
        <p:spPr>
          <a:xfrm>
            <a:off x="4374901" y="1542199"/>
            <a:ext cx="7337721" cy="3464780"/>
          </a:xfrm>
          <a:custGeom>
            <a:avLst>
              <a:gd name="f0" fmla="val -4711"/>
              <a:gd name="f1" fmla="val 19013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18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FFFFFF">
              <a:alpha val="76000"/>
            </a:srgbClr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7999" tIns="45720" rIns="287999" bIns="45720" anchor="ctr" anchorCtr="0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i="1" kern="0" dirty="0">
                <a:solidFill>
                  <a:srgbClr val="6D6E71"/>
                </a:solidFill>
                <a:latin typeface="Arial"/>
              </a:rPr>
              <a:t>„(…) uznać należy, że opłaty za wprowadzanie wód opadowych lub roztopowych do kanalizacji mogą być ustalane na podstawie </a:t>
            </a:r>
            <a:r>
              <a:rPr lang="pl-PL" sz="2800" b="1" i="1" kern="0" dirty="0">
                <a:solidFill>
                  <a:srgbClr val="A43757"/>
                </a:solidFill>
                <a:latin typeface="Arial"/>
              </a:rPr>
              <a:t>art. 4 ust. 1 pkt 2 ustawy o gospodarce komunalnej.”</a:t>
            </a:r>
          </a:p>
        </p:txBody>
      </p:sp>
    </p:spTree>
    <p:extLst>
      <p:ext uri="{BB962C8B-B14F-4D97-AF65-F5344CB8AC3E}">
        <p14:creationId xmlns:p14="http://schemas.microsoft.com/office/powerpoint/2010/main" val="594832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1">
            <a:extLst>
              <a:ext uri="{FF2B5EF4-FFF2-40B4-BE49-F238E27FC236}">
                <a16:creationId xmlns="" xmlns:a16="http://schemas.microsoft.com/office/drawing/2014/main" id="{86316D79-2D18-4F53-BC5F-0BF6B58C9CC0}"/>
              </a:ext>
            </a:extLst>
          </p:cNvPr>
          <p:cNvSpPr txBox="1"/>
          <p:nvPr/>
        </p:nvSpPr>
        <p:spPr>
          <a:xfrm>
            <a:off x="10163967" y="2647133"/>
            <a:ext cx="1295403" cy="437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800" dirty="0">
                <a:solidFill>
                  <a:srgbClr val="A43757"/>
                </a:solidFill>
                <a:latin typeface="Arial"/>
              </a:rPr>
              <a:t>”</a:t>
            </a:r>
          </a:p>
        </p:txBody>
      </p:sp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3"/>
          <a:stretch/>
        </p:blipFill>
        <p:spPr>
          <a:xfrm>
            <a:off x="-2343094" y="-232394"/>
            <a:ext cx="9445855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="" xmlns:a16="http://schemas.microsoft.com/office/drawing/2014/main" id="{97AF8EF3-F962-4A62-AF79-8B63D6ABAED1}"/>
              </a:ext>
            </a:extLst>
          </p:cNvPr>
          <p:cNvSpPr/>
          <p:nvPr/>
        </p:nvSpPr>
        <p:spPr>
          <a:xfrm>
            <a:off x="4743451" y="495300"/>
            <a:ext cx="7122316" cy="4071935"/>
          </a:xfrm>
          <a:prstGeom prst="rect">
            <a:avLst/>
          </a:prstGeom>
          <a:solidFill>
            <a:srgbClr val="FFFFFF">
              <a:alpha val="81000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71999" rIns="611998" bIns="323999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>
                <a:solidFill>
                  <a:srgbClr val="6D6E71"/>
                </a:solidFill>
                <a:latin typeface="Arial"/>
              </a:rPr>
              <a:t>Jeżeli przepisy szczególne nie stanowią inaczej, organy stanowiące jednostek samorządu terytorialnego postanawiają o (…) </a:t>
            </a:r>
            <a:r>
              <a:rPr lang="pl-PL" sz="2400" b="1" kern="0" dirty="0">
                <a:solidFill>
                  <a:srgbClr val="A43757"/>
                </a:solidFill>
                <a:latin typeface="Arial"/>
              </a:rPr>
              <a:t>wysokości cen i opłat 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albo o sposobie ustalania cen i opłat </a:t>
            </a:r>
            <a:r>
              <a:rPr lang="pl-PL" sz="2400" b="1" kern="0" dirty="0">
                <a:solidFill>
                  <a:srgbClr val="A43757"/>
                </a:solidFill>
                <a:latin typeface="Arial"/>
              </a:rPr>
              <a:t>za usługi komunalne 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/>
            </a:r>
            <a:br>
              <a:rPr lang="pl-PL" sz="2400" kern="0" dirty="0">
                <a:solidFill>
                  <a:srgbClr val="6D6E71"/>
                </a:solidFill>
                <a:latin typeface="Arial"/>
              </a:rPr>
            </a:br>
            <a:r>
              <a:rPr lang="pl-PL" sz="2400" kern="0" dirty="0">
                <a:solidFill>
                  <a:srgbClr val="6D6E71"/>
                </a:solidFill>
                <a:latin typeface="Arial"/>
              </a:rPr>
              <a:t>o charakterze użyteczności publicznej oraz </a:t>
            </a:r>
            <a:r>
              <a:rPr lang="pl-PL" sz="2400" b="1" kern="0" dirty="0">
                <a:solidFill>
                  <a:srgbClr val="A43757"/>
                </a:solidFill>
                <a:latin typeface="Arial"/>
              </a:rPr>
              <a:t>za korzystanie z obiektów i urządzeń użyteczności publicznej jednostek samorządu terytorialnego.</a:t>
            </a:r>
          </a:p>
        </p:txBody>
      </p:sp>
      <p:sp>
        <p:nvSpPr>
          <p:cNvPr id="4" name="Prostokąt 18">
            <a:extLst>
              <a:ext uri="{FF2B5EF4-FFF2-40B4-BE49-F238E27FC236}">
                <a16:creationId xmlns="" xmlns:a16="http://schemas.microsoft.com/office/drawing/2014/main" id="{01FC476E-CFE6-41B1-B6DB-9F92E4477DA2}"/>
              </a:ext>
            </a:extLst>
          </p:cNvPr>
          <p:cNvSpPr/>
          <p:nvPr/>
        </p:nvSpPr>
        <p:spPr>
          <a:xfrm>
            <a:off x="2971800" y="5385999"/>
            <a:ext cx="9220206" cy="69095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dirty="0">
                <a:solidFill>
                  <a:srgbClr val="FFFFFF"/>
                </a:solidFill>
                <a:latin typeface="Arial"/>
              </a:rPr>
              <a:t>Art. 4 ust. 1 pkt 2 ustawy z dnia 20 grudnia 1996 r. o gospodarce komunalnej </a:t>
            </a:r>
          </a:p>
        </p:txBody>
      </p:sp>
    </p:spTree>
    <p:extLst>
      <p:ext uri="{BB962C8B-B14F-4D97-AF65-F5344CB8AC3E}">
        <p14:creationId xmlns:p14="http://schemas.microsoft.com/office/powerpoint/2010/main" val="223403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F158C7C7-626D-4EA4-B31D-E55CEF5753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3267" r="37308" b="-3267"/>
          <a:stretch/>
        </p:blipFill>
        <p:spPr>
          <a:xfrm>
            <a:off x="-1969410" y="-4630"/>
            <a:ext cx="6728475" cy="716743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5002179" y="2460113"/>
            <a:ext cx="7010958" cy="1733550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742950" lvl="1" indent="-285750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600" kern="0" dirty="0" smtClean="0">
              <a:solidFill>
                <a:srgbClr val="6D6E71"/>
              </a:solidFill>
              <a:latin typeface="Arial"/>
            </a:endParaRPr>
          </a:p>
          <a:p>
            <a:pPr marL="285750" indent="-285750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srgbClr val="6D6E71"/>
                </a:solidFill>
                <a:latin typeface="Arial"/>
              </a:rPr>
              <a:t>UCHWAŁA Nr </a:t>
            </a:r>
            <a:r>
              <a:rPr lang="pl-PL" sz="1600" b="1" kern="0" dirty="0" smtClean="0">
                <a:solidFill>
                  <a:srgbClr val="6D6E71"/>
                </a:solidFill>
                <a:latin typeface="Arial"/>
              </a:rPr>
              <a:t>LI/370/18 RADY </a:t>
            </a:r>
            <a:r>
              <a:rPr lang="pl-PL" sz="1600" b="1" kern="0" dirty="0">
                <a:solidFill>
                  <a:srgbClr val="6D6E71"/>
                </a:solidFill>
                <a:latin typeface="Arial"/>
              </a:rPr>
              <a:t>MIEJSKIEJ W </a:t>
            </a:r>
            <a:r>
              <a:rPr lang="pl-PL" sz="1600" b="1" kern="0" dirty="0" smtClean="0">
                <a:solidFill>
                  <a:srgbClr val="6D6E71"/>
                </a:solidFill>
                <a:latin typeface="Arial"/>
              </a:rPr>
              <a:t>TUCHOLI</a:t>
            </a:r>
            <a:br>
              <a:rPr lang="pl-PL" sz="1600" b="1" kern="0" dirty="0" smtClean="0">
                <a:solidFill>
                  <a:srgbClr val="6D6E71"/>
                </a:solidFill>
                <a:latin typeface="Arial"/>
              </a:rPr>
            </a:br>
            <a:r>
              <a:rPr lang="pl-PL" sz="1600" kern="0" dirty="0" smtClean="0">
                <a:solidFill>
                  <a:srgbClr val="6D6E71"/>
                </a:solidFill>
                <a:latin typeface="Arial"/>
              </a:rPr>
              <a:t>z </a:t>
            </a:r>
            <a:r>
              <a:rPr lang="pl-PL" sz="1600" kern="0" dirty="0">
                <a:solidFill>
                  <a:srgbClr val="6D6E71"/>
                </a:solidFill>
                <a:latin typeface="Arial"/>
              </a:rPr>
              <a:t>dnia 21 czerwca 2018 </a:t>
            </a:r>
            <a:r>
              <a:rPr lang="pl-PL" sz="1600" kern="0" dirty="0" smtClean="0">
                <a:solidFill>
                  <a:srgbClr val="6D6E71"/>
                </a:solidFill>
                <a:latin typeface="Arial"/>
              </a:rPr>
              <a:t>r. w </a:t>
            </a:r>
            <a:r>
              <a:rPr lang="pl-PL" sz="1600" kern="0" dirty="0">
                <a:solidFill>
                  <a:srgbClr val="6D6E71"/>
                </a:solidFill>
                <a:latin typeface="Arial"/>
              </a:rPr>
              <a:t>sprawie ustalenia ceny za odprowadzanie wód opadowych lub roztopowych ujętych w otwarte lub zamknięte systemy kanalizacji deszczowej służące do odprowadzenia opadów atmosferycznych</a:t>
            </a:r>
            <a:endParaRPr lang="pl-PL" sz="1600" dirty="0" smtClean="0">
              <a:solidFill>
                <a:srgbClr val="6D6E71"/>
              </a:solidFill>
              <a:latin typeface="Arial"/>
            </a:endParaRPr>
          </a:p>
          <a:p>
            <a:pPr marL="285750" indent="-285750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6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8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5002179" y="4468659"/>
            <a:ext cx="7010958" cy="1733550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742950" lvl="1" indent="-285750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600" kern="0" dirty="0" smtClean="0">
              <a:solidFill>
                <a:srgbClr val="6D6E71"/>
              </a:solidFill>
              <a:latin typeface="Arial"/>
            </a:endParaRPr>
          </a:p>
          <a:p>
            <a:pPr marL="285750" indent="-285750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srgbClr val="6D6E71"/>
                </a:solidFill>
                <a:latin typeface="Arial"/>
              </a:rPr>
              <a:t>UCHWAŁA Nr LII/1069/17 RADY MIASTA BYDGOSZCZY</a:t>
            </a:r>
            <a:br>
              <a:rPr lang="pl-PL" sz="1600" b="1" kern="0" dirty="0">
                <a:solidFill>
                  <a:srgbClr val="6D6E71"/>
                </a:solidFill>
                <a:latin typeface="Arial"/>
              </a:rPr>
            </a:br>
            <a:r>
              <a:rPr lang="pl-PL" sz="1600" kern="0" dirty="0">
                <a:solidFill>
                  <a:srgbClr val="6D6E71"/>
                </a:solidFill>
                <a:latin typeface="Arial"/>
              </a:rPr>
              <a:t>z dnia 29 listopada 2017 r. w sprawie ceny za odprowadzenie wód opadowych lub roztopowych ujętych w otwarte lub zamknięte systemy kanalizacji deszczowej służące do odprowadzenia opadów atmosferycznych</a:t>
            </a:r>
          </a:p>
          <a:p>
            <a:pPr marL="285750" indent="-285750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6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0" name="Prostokąt 7">
            <a:extLst>
              <a:ext uri="{FF2B5EF4-FFF2-40B4-BE49-F238E27FC236}">
                <a16:creationId xmlns="" xmlns:a16="http://schemas.microsoft.com/office/drawing/2014/main" id="{88E8118C-862F-4C6B-9C5C-D98974B2DD5A}"/>
              </a:ext>
            </a:extLst>
          </p:cNvPr>
          <p:cNvSpPr/>
          <p:nvPr/>
        </p:nvSpPr>
        <p:spPr>
          <a:xfrm>
            <a:off x="-58993" y="461138"/>
            <a:ext cx="2907643" cy="69056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1" kern="0" dirty="0" smtClean="0">
                <a:solidFill>
                  <a:srgbClr val="FFFFFF"/>
                </a:solidFill>
                <a:latin typeface="Arial"/>
              </a:rPr>
              <a:t>CASE STUDY</a:t>
            </a:r>
            <a:endParaRPr lang="pl-PL" sz="2000" b="1" i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5002179" y="461138"/>
            <a:ext cx="7010958" cy="1733550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marL="742950" lvl="1" indent="-285750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600" kern="0" dirty="0" smtClean="0">
              <a:solidFill>
                <a:srgbClr val="6D6E71"/>
              </a:solidFill>
              <a:latin typeface="Arial"/>
            </a:endParaRPr>
          </a:p>
          <a:p>
            <a:pPr marL="285750" indent="-285750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srgbClr val="6D6E71"/>
                </a:solidFill>
                <a:latin typeface="Arial"/>
              </a:rPr>
              <a:t>UCHWAŁA Nr LX/581/2018 RADY MIASTA ZĄBKI</a:t>
            </a:r>
            <a:br>
              <a:rPr lang="pl-PL" sz="1600" b="1" kern="0" dirty="0">
                <a:solidFill>
                  <a:srgbClr val="6D6E71"/>
                </a:solidFill>
                <a:latin typeface="Arial"/>
              </a:rPr>
            </a:br>
            <a:r>
              <a:rPr lang="pl-PL" sz="1600" kern="0" dirty="0">
                <a:solidFill>
                  <a:srgbClr val="6D6E71"/>
                </a:solidFill>
                <a:latin typeface="Arial"/>
              </a:rPr>
              <a:t>z dnia 13 lipca 2018 r. w sprawie ceny za odprowadzanie wód opadowych lub roztopowych ujętych w systemy kanalizacji </a:t>
            </a:r>
            <a:r>
              <a:rPr lang="pl-PL" sz="1600" kern="0" dirty="0" smtClean="0">
                <a:solidFill>
                  <a:srgbClr val="6D6E71"/>
                </a:solidFill>
                <a:latin typeface="Arial"/>
              </a:rPr>
              <a:t>deszczowej </a:t>
            </a:r>
            <a:r>
              <a:rPr lang="pl-PL" sz="1600" kern="0" dirty="0">
                <a:solidFill>
                  <a:srgbClr val="6D6E71"/>
                </a:solidFill>
                <a:latin typeface="Arial"/>
              </a:rPr>
              <a:t>lub zbiorczej kanalizacji </a:t>
            </a:r>
            <a:r>
              <a:rPr lang="pl-PL" sz="1600" kern="0" dirty="0" smtClean="0">
                <a:solidFill>
                  <a:srgbClr val="6D6E71"/>
                </a:solidFill>
                <a:latin typeface="Arial"/>
              </a:rPr>
              <a:t>ogólnospławnej</a:t>
            </a:r>
            <a:endParaRPr lang="pl-PL" sz="1600" kern="0" dirty="0">
              <a:solidFill>
                <a:srgbClr val="6D6E7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23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="" xmlns:a16="http://schemas.microsoft.com/office/drawing/2014/main" id="{94EE4F1E-92D4-4024-8DF1-79F12C44D290}"/>
              </a:ext>
            </a:extLst>
          </p:cNvPr>
          <p:cNvSpPr txBox="1"/>
          <p:nvPr/>
        </p:nvSpPr>
        <p:spPr>
          <a:xfrm>
            <a:off x="1854202" y="771525"/>
            <a:ext cx="8826502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6D6E71"/>
                </a:solidFill>
                <a:latin typeface="Arial"/>
              </a:rPr>
              <a:t>OPŁATY ZA WODY OPADOWE W NOWYM STANIE PRAWNYM</a:t>
            </a:r>
            <a:endParaRPr lang="pl-PL" sz="22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3" name="Prostokąt zaokrąglony 12">
            <a:extLst>
              <a:ext uri="{FF2B5EF4-FFF2-40B4-BE49-F238E27FC236}">
                <a16:creationId xmlns="" xmlns:a16="http://schemas.microsoft.com/office/drawing/2014/main" id="{97550FA8-3D4D-4FCF-9FFA-13BFD720D12E}"/>
              </a:ext>
            </a:extLst>
          </p:cNvPr>
          <p:cNvSpPr/>
          <p:nvPr/>
        </p:nvSpPr>
        <p:spPr>
          <a:xfrm>
            <a:off x="2960916" y="2450865"/>
            <a:ext cx="5261428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360000" tIns="45720" rIns="360000" bIns="45720" anchor="ctr" anchorCtr="1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6D6E71"/>
                </a:solidFill>
                <a:latin typeface="Arial"/>
              </a:rPr>
              <a:t>Potencjalne modele obierania opłat </a:t>
            </a:r>
            <a:br>
              <a:rPr lang="pl-PL" b="1" kern="0" dirty="0">
                <a:solidFill>
                  <a:srgbClr val="6D6E71"/>
                </a:solidFill>
                <a:latin typeface="Arial"/>
              </a:rPr>
            </a:br>
            <a:r>
              <a:rPr lang="pl-PL" b="1" kern="0" dirty="0">
                <a:solidFill>
                  <a:srgbClr val="6D6E71"/>
                </a:solidFill>
                <a:latin typeface="Arial"/>
              </a:rPr>
              <a:t>za odprowadzanie wód opadowych lub roztopowych w nowym stanie prawnym</a:t>
            </a:r>
            <a:endParaRPr lang="pl-PL" b="1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6" name="Prostokąt zaokrąglony 12">
            <a:extLst>
              <a:ext uri="{FF2B5EF4-FFF2-40B4-BE49-F238E27FC236}">
                <a16:creationId xmlns="" xmlns:a16="http://schemas.microsoft.com/office/drawing/2014/main" id="{4AAB024F-AA5E-4A86-9FE6-2814C14891A8}"/>
              </a:ext>
            </a:extLst>
          </p:cNvPr>
          <p:cNvSpPr/>
          <p:nvPr/>
        </p:nvSpPr>
        <p:spPr>
          <a:xfrm>
            <a:off x="8222343" y="2450865"/>
            <a:ext cx="1568447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4" name="Strzałka: w dół 13">
            <a:extLst>
              <a:ext uri="{FF2B5EF4-FFF2-40B4-BE49-F238E27FC236}">
                <a16:creationId xmlns="" xmlns:a16="http://schemas.microsoft.com/office/drawing/2014/main" id="{DDFE8BAB-48AA-43BC-8A0E-A05CE8B15B2D}"/>
              </a:ext>
            </a:extLst>
          </p:cNvPr>
          <p:cNvSpPr/>
          <p:nvPr/>
        </p:nvSpPr>
        <p:spPr>
          <a:xfrm>
            <a:off x="4201886" y="3871831"/>
            <a:ext cx="638629" cy="540522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5" name="Strzałka: w dół 14">
            <a:extLst>
              <a:ext uri="{FF2B5EF4-FFF2-40B4-BE49-F238E27FC236}">
                <a16:creationId xmlns="" xmlns:a16="http://schemas.microsoft.com/office/drawing/2014/main" id="{03935333-6BCF-4E61-8735-CC623A4E7F0E}"/>
              </a:ext>
            </a:extLst>
          </p:cNvPr>
          <p:cNvSpPr/>
          <p:nvPr/>
        </p:nvSpPr>
        <p:spPr>
          <a:xfrm>
            <a:off x="7911189" y="3876185"/>
            <a:ext cx="638629" cy="540522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6" name="Prostokąt zaokrąglony 12">
            <a:extLst>
              <a:ext uri="{FF2B5EF4-FFF2-40B4-BE49-F238E27FC236}">
                <a16:creationId xmlns="" xmlns:a16="http://schemas.microsoft.com/office/drawing/2014/main" id="{126125E9-1E59-4987-8C9F-2EC1A5E0D6C6}"/>
              </a:ext>
            </a:extLst>
          </p:cNvPr>
          <p:cNvSpPr/>
          <p:nvPr/>
        </p:nvSpPr>
        <p:spPr>
          <a:xfrm>
            <a:off x="2960915" y="4430775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Model administracyjno-prawny</a:t>
            </a:r>
            <a:endParaRPr lang="pl-PL" sz="20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7" name="Prostokąt zaokrąglony 12">
            <a:extLst>
              <a:ext uri="{FF2B5EF4-FFF2-40B4-BE49-F238E27FC236}">
                <a16:creationId xmlns="" xmlns:a16="http://schemas.microsoft.com/office/drawing/2014/main" id="{3D2161DB-1E5A-45F1-91F9-D6243839C5EA}"/>
              </a:ext>
            </a:extLst>
          </p:cNvPr>
          <p:cNvSpPr/>
          <p:nvPr/>
        </p:nvSpPr>
        <p:spPr>
          <a:xfrm>
            <a:off x="6670218" y="4430775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Model cywilnoprawny</a:t>
            </a:r>
            <a:endParaRPr lang="pl-PL" sz="2000" dirty="0">
              <a:solidFill>
                <a:srgbClr val="6D6E71"/>
              </a:solidFill>
              <a:latin typeface="Arial"/>
            </a:endParaRPr>
          </a:p>
        </p:txBody>
      </p:sp>
      <p:pic>
        <p:nvPicPr>
          <p:cNvPr id="11" name="Obraz 7">
            <a:extLst>
              <a:ext uri="{FF2B5EF4-FFF2-40B4-BE49-F238E27FC236}">
                <a16:creationId xmlns="" xmlns:a16="http://schemas.microsoft.com/office/drawing/2014/main" id="{DA8545DB-4033-4B80-910A-BF36C777D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818" y="2711450"/>
            <a:ext cx="895801" cy="8958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Prostokąt zaokrąglony 12">
            <a:extLst>
              <a:ext uri="{FF2B5EF4-FFF2-40B4-BE49-F238E27FC236}">
                <a16:creationId xmlns="" xmlns:a16="http://schemas.microsoft.com/office/drawing/2014/main" id="{126125E9-1E59-4987-8C9F-2EC1A5E0D6C6}"/>
              </a:ext>
            </a:extLst>
          </p:cNvPr>
          <p:cNvSpPr/>
          <p:nvPr/>
        </p:nvSpPr>
        <p:spPr>
          <a:xfrm>
            <a:off x="6670218" y="4430775"/>
            <a:ext cx="3120572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prstClr val="white"/>
                </a:solidFill>
                <a:latin typeface="Arial"/>
              </a:rPr>
              <a:t>Model cywilnoprawny</a:t>
            </a:r>
            <a:endParaRPr lang="pl-PL" sz="2000" b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2116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29A0A8C-FDDC-4228-AB3B-955BD4D6A1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29"/>
          <a:stretch/>
        </p:blipFill>
        <p:spPr>
          <a:xfrm>
            <a:off x="6818505" y="0"/>
            <a:ext cx="6843110" cy="6858000"/>
          </a:xfrm>
          <a:prstGeom prst="rect">
            <a:avLst/>
          </a:prstGeom>
        </p:spPr>
      </p:pic>
      <p:sp>
        <p:nvSpPr>
          <p:cNvPr id="14" name="Prostokąt 9">
            <a:extLst>
              <a:ext uri="{FF2B5EF4-FFF2-40B4-BE49-F238E27FC236}">
                <a16:creationId xmlns="" xmlns:a16="http://schemas.microsoft.com/office/drawing/2014/main" id="{E007320B-B44A-447B-9380-5FF500BC1192}"/>
              </a:ext>
            </a:extLst>
          </p:cNvPr>
          <p:cNvSpPr/>
          <p:nvPr/>
        </p:nvSpPr>
        <p:spPr>
          <a:xfrm>
            <a:off x="-169864" y="308770"/>
            <a:ext cx="2779713" cy="1206500"/>
          </a:xfrm>
          <a:prstGeom prst="rect">
            <a:avLst/>
          </a:prstGeom>
          <a:solidFill>
            <a:schemeClr val="bg1"/>
          </a:solidFill>
          <a:ln w="12701" cap="flat">
            <a:noFill/>
            <a:prstDash val="solid"/>
            <a:miter/>
          </a:ln>
        </p:spPr>
        <p:txBody>
          <a:bodyPr lIns="360000" rIns="360000" bIns="72000" anchor="ctr" anchorCtr="1"/>
          <a:lstStyle/>
          <a:p>
            <a:pPr algn="just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kern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CE5E830-88C0-4708-B6F7-71ECA6048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27" y="-1742598"/>
            <a:ext cx="4208656" cy="3034857"/>
          </a:xfrm>
        </p:spPr>
        <p:txBody>
          <a:bodyPr vert="horz" wrap="square" lIns="60960" tIns="30480" rIns="60960" bIns="30480" rtlCol="0" anchor="b">
            <a:normAutofit/>
          </a:bodyPr>
          <a:lstStyle/>
          <a:p>
            <a:pPr algn="r" defTabSz="609630"/>
            <a:r>
              <a:rPr lang="pl-PL" sz="44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Art. 57 § 7 KPA</a:t>
            </a:r>
            <a:endParaRPr lang="en-US" sz="440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pole tekstowe 8">
            <a:extLst>
              <a:ext uri="{FF2B5EF4-FFF2-40B4-BE49-F238E27FC236}">
                <a16:creationId xmlns="" xmlns:a16="http://schemas.microsoft.com/office/drawing/2014/main" id="{6E2A021F-FE4A-48B9-808A-6ABEC79714C7}"/>
              </a:ext>
            </a:extLst>
          </p:cNvPr>
          <p:cNvSpPr txBox="1"/>
          <p:nvPr/>
        </p:nvSpPr>
        <p:spPr>
          <a:xfrm>
            <a:off x="2609849" y="-391279"/>
            <a:ext cx="1473198" cy="75405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8400" b="1" kern="0" dirty="0">
                <a:solidFill>
                  <a:srgbClr val="A43757"/>
                </a:solidFill>
                <a:latin typeface="Arial"/>
              </a:rPr>
              <a:t>!</a:t>
            </a:r>
            <a:endParaRPr lang="pl-PL" sz="48400" b="1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16" name="Prostokąt 7">
            <a:extLst>
              <a:ext uri="{FF2B5EF4-FFF2-40B4-BE49-F238E27FC236}">
                <a16:creationId xmlns="" xmlns:a16="http://schemas.microsoft.com/office/drawing/2014/main" id="{71F7710D-363A-4B4B-B385-286EFC14F5FE}"/>
              </a:ext>
            </a:extLst>
          </p:cNvPr>
          <p:cNvSpPr/>
          <p:nvPr/>
        </p:nvSpPr>
        <p:spPr>
          <a:xfrm>
            <a:off x="431480" y="570717"/>
            <a:ext cx="6152172" cy="5716566"/>
          </a:xfrm>
          <a:prstGeom prst="rect">
            <a:avLst/>
          </a:prstGeom>
          <a:solidFill>
            <a:srgbClr val="FFFFFF">
              <a:alpha val="76078"/>
            </a:srgbClr>
          </a:solidFill>
          <a:ln cap="flat">
            <a:solidFill>
              <a:srgbClr val="A43757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 dirty="0">
                <a:solidFill>
                  <a:srgbClr val="6D6E71"/>
                </a:solidFill>
                <a:latin typeface="Arial"/>
              </a:rPr>
              <a:t>Duża Nowela nPW zawiera rozwiązania prawne, których celem jest m.in. </a:t>
            </a:r>
            <a:r>
              <a:rPr lang="pl-PL" sz="3200" b="1" kern="0" dirty="0">
                <a:solidFill>
                  <a:srgbClr val="A43757"/>
                </a:solidFill>
                <a:latin typeface="Arial"/>
              </a:rPr>
              <a:t>obniżenie rygorów formalnych związanych z postępowaniami administracyjnymi</a:t>
            </a:r>
            <a:r>
              <a:rPr lang="pl-PL" sz="3200" kern="0" dirty="0">
                <a:solidFill>
                  <a:srgbClr val="6D6E71"/>
                </a:solidFill>
                <a:latin typeface="Arial"/>
              </a:rPr>
              <a:t> w zakresie udzielania zgód i przyrzeczeń wodnoprawnych. </a:t>
            </a:r>
          </a:p>
        </p:txBody>
      </p:sp>
      <p:sp>
        <p:nvSpPr>
          <p:cNvPr id="9" name="Prostokąt 12">
            <a:extLst>
              <a:ext uri="{FF2B5EF4-FFF2-40B4-BE49-F238E27FC236}">
                <a16:creationId xmlns="" xmlns:a16="http://schemas.microsoft.com/office/drawing/2014/main" id="{9325A8D2-18D0-4F0A-AF80-4D8F3B88CA4F}"/>
              </a:ext>
            </a:extLst>
          </p:cNvPr>
          <p:cNvSpPr/>
          <p:nvPr/>
        </p:nvSpPr>
        <p:spPr>
          <a:xfrm>
            <a:off x="5027388" y="6254729"/>
            <a:ext cx="7164612" cy="365126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395999" tIns="45720" rIns="91440" bIns="45720" anchor="ctr" anchorCtr="0" compatLnSpc="1">
            <a:no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/>
              </a:rPr>
              <a:t>Uzasadnienie projektu noweli nPW (druk Sejmowy nr 2638)</a:t>
            </a:r>
          </a:p>
        </p:txBody>
      </p:sp>
    </p:spTree>
    <p:extLst>
      <p:ext uri="{BB962C8B-B14F-4D97-AF65-F5344CB8AC3E}">
        <p14:creationId xmlns:p14="http://schemas.microsoft.com/office/powerpoint/2010/main" val="40738851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="" xmlns:a16="http://schemas.microsoft.com/office/drawing/2014/main" id="{94EE4F1E-92D4-4024-8DF1-79F12C44D290}"/>
              </a:ext>
            </a:extLst>
          </p:cNvPr>
          <p:cNvSpPr txBox="1"/>
          <p:nvPr/>
        </p:nvSpPr>
        <p:spPr>
          <a:xfrm>
            <a:off x="1854202" y="771525"/>
            <a:ext cx="8826502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6D6E71"/>
                </a:solidFill>
                <a:latin typeface="Arial"/>
              </a:rPr>
              <a:t>OPŁATY ZA WODY OPADOWE W NOWYM STANIE PRAWNYM</a:t>
            </a:r>
            <a:endParaRPr lang="pl-PL" sz="22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3" name="Prostokąt zaokrąglony 12">
            <a:extLst>
              <a:ext uri="{FF2B5EF4-FFF2-40B4-BE49-F238E27FC236}">
                <a16:creationId xmlns="" xmlns:a16="http://schemas.microsoft.com/office/drawing/2014/main" id="{97550FA8-3D4D-4FCF-9FFA-13BFD720D12E}"/>
              </a:ext>
            </a:extLst>
          </p:cNvPr>
          <p:cNvSpPr/>
          <p:nvPr/>
        </p:nvSpPr>
        <p:spPr>
          <a:xfrm>
            <a:off x="1854201" y="2031765"/>
            <a:ext cx="7072991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360000" tIns="45720" rIns="36000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>
                <a:solidFill>
                  <a:srgbClr val="6D6E71"/>
                </a:solidFill>
                <a:latin typeface="Arial"/>
              </a:rPr>
              <a:t>PODSTAWY PRAWNE DO ZAWIERANIA UMÓW NA GURUNCIE KC </a:t>
            </a:r>
            <a:endParaRPr lang="pl-PL" sz="24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6" name="Prostokąt zaokrąglony 12">
            <a:extLst>
              <a:ext uri="{FF2B5EF4-FFF2-40B4-BE49-F238E27FC236}">
                <a16:creationId xmlns="" xmlns:a16="http://schemas.microsoft.com/office/drawing/2014/main" id="{4AAB024F-AA5E-4A86-9FE6-2814C14891A8}"/>
              </a:ext>
            </a:extLst>
          </p:cNvPr>
          <p:cNvSpPr/>
          <p:nvPr/>
        </p:nvSpPr>
        <p:spPr>
          <a:xfrm>
            <a:off x="8927193" y="2031765"/>
            <a:ext cx="1568447" cy="14169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4" name="Strzałka: w dół 13">
            <a:extLst>
              <a:ext uri="{FF2B5EF4-FFF2-40B4-BE49-F238E27FC236}">
                <a16:creationId xmlns="" xmlns:a16="http://schemas.microsoft.com/office/drawing/2014/main" id="{DDFE8BAB-48AA-43BC-8A0E-A05CE8B15B2D}"/>
              </a:ext>
            </a:extLst>
          </p:cNvPr>
          <p:cNvSpPr/>
          <p:nvPr/>
        </p:nvSpPr>
        <p:spPr>
          <a:xfrm>
            <a:off x="3523341" y="3471153"/>
            <a:ext cx="638629" cy="540522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5" name="Strzałka: w dół 14">
            <a:extLst>
              <a:ext uri="{FF2B5EF4-FFF2-40B4-BE49-F238E27FC236}">
                <a16:creationId xmlns="" xmlns:a16="http://schemas.microsoft.com/office/drawing/2014/main" id="{03935333-6BCF-4E61-8735-CC623A4E7F0E}"/>
              </a:ext>
            </a:extLst>
          </p:cNvPr>
          <p:cNvSpPr/>
          <p:nvPr/>
        </p:nvSpPr>
        <p:spPr>
          <a:xfrm>
            <a:off x="8342976" y="3448737"/>
            <a:ext cx="638629" cy="540522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6" name="Prostokąt zaokrąglony 12">
            <a:extLst>
              <a:ext uri="{FF2B5EF4-FFF2-40B4-BE49-F238E27FC236}">
                <a16:creationId xmlns="" xmlns:a16="http://schemas.microsoft.com/office/drawing/2014/main" id="{126125E9-1E59-4987-8C9F-2EC1A5E0D6C6}"/>
              </a:ext>
            </a:extLst>
          </p:cNvPr>
          <p:cNvSpPr/>
          <p:nvPr/>
        </p:nvSpPr>
        <p:spPr>
          <a:xfrm>
            <a:off x="1854201" y="5072125"/>
            <a:ext cx="3824965" cy="14048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Bezpodstawne wzbogacenie</a:t>
            </a:r>
            <a:endParaRPr lang="pl-PL" sz="2000" dirty="0">
              <a:solidFill>
                <a:srgbClr val="6D6E71"/>
              </a:solidFill>
              <a:latin typeface="Arial"/>
            </a:endParaRPr>
          </a:p>
        </p:txBody>
      </p:sp>
      <p:pic>
        <p:nvPicPr>
          <p:cNvPr id="11" name="Obraz 7">
            <a:extLst>
              <a:ext uri="{FF2B5EF4-FFF2-40B4-BE49-F238E27FC236}">
                <a16:creationId xmlns="" xmlns:a16="http://schemas.microsoft.com/office/drawing/2014/main" id="{DA8545DB-4033-4B80-910A-BF36C777D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668" y="2292350"/>
            <a:ext cx="895801" cy="8958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Prostokąt zaokrąglony 12">
            <a:extLst>
              <a:ext uri="{FF2B5EF4-FFF2-40B4-BE49-F238E27FC236}">
                <a16:creationId xmlns="" xmlns:a16="http://schemas.microsoft.com/office/drawing/2014/main" id="{126125E9-1E59-4987-8C9F-2EC1A5E0D6C6}"/>
              </a:ext>
            </a:extLst>
          </p:cNvPr>
          <p:cNvSpPr/>
          <p:nvPr/>
        </p:nvSpPr>
        <p:spPr>
          <a:xfrm>
            <a:off x="6670675" y="4049775"/>
            <a:ext cx="3824965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prstClr val="white"/>
                </a:solidFill>
                <a:latin typeface="Arial"/>
              </a:rPr>
              <a:t>art. 735 w zw. z art. 750 </a:t>
            </a:r>
            <a:r>
              <a:rPr lang="pl-PL" sz="2000" b="1" kern="0" dirty="0" err="1">
                <a:solidFill>
                  <a:prstClr val="white"/>
                </a:solidFill>
                <a:latin typeface="Arial"/>
              </a:rPr>
              <a:t>kc</a:t>
            </a:r>
            <a:endParaRPr lang="pl-PL" sz="20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Prostokąt zaokrąglony 12">
            <a:extLst>
              <a:ext uri="{FF2B5EF4-FFF2-40B4-BE49-F238E27FC236}">
                <a16:creationId xmlns="" xmlns:a16="http://schemas.microsoft.com/office/drawing/2014/main" id="{126125E9-1E59-4987-8C9F-2EC1A5E0D6C6}"/>
              </a:ext>
            </a:extLst>
          </p:cNvPr>
          <p:cNvSpPr/>
          <p:nvPr/>
        </p:nvSpPr>
        <p:spPr>
          <a:xfrm>
            <a:off x="1854201" y="4049775"/>
            <a:ext cx="3824965" cy="9091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A43757"/>
          </a:solidFill>
          <a:ln w="6345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prstClr val="white"/>
                </a:solidFill>
                <a:latin typeface="Arial"/>
              </a:rPr>
              <a:t>art. 405 i n. </a:t>
            </a:r>
            <a:r>
              <a:rPr lang="pl-PL" sz="2000" b="1" kern="0" dirty="0" err="1">
                <a:solidFill>
                  <a:prstClr val="white"/>
                </a:solidFill>
                <a:latin typeface="Arial"/>
              </a:rPr>
              <a:t>kc</a:t>
            </a:r>
            <a:r>
              <a:rPr lang="pl-PL" sz="2000" b="1" kern="0" dirty="0">
                <a:solidFill>
                  <a:prstClr val="white"/>
                </a:solidFill>
                <a:latin typeface="Arial"/>
              </a:rPr>
              <a:t> </a:t>
            </a:r>
            <a:endParaRPr lang="pl-PL" sz="20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Prostokąt zaokrąglony 12">
            <a:extLst>
              <a:ext uri="{FF2B5EF4-FFF2-40B4-BE49-F238E27FC236}">
                <a16:creationId xmlns="" xmlns:a16="http://schemas.microsoft.com/office/drawing/2014/main" id="{126125E9-1E59-4987-8C9F-2EC1A5E0D6C6}"/>
              </a:ext>
            </a:extLst>
          </p:cNvPr>
          <p:cNvSpPr/>
          <p:nvPr/>
        </p:nvSpPr>
        <p:spPr>
          <a:xfrm>
            <a:off x="6670675" y="5072125"/>
            <a:ext cx="3824965" cy="14048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6345" cap="flat">
            <a:solidFill>
              <a:srgbClr val="A43757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Umowa świadczenia usług,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do której stosuje się odpowiednio przepisy </a:t>
            </a:r>
            <a:br>
              <a:rPr lang="pl-PL" sz="2000" kern="0" dirty="0">
                <a:solidFill>
                  <a:srgbClr val="6D6E71"/>
                </a:solidFill>
                <a:latin typeface="Arial"/>
              </a:rPr>
            </a:br>
            <a:r>
              <a:rPr lang="pl-PL" sz="2000" kern="0" dirty="0">
                <a:solidFill>
                  <a:srgbClr val="6D6E71"/>
                </a:solidFill>
                <a:latin typeface="Arial"/>
              </a:rPr>
              <a:t>o zleceniu </a:t>
            </a:r>
            <a:endParaRPr lang="pl-PL" sz="2000" dirty="0">
              <a:solidFill>
                <a:srgbClr val="6D6E7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425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2" grpId="0" animBg="1"/>
      <p:bldP spid="13" grpId="0" animBg="1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12">
            <a:extLst>
              <a:ext uri="{FF2B5EF4-FFF2-40B4-BE49-F238E27FC236}">
                <a16:creationId xmlns="" xmlns:a16="http://schemas.microsoft.com/office/drawing/2014/main" id="{36D1102E-2009-476E-A9BC-FA7906766267}"/>
              </a:ext>
            </a:extLst>
          </p:cNvPr>
          <p:cNvSpPr/>
          <p:nvPr/>
        </p:nvSpPr>
        <p:spPr>
          <a:xfrm>
            <a:off x="4374902" y="5513383"/>
            <a:ext cx="7880600" cy="72656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395999" tIns="45720" rIns="91440" bIns="45720" anchor="ctr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/>
              </a:rPr>
              <a:t>wyrok Sądu Najwyższego z dnia 25 marca 2010 r., sygn. akt I CSK 449/09</a:t>
            </a:r>
            <a:endParaRPr lang="pl-PL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Obraz 1">
            <a:extLst>
              <a:ext uri="{FF2B5EF4-FFF2-40B4-BE49-F238E27FC236}">
                <a16:creationId xmlns="" xmlns:a16="http://schemas.microsoft.com/office/drawing/2014/main" id="{97427199-2D38-4510-96AA-5FABC68D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4" y="3107826"/>
            <a:ext cx="3350626" cy="33506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bjaśnienie prostokątne 2">
            <a:extLst>
              <a:ext uri="{FF2B5EF4-FFF2-40B4-BE49-F238E27FC236}">
                <a16:creationId xmlns="" xmlns:a16="http://schemas.microsoft.com/office/drawing/2014/main" id="{3F7B2DEB-5A61-41C5-9819-C5D9AB724CC2}"/>
              </a:ext>
            </a:extLst>
          </p:cNvPr>
          <p:cNvSpPr/>
          <p:nvPr/>
        </p:nvSpPr>
        <p:spPr>
          <a:xfrm>
            <a:off x="4374901" y="1542199"/>
            <a:ext cx="7337721" cy="2953601"/>
          </a:xfrm>
          <a:custGeom>
            <a:avLst>
              <a:gd name="f0" fmla="val -4038"/>
              <a:gd name="f1" fmla="val 19849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18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FFFFFF">
              <a:alpha val="76000"/>
            </a:srgbClr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7999" tIns="45720" rIns="287999" bIns="45720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600" i="1" kern="0" dirty="0">
                <a:solidFill>
                  <a:srgbClr val="6D6E71"/>
                </a:solidFill>
                <a:latin typeface="Arial"/>
              </a:rPr>
              <a:t>(…) zawarcie umowy o odprowadzanie ścieków może nastąpić w sposób dorozumiany. </a:t>
            </a:r>
            <a:endParaRPr lang="pl-PL" sz="3600" b="1" i="1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6" name="Symbol zastępczy tekstu 1">
            <a:extLst>
              <a:ext uri="{FF2B5EF4-FFF2-40B4-BE49-F238E27FC236}">
                <a16:creationId xmlns="" xmlns:a16="http://schemas.microsoft.com/office/drawing/2014/main" id="{DC48723E-E38F-4311-9583-4FF1EA6BA9DF}"/>
              </a:ext>
            </a:extLst>
          </p:cNvPr>
          <p:cNvSpPr txBox="1"/>
          <p:nvPr/>
        </p:nvSpPr>
        <p:spPr>
          <a:xfrm>
            <a:off x="1854202" y="771525"/>
            <a:ext cx="9858420" cy="6778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500" kern="0" dirty="0">
                <a:solidFill>
                  <a:srgbClr val="6D6E71"/>
                </a:solidFill>
                <a:latin typeface="Arial"/>
              </a:rPr>
              <a:t>UMOWA O ŚWIADCZENIE USŁUG A OPŁATY ZA DESZCZÓWKĘ</a:t>
            </a:r>
            <a:endParaRPr lang="pl-PL" sz="2500" dirty="0">
              <a:solidFill>
                <a:srgbClr val="6D6E7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262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1">
            <a:extLst>
              <a:ext uri="{FF2B5EF4-FFF2-40B4-BE49-F238E27FC236}">
                <a16:creationId xmlns="" xmlns:a16="http://schemas.microsoft.com/office/drawing/2014/main" id="{86316D79-2D18-4F53-BC5F-0BF6B58C9CC0}"/>
              </a:ext>
            </a:extLst>
          </p:cNvPr>
          <p:cNvSpPr txBox="1"/>
          <p:nvPr/>
        </p:nvSpPr>
        <p:spPr>
          <a:xfrm>
            <a:off x="10163967" y="2647133"/>
            <a:ext cx="1295403" cy="437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800" dirty="0">
                <a:solidFill>
                  <a:srgbClr val="A43757"/>
                </a:solidFill>
                <a:latin typeface="Arial"/>
              </a:rPr>
              <a:t>”</a:t>
            </a:r>
          </a:p>
        </p:txBody>
      </p:sp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3"/>
          <a:stretch/>
        </p:blipFill>
        <p:spPr>
          <a:xfrm>
            <a:off x="-2343094" y="-232394"/>
            <a:ext cx="9445855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="" xmlns:a16="http://schemas.microsoft.com/office/drawing/2014/main" id="{97AF8EF3-F962-4A62-AF79-8B63D6ABAED1}"/>
              </a:ext>
            </a:extLst>
          </p:cNvPr>
          <p:cNvSpPr/>
          <p:nvPr/>
        </p:nvSpPr>
        <p:spPr>
          <a:xfrm>
            <a:off x="4743451" y="495300"/>
            <a:ext cx="7122316" cy="4071935"/>
          </a:xfrm>
          <a:prstGeom prst="rect">
            <a:avLst/>
          </a:prstGeom>
          <a:solidFill>
            <a:srgbClr val="FFFFFF">
              <a:alpha val="81000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71999" rIns="611998" bIns="323999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U podstawy świadczenia usług nie leżała bowiem ani czynność prawna (brak umowy), ani przepis ustawy, czy orzeczenie sądu, bądź decyzja administracyjna. </a:t>
            </a: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kern="0" dirty="0">
              <a:solidFill>
                <a:srgbClr val="6D6E71"/>
              </a:solidFill>
              <a:latin typeface="Arial"/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/>
              </a:rPr>
              <a:t>Nadto pozwana spółdzielnia </a:t>
            </a:r>
            <a:r>
              <a:rPr lang="pl-PL" sz="2000" b="1" kern="0" dirty="0">
                <a:solidFill>
                  <a:srgbClr val="A43757"/>
                </a:solidFill>
                <a:latin typeface="Arial"/>
              </a:rPr>
              <a:t>osiągnęła korzyść majątkową, bowiem zaoszczędziła wydatki na opłaty za odprowadzanie ścieków</a:t>
            </a:r>
            <a:r>
              <a:rPr lang="pl-PL" sz="2000" kern="0" dirty="0">
                <a:solidFill>
                  <a:srgbClr val="6D6E71"/>
                </a:solidFill>
                <a:latin typeface="Arial"/>
              </a:rPr>
              <a:t>, korzystając nieodpłatnie z usług powoda. Wreszcie korzyść tę pozwana wykazała kosztem powoda, który jest zubożony nie uzyskując spodziewanej korzyści, tj. zapłaty za świadczenie. </a:t>
            </a:r>
            <a:endParaRPr lang="pl-PL" sz="2000" b="1" kern="0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4" name="Prostokąt 18">
            <a:extLst>
              <a:ext uri="{FF2B5EF4-FFF2-40B4-BE49-F238E27FC236}">
                <a16:creationId xmlns="" xmlns:a16="http://schemas.microsoft.com/office/drawing/2014/main" id="{01FC476E-CFE6-41B1-B6DB-9F92E4477DA2}"/>
              </a:ext>
            </a:extLst>
          </p:cNvPr>
          <p:cNvSpPr/>
          <p:nvPr/>
        </p:nvSpPr>
        <p:spPr>
          <a:xfrm>
            <a:off x="2971800" y="5385999"/>
            <a:ext cx="9220206" cy="69095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FFFFFF"/>
                </a:solidFill>
                <a:latin typeface="Arial"/>
              </a:rPr>
              <a:t>wyrok Sądu Apelacyjnego w Poznaniu z dnia 2 lutego 2006 r., </a:t>
            </a:r>
            <a:br>
              <a:rPr lang="pl-PL" sz="2000" kern="0" dirty="0">
                <a:solidFill>
                  <a:srgbClr val="FFFFFF"/>
                </a:solidFill>
                <a:latin typeface="Arial"/>
              </a:rPr>
            </a:br>
            <a:r>
              <a:rPr lang="pl-PL" sz="2000" kern="0" dirty="0">
                <a:solidFill>
                  <a:srgbClr val="FFFFFF"/>
                </a:solidFill>
                <a:latin typeface="Arial"/>
              </a:rPr>
              <a:t>sygn. akt </a:t>
            </a:r>
            <a:r>
              <a:rPr lang="pl-PL" sz="2000" kern="0" dirty="0" err="1">
                <a:solidFill>
                  <a:srgbClr val="FFFFFF"/>
                </a:solidFill>
                <a:latin typeface="Arial"/>
              </a:rPr>
              <a:t>IACa</a:t>
            </a:r>
            <a:r>
              <a:rPr lang="pl-PL" sz="2000" kern="0" dirty="0">
                <a:solidFill>
                  <a:srgbClr val="FFFFFF"/>
                </a:solidFill>
                <a:latin typeface="Arial"/>
              </a:rPr>
              <a:t> 1644/04</a:t>
            </a:r>
          </a:p>
        </p:txBody>
      </p:sp>
    </p:spTree>
    <p:extLst>
      <p:ext uri="{BB962C8B-B14F-4D97-AF65-F5344CB8AC3E}">
        <p14:creationId xmlns:p14="http://schemas.microsoft.com/office/powerpoint/2010/main" val="3337208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1">
            <a:extLst>
              <a:ext uri="{FF2B5EF4-FFF2-40B4-BE49-F238E27FC236}">
                <a16:creationId xmlns="" xmlns:a16="http://schemas.microsoft.com/office/drawing/2014/main" id="{86316D79-2D18-4F53-BC5F-0BF6B58C9CC0}"/>
              </a:ext>
            </a:extLst>
          </p:cNvPr>
          <p:cNvSpPr txBox="1"/>
          <p:nvPr/>
        </p:nvSpPr>
        <p:spPr>
          <a:xfrm>
            <a:off x="10443461" y="3328168"/>
            <a:ext cx="1295403" cy="437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800" dirty="0">
                <a:solidFill>
                  <a:srgbClr val="A43757"/>
                </a:solidFill>
                <a:latin typeface="Arial"/>
              </a:rPr>
              <a:t>”</a:t>
            </a:r>
          </a:p>
        </p:txBody>
      </p:sp>
      <p:sp>
        <p:nvSpPr>
          <p:cNvPr id="3" name="Prostokąt 12">
            <a:extLst>
              <a:ext uri="{FF2B5EF4-FFF2-40B4-BE49-F238E27FC236}">
                <a16:creationId xmlns="" xmlns:a16="http://schemas.microsoft.com/office/drawing/2014/main" id="{36D1102E-2009-476E-A9BC-FA7906766267}"/>
              </a:ext>
            </a:extLst>
          </p:cNvPr>
          <p:cNvSpPr/>
          <p:nvPr/>
        </p:nvSpPr>
        <p:spPr>
          <a:xfrm>
            <a:off x="4374902" y="5513383"/>
            <a:ext cx="7880600" cy="72656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395999" tIns="45720" rIns="91440" bIns="45720" anchor="ctr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FFFFFF"/>
                </a:solidFill>
                <a:latin typeface="Arial"/>
              </a:rPr>
              <a:t>wyrok Sądu Najwyższego z dnia 25 marca 2010 r., sygn. akt I CSK 449/09</a:t>
            </a:r>
            <a:endParaRPr lang="pl-PL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Obraz 1">
            <a:extLst>
              <a:ext uri="{FF2B5EF4-FFF2-40B4-BE49-F238E27FC236}">
                <a16:creationId xmlns="" xmlns:a16="http://schemas.microsoft.com/office/drawing/2014/main" id="{97427199-2D38-4510-96AA-5FABC68D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4" y="3107826"/>
            <a:ext cx="3350626" cy="33506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bjaśnienie prostokątne 2">
            <a:extLst>
              <a:ext uri="{FF2B5EF4-FFF2-40B4-BE49-F238E27FC236}">
                <a16:creationId xmlns="" xmlns:a16="http://schemas.microsoft.com/office/drawing/2014/main" id="{3F7B2DEB-5A61-41C5-9819-C5D9AB724CC2}"/>
              </a:ext>
            </a:extLst>
          </p:cNvPr>
          <p:cNvSpPr/>
          <p:nvPr/>
        </p:nvSpPr>
        <p:spPr>
          <a:xfrm>
            <a:off x="4374901" y="1542199"/>
            <a:ext cx="7337721" cy="3620351"/>
          </a:xfrm>
          <a:custGeom>
            <a:avLst>
              <a:gd name="f0" fmla="val -4150"/>
              <a:gd name="f1" fmla="val 17349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18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FFFFFF">
              <a:alpha val="76000"/>
            </a:srgbClr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7999" tIns="45720" rIns="287999" bIns="45720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1" kern="0" dirty="0">
                <a:solidFill>
                  <a:srgbClr val="A43757"/>
                </a:solidFill>
                <a:latin typeface="Arial"/>
              </a:rPr>
              <a:t>w przypadku braku obowiązującej taryfy</a:t>
            </a:r>
            <a:r>
              <a:rPr lang="pl-PL" sz="2400" i="1" kern="0" dirty="0">
                <a:solidFill>
                  <a:srgbClr val="6D6E71"/>
                </a:solidFill>
                <a:latin typeface="Arial"/>
              </a:rPr>
              <a:t>, jeżeli z umowy lub okoliczności nie wynika, że podejmujący się wykonania usługi zobowiązał się wykonać ją bez wynagrodzenia, </a:t>
            </a:r>
            <a:r>
              <a:rPr lang="pl-PL" sz="2400" b="1" i="1" kern="0" dirty="0">
                <a:solidFill>
                  <a:srgbClr val="A43757"/>
                </a:solidFill>
                <a:latin typeface="Arial"/>
              </a:rPr>
              <a:t>przysługuje mu wynagrodzenie odpowiadające wykonanej pracy </a:t>
            </a:r>
            <a:r>
              <a:rPr lang="pl-PL" sz="2400" i="1" kern="0" dirty="0">
                <a:solidFill>
                  <a:srgbClr val="6D6E71"/>
                </a:solidFill>
                <a:latin typeface="Arial"/>
              </a:rPr>
              <a:t>(art. 735 § 2 KC w zw. z art. 750 KC). </a:t>
            </a:r>
            <a:endParaRPr lang="pl-PL" sz="2400" b="1" i="1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6" name="Symbol zastępczy tekstu 1">
            <a:extLst>
              <a:ext uri="{FF2B5EF4-FFF2-40B4-BE49-F238E27FC236}">
                <a16:creationId xmlns="" xmlns:a16="http://schemas.microsoft.com/office/drawing/2014/main" id="{DC48723E-E38F-4311-9583-4FF1EA6BA9DF}"/>
              </a:ext>
            </a:extLst>
          </p:cNvPr>
          <p:cNvSpPr txBox="1"/>
          <p:nvPr/>
        </p:nvSpPr>
        <p:spPr>
          <a:xfrm>
            <a:off x="1854202" y="771525"/>
            <a:ext cx="9858420" cy="6778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500" kern="0" dirty="0">
                <a:solidFill>
                  <a:srgbClr val="6D6E71"/>
                </a:solidFill>
                <a:latin typeface="Arial"/>
              </a:rPr>
              <a:t>UMOWA O ŚWIADCZENIE USŁUG A OPŁATY ZA DESZCZÓWKĘ</a:t>
            </a:r>
            <a:endParaRPr lang="pl-PL" sz="2500" dirty="0">
              <a:solidFill>
                <a:srgbClr val="6D6E7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9169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1">
            <a:extLst>
              <a:ext uri="{FF2B5EF4-FFF2-40B4-BE49-F238E27FC236}">
                <a16:creationId xmlns="" xmlns:a16="http://schemas.microsoft.com/office/drawing/2014/main" id="{86316D79-2D18-4F53-BC5F-0BF6B58C9CC0}"/>
              </a:ext>
            </a:extLst>
          </p:cNvPr>
          <p:cNvSpPr txBox="1"/>
          <p:nvPr/>
        </p:nvSpPr>
        <p:spPr>
          <a:xfrm>
            <a:off x="10163967" y="2647133"/>
            <a:ext cx="1295403" cy="437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800" dirty="0">
                <a:solidFill>
                  <a:srgbClr val="A43757"/>
                </a:solidFill>
                <a:latin typeface="Arial"/>
              </a:rPr>
              <a:t>”</a:t>
            </a:r>
          </a:p>
        </p:txBody>
      </p:sp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3"/>
          <a:stretch/>
        </p:blipFill>
        <p:spPr>
          <a:xfrm>
            <a:off x="-2343094" y="-232394"/>
            <a:ext cx="9445855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="" xmlns:a16="http://schemas.microsoft.com/office/drawing/2014/main" id="{97AF8EF3-F962-4A62-AF79-8B63D6ABAED1}"/>
              </a:ext>
            </a:extLst>
          </p:cNvPr>
          <p:cNvSpPr/>
          <p:nvPr/>
        </p:nvSpPr>
        <p:spPr>
          <a:xfrm>
            <a:off x="3943350" y="495300"/>
            <a:ext cx="7922417" cy="4071935"/>
          </a:xfrm>
          <a:prstGeom prst="rect">
            <a:avLst/>
          </a:prstGeom>
          <a:solidFill>
            <a:srgbClr val="FFFFFF">
              <a:alpha val="81000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71999" rIns="611998" bIns="323999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 dirty="0">
                <a:solidFill>
                  <a:srgbClr val="6D6E71"/>
                </a:solidFill>
                <a:latin typeface="Arial"/>
              </a:rPr>
              <a:t>(…)  brak ustalenia przez strony wysokości wynagrodzenia należnego za odprowadzanie ścieków </a:t>
            </a:r>
            <a:r>
              <a:rPr lang="pl-PL" sz="3200" b="1" kern="0" dirty="0">
                <a:solidFill>
                  <a:srgbClr val="A43757"/>
                </a:solidFill>
                <a:latin typeface="Arial"/>
              </a:rPr>
              <a:t>nie uprawnia do twierdzenia, że pomiędzy stronami nie doszło </a:t>
            </a:r>
            <a:br>
              <a:rPr lang="pl-PL" sz="3200" b="1" kern="0" dirty="0">
                <a:solidFill>
                  <a:srgbClr val="A43757"/>
                </a:solidFill>
                <a:latin typeface="Arial"/>
              </a:rPr>
            </a:br>
            <a:r>
              <a:rPr lang="pl-PL" sz="3200" b="1" kern="0" dirty="0">
                <a:solidFill>
                  <a:srgbClr val="A43757"/>
                </a:solidFill>
                <a:latin typeface="Arial"/>
              </a:rPr>
              <a:t>do zawarcia tej umowy.</a:t>
            </a:r>
          </a:p>
        </p:txBody>
      </p:sp>
      <p:sp>
        <p:nvSpPr>
          <p:cNvPr id="4" name="Prostokąt 18">
            <a:extLst>
              <a:ext uri="{FF2B5EF4-FFF2-40B4-BE49-F238E27FC236}">
                <a16:creationId xmlns="" xmlns:a16="http://schemas.microsoft.com/office/drawing/2014/main" id="{01FC476E-CFE6-41B1-B6DB-9F92E4477DA2}"/>
              </a:ext>
            </a:extLst>
          </p:cNvPr>
          <p:cNvSpPr/>
          <p:nvPr/>
        </p:nvSpPr>
        <p:spPr>
          <a:xfrm>
            <a:off x="2971800" y="5385999"/>
            <a:ext cx="9220206" cy="69095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FFFFFF"/>
                </a:solidFill>
                <a:latin typeface="Arial"/>
              </a:rPr>
              <a:t>wyrok Sądu Najwyższego z dnia 25 marca 2010 r., sygn. akt I CSK 449/09</a:t>
            </a:r>
          </a:p>
        </p:txBody>
      </p:sp>
    </p:spTree>
    <p:extLst>
      <p:ext uri="{BB962C8B-B14F-4D97-AF65-F5344CB8AC3E}">
        <p14:creationId xmlns:p14="http://schemas.microsoft.com/office/powerpoint/2010/main" val="1888991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8">
            <a:extLst>
              <a:ext uri="{FF2B5EF4-FFF2-40B4-BE49-F238E27FC236}">
                <a16:creationId xmlns="" xmlns:a16="http://schemas.microsoft.com/office/drawing/2014/main" id="{47212446-629C-46AA-990A-68B9A3C87F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600109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Prostokąt 7">
            <a:extLst>
              <a:ext uri="{FF2B5EF4-FFF2-40B4-BE49-F238E27FC236}">
                <a16:creationId xmlns="" xmlns:a16="http://schemas.microsoft.com/office/drawing/2014/main" id="{901B5469-D73D-4A3D-B821-7DED40DA45AD}"/>
              </a:ext>
            </a:extLst>
          </p:cNvPr>
          <p:cNvSpPr/>
          <p:nvPr/>
        </p:nvSpPr>
        <p:spPr>
          <a:xfrm>
            <a:off x="151929" y="2762867"/>
            <a:ext cx="9753600" cy="241384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8000" b="1" kern="0" dirty="0" smtClean="0">
                <a:solidFill>
                  <a:srgbClr val="6D6E71"/>
                </a:solidFill>
                <a:latin typeface="Arial"/>
              </a:rPr>
              <a:t>Jak</a:t>
            </a:r>
            <a:r>
              <a:rPr kumimoji="0" lang="pl-PL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</a:rPr>
              <a:t>…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058" y="0"/>
            <a:ext cx="4572942" cy="6858000"/>
          </a:xfrm>
          <a:prstGeom prst="rect">
            <a:avLst/>
          </a:prstGeom>
        </p:spPr>
      </p:pic>
      <p:sp>
        <p:nvSpPr>
          <p:cNvPr id="15" name="pole tekstowe 8">
            <a:extLst>
              <a:ext uri="{FF2B5EF4-FFF2-40B4-BE49-F238E27FC236}">
                <a16:creationId xmlns="" xmlns:a16="http://schemas.microsoft.com/office/drawing/2014/main" id="{3FD73084-E5C6-48F7-9988-2450E2785909}"/>
              </a:ext>
            </a:extLst>
          </p:cNvPr>
          <p:cNvSpPr txBox="1"/>
          <p:nvPr/>
        </p:nvSpPr>
        <p:spPr>
          <a:xfrm>
            <a:off x="4394202" y="563969"/>
            <a:ext cx="1473198" cy="62940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403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pl-PL" sz="40300" b="1" i="0" u="none" strike="noStrike" kern="120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rostokąt 7">
            <a:extLst>
              <a:ext uri="{FF2B5EF4-FFF2-40B4-BE49-F238E27FC236}">
                <a16:creationId xmlns="" xmlns:a16="http://schemas.microsoft.com/office/drawing/2014/main" id="{901B5469-D73D-4A3D-B821-7DED40DA45AD}"/>
              </a:ext>
            </a:extLst>
          </p:cNvPr>
          <p:cNvSpPr/>
          <p:nvPr/>
        </p:nvSpPr>
        <p:spPr>
          <a:xfrm>
            <a:off x="266229" y="3969845"/>
            <a:ext cx="5905971" cy="241384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 dirty="0" smtClean="0">
                <a:solidFill>
                  <a:srgbClr val="6D6E71"/>
                </a:solidFill>
                <a:latin typeface="Arial"/>
              </a:rPr>
              <a:t>wdrożyć system opłat za deszczówkę – krok po kroku</a:t>
            </a:r>
            <a:endParaRPr lang="pl-PL" sz="3200" kern="0" dirty="0">
              <a:solidFill>
                <a:srgbClr val="6D6E7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0588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rostokąt 53">
            <a:extLst>
              <a:ext uri="{FF2B5EF4-FFF2-40B4-BE49-F238E27FC236}">
                <a16:creationId xmlns="" xmlns:a16="http://schemas.microsoft.com/office/drawing/2014/main" id="{78DE321F-A0AE-4B24-9282-38BE6282F311}"/>
              </a:ext>
            </a:extLst>
          </p:cNvPr>
          <p:cNvSpPr/>
          <p:nvPr/>
        </p:nvSpPr>
        <p:spPr>
          <a:xfrm>
            <a:off x="5230137" y="1941417"/>
            <a:ext cx="6553875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Krok 2 – dokonaj</a:t>
            </a:r>
            <a:r>
              <a:rPr kumimoji="0" lang="pl-PL" b="1" i="0" u="none" strike="noStrike" kern="0" cap="none" spc="0" normalizeH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diagnozy (inwentaryzacja) i zaplanuj</a:t>
            </a: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Prostokąt 54">
            <a:extLst>
              <a:ext uri="{FF2B5EF4-FFF2-40B4-BE49-F238E27FC236}">
                <a16:creationId xmlns="" xmlns:a16="http://schemas.microsoft.com/office/drawing/2014/main" id="{3F172337-BDB0-46BD-A22F-412F60405E56}"/>
              </a:ext>
            </a:extLst>
          </p:cNvPr>
          <p:cNvSpPr/>
          <p:nvPr/>
        </p:nvSpPr>
        <p:spPr>
          <a:xfrm>
            <a:off x="4725311" y="1941417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0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5002077" y="3110069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4997034" y="2434550"/>
            <a:ext cx="0" cy="67552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ostokąt 51">
            <a:extLst>
              <a:ext uri="{FF2B5EF4-FFF2-40B4-BE49-F238E27FC236}">
                <a16:creationId xmlns="" xmlns:a16="http://schemas.microsoft.com/office/drawing/2014/main" id="{102A7CA8-D3AF-44A0-BC4E-A44E1D99E0E5}"/>
              </a:ext>
            </a:extLst>
          </p:cNvPr>
          <p:cNvSpPr/>
          <p:nvPr/>
        </p:nvSpPr>
        <p:spPr>
          <a:xfrm>
            <a:off x="5230137" y="2638805"/>
            <a:ext cx="6553875" cy="10768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Należy odpowiedzieć sobie na pytanie jakie tak naprawdę Gmina (spółka) ponosi koszty, ile ma sieci kanalizacji deszczowej, jakie są potrzeby inwestycyjne. Na tej podstawie należy zaplanować harmonogram działań </a:t>
            </a:r>
            <a:endParaRPr lang="pl-PL" sz="1400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62" name="Prostokąt 61">
            <a:extLst>
              <a:ext uri="{FF2B5EF4-FFF2-40B4-BE49-F238E27FC236}">
                <a16:creationId xmlns="" xmlns:a16="http://schemas.microsoft.com/office/drawing/2014/main" id="{78DE321F-A0AE-4B24-9282-38BE6282F311}"/>
              </a:ext>
            </a:extLst>
          </p:cNvPr>
          <p:cNvSpPr/>
          <p:nvPr/>
        </p:nvSpPr>
        <p:spPr>
          <a:xfrm>
            <a:off x="5230138" y="287307"/>
            <a:ext cx="6553875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dirty="0" smtClean="0">
                <a:solidFill>
                  <a:srgbClr val="6D6E71"/>
                </a:solidFill>
                <a:latin typeface="Arial"/>
              </a:rPr>
              <a:t>Krok 1 – zobacz jak zrobili to inni</a:t>
            </a: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Prostokąt 62">
            <a:extLst>
              <a:ext uri="{FF2B5EF4-FFF2-40B4-BE49-F238E27FC236}">
                <a16:creationId xmlns="" xmlns:a16="http://schemas.microsoft.com/office/drawing/2014/main" id="{3F172337-BDB0-46BD-A22F-412F60405E56}"/>
              </a:ext>
            </a:extLst>
          </p:cNvPr>
          <p:cNvSpPr/>
          <p:nvPr/>
        </p:nvSpPr>
        <p:spPr>
          <a:xfrm>
            <a:off x="4725312" y="287307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4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5002078" y="1341659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4992273" y="765117"/>
            <a:ext cx="0" cy="573393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rostokąt 65">
            <a:extLst>
              <a:ext uri="{FF2B5EF4-FFF2-40B4-BE49-F238E27FC236}">
                <a16:creationId xmlns="" xmlns:a16="http://schemas.microsoft.com/office/drawing/2014/main" id="{102A7CA8-D3AF-44A0-BC4E-A44E1D99E0E5}"/>
              </a:ext>
            </a:extLst>
          </p:cNvPr>
          <p:cNvSpPr/>
          <p:nvPr/>
        </p:nvSpPr>
        <p:spPr>
          <a:xfrm>
            <a:off x="5230138" y="984694"/>
            <a:ext cx="6553875" cy="85204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Choć w Polsce istnieje niewiele wdrożeń opłat za deszczówkę pobieranych przez operatorów sieci, to jednak są dobre wzorce do naśladowania </a:t>
            </a:r>
            <a:endParaRPr lang="pl-PL" sz="1400" kern="0" dirty="0">
              <a:solidFill>
                <a:srgbClr val="6D6E71"/>
              </a:solidFill>
              <a:latin typeface="Arial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99" y="314713"/>
            <a:ext cx="427543" cy="427543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942" cy="6858000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="" xmlns:a16="http://schemas.microsoft.com/office/drawing/2014/main" id="{78DE321F-A0AE-4B24-9282-38BE6282F311}"/>
              </a:ext>
            </a:extLst>
          </p:cNvPr>
          <p:cNvSpPr/>
          <p:nvPr/>
        </p:nvSpPr>
        <p:spPr>
          <a:xfrm>
            <a:off x="5230138" y="3836892"/>
            <a:ext cx="6553875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Krok 3 – zadbaj</a:t>
            </a:r>
            <a:r>
              <a:rPr kumimoji="0" lang="pl-PL" b="1" i="0" u="none" strike="noStrike" kern="0" cap="none" spc="0" normalizeH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 PR projektu</a:t>
            </a: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3F172337-BDB0-46BD-A22F-412F60405E56}"/>
              </a:ext>
            </a:extLst>
          </p:cNvPr>
          <p:cNvSpPr/>
          <p:nvPr/>
        </p:nvSpPr>
        <p:spPr>
          <a:xfrm>
            <a:off x="4725312" y="3836892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Łącznik prosty 25">
            <a:extLst>
              <a:ext uri="{FF2B5EF4-FFF2-40B4-BE49-F238E27FC236}">
                <a16:creationId xmlns:a16="http://schemas.microsoft.com/office/drawing/2014/main" xmlns="" id="{724EA0A6-80DB-4383-B56C-674C780B87FA}"/>
              </a:ext>
            </a:extLst>
          </p:cNvPr>
          <p:cNvCxnSpPr>
            <a:cxnSpLocks/>
          </p:cNvCxnSpPr>
          <p:nvPr/>
        </p:nvCxnSpPr>
        <p:spPr>
          <a:xfrm flipH="1">
            <a:off x="5002078" y="5005544"/>
            <a:ext cx="456122" cy="1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6">
            <a:extLst>
              <a:ext uri="{FF2B5EF4-FFF2-40B4-BE49-F238E27FC236}">
                <a16:creationId xmlns:a16="http://schemas.microsoft.com/office/drawing/2014/main" xmlns="" id="{1858E466-C529-4F4B-8EDE-A7AFF1FE5643}"/>
              </a:ext>
            </a:extLst>
          </p:cNvPr>
          <p:cNvCxnSpPr>
            <a:cxnSpLocks/>
          </p:cNvCxnSpPr>
          <p:nvPr/>
        </p:nvCxnSpPr>
        <p:spPr>
          <a:xfrm flipV="1">
            <a:off x="4997035" y="4330025"/>
            <a:ext cx="0" cy="67552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102A7CA8-D3AF-44A0-BC4E-A44E1D99E0E5}"/>
              </a:ext>
            </a:extLst>
          </p:cNvPr>
          <p:cNvSpPr/>
          <p:nvPr/>
        </p:nvSpPr>
        <p:spPr>
          <a:xfrm>
            <a:off x="5230138" y="4534280"/>
            <a:ext cx="6553875" cy="6763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288000" rtlCol="0" anchor="ctr"/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400" kern="0" dirty="0" smtClean="0">
                <a:solidFill>
                  <a:srgbClr val="6D6E71"/>
                </a:solidFill>
                <a:latin typeface="Arial"/>
              </a:rPr>
              <a:t>Przysłowiowy podatek od deszczu utrudnia wdrażanie opłat. Należy pokazać korzyści krótko i długofalowe wynikające z systemu.  </a:t>
            </a:r>
            <a:endParaRPr lang="pl-PL" sz="1400" kern="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78DE321F-A0AE-4B24-9282-38BE6282F311}"/>
              </a:ext>
            </a:extLst>
          </p:cNvPr>
          <p:cNvSpPr/>
          <p:nvPr/>
        </p:nvSpPr>
        <p:spPr>
          <a:xfrm>
            <a:off x="5282525" y="5343367"/>
            <a:ext cx="6498333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Krok 4 – wybierz</a:t>
            </a:r>
            <a:r>
              <a:rPr kumimoji="0" lang="pl-PL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właściwe rozwiązanie prawne </a:t>
            </a: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="" xmlns:a16="http://schemas.microsoft.com/office/drawing/2014/main" id="{3F172337-BDB0-46BD-A22F-412F60405E56}"/>
              </a:ext>
            </a:extLst>
          </p:cNvPr>
          <p:cNvSpPr/>
          <p:nvPr/>
        </p:nvSpPr>
        <p:spPr>
          <a:xfrm>
            <a:off x="4777699" y="5343367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tIns="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§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="" xmlns:a16="http://schemas.microsoft.com/office/drawing/2014/main" id="{78DE321F-A0AE-4B24-9282-38BE6282F311}"/>
              </a:ext>
            </a:extLst>
          </p:cNvPr>
          <p:cNvSpPr/>
          <p:nvPr/>
        </p:nvSpPr>
        <p:spPr>
          <a:xfrm>
            <a:off x="5293133" y="6061825"/>
            <a:ext cx="6498333" cy="4931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288000" rIns="72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Krok 5 – wykonaj i prowadź</a:t>
            </a:r>
            <a:r>
              <a:rPr lang="pl-PL" b="1" kern="0" dirty="0">
                <a:solidFill>
                  <a:srgbClr val="6D6E71"/>
                </a:solidFill>
                <a:latin typeface="Arial"/>
              </a:rPr>
              <a:t> </a:t>
            </a:r>
            <a:r>
              <a:rPr lang="pl-PL" b="1" kern="0" dirty="0" smtClean="0">
                <a:solidFill>
                  <a:srgbClr val="6D6E71"/>
                </a:solidFill>
                <a:latin typeface="Arial"/>
              </a:rPr>
              <a:t>systematyczną</a:t>
            </a: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ewaluację 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="" xmlns:a16="http://schemas.microsoft.com/office/drawing/2014/main" id="{3F172337-BDB0-46BD-A22F-412F60405E56}"/>
              </a:ext>
            </a:extLst>
          </p:cNvPr>
          <p:cNvSpPr/>
          <p:nvPr/>
        </p:nvSpPr>
        <p:spPr>
          <a:xfrm>
            <a:off x="4788307" y="6061825"/>
            <a:ext cx="504826" cy="493132"/>
          </a:xfrm>
          <a:prstGeom prst="rect">
            <a:avLst/>
          </a:prstGeom>
          <a:solidFill>
            <a:srgbClr val="A43757"/>
          </a:solidFill>
          <a:ln w="12700" cap="flat" cmpd="sng" algn="ctr">
            <a:solidFill>
              <a:srgbClr val="A43757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53" y="2017788"/>
            <a:ext cx="325149" cy="32514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02" y="3860438"/>
            <a:ext cx="446040" cy="44604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66" y="6114337"/>
            <a:ext cx="388108" cy="3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2" grpId="0" animBg="1"/>
      <p:bldP spid="62" grpId="0" animBg="1"/>
      <p:bldP spid="63" grpId="0" animBg="1"/>
      <p:bldP spid="66" grpId="0" animBg="1"/>
      <p:bldP spid="20" grpId="0" animBg="1"/>
      <p:bldP spid="21" grpId="0" animBg="1"/>
      <p:bldP spid="24" grpId="0" animBg="1"/>
      <p:bldP spid="26" grpId="0" animBg="1"/>
      <p:bldP spid="27" grpId="0" animBg="1"/>
      <p:bldP spid="3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0EF4B30E-4B0F-4D45-9AA2-8EEF08110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018" b="12407"/>
          <a:stretch/>
        </p:blipFill>
        <p:spPr>
          <a:xfrm>
            <a:off x="0" y="0"/>
            <a:ext cx="12344400" cy="7135838"/>
          </a:xfrm>
          <a:prstGeom prst="rect">
            <a:avLst/>
          </a:prstGeom>
        </p:spPr>
      </p:pic>
      <p:sp>
        <p:nvSpPr>
          <p:cNvPr id="17" name="Prostokąt 7">
            <a:extLst>
              <a:ext uri="{FF2B5EF4-FFF2-40B4-BE49-F238E27FC236}">
                <a16:creationId xmlns="" xmlns:a16="http://schemas.microsoft.com/office/drawing/2014/main" id="{88E8118C-862F-4C6B-9C5C-D98974B2DD5A}"/>
              </a:ext>
            </a:extLst>
          </p:cNvPr>
          <p:cNvSpPr/>
          <p:nvPr/>
        </p:nvSpPr>
        <p:spPr>
          <a:xfrm>
            <a:off x="0" y="4876800"/>
            <a:ext cx="4140200" cy="690563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STUDY</a:t>
            </a: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Prostokąt 7">
            <a:extLst>
              <a:ext uri="{FF2B5EF4-FFF2-40B4-BE49-F238E27FC236}">
                <a16:creationId xmlns="" xmlns:a16="http://schemas.microsoft.com/office/drawing/2014/main" id="{6B37940D-8647-4454-A293-35300AA705B2}"/>
              </a:ext>
            </a:extLst>
          </p:cNvPr>
          <p:cNvSpPr/>
          <p:nvPr/>
        </p:nvSpPr>
        <p:spPr>
          <a:xfrm>
            <a:off x="5067300" y="5703094"/>
            <a:ext cx="7124700" cy="761206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lIns="107999" tIns="46798" rIns="107999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 smtClean="0">
                <a:solidFill>
                  <a:srgbClr val="FFFFFF"/>
                </a:solidFill>
                <a:latin typeface="Arial"/>
              </a:rPr>
              <a:t>Przykładowe uchwały na podstawie art. 4 </a:t>
            </a:r>
            <a:r>
              <a:rPr lang="pl-PL" sz="2400" kern="0" dirty="0" err="1" smtClean="0">
                <a:solidFill>
                  <a:srgbClr val="FFFFFF"/>
                </a:solidFill>
                <a:latin typeface="Arial"/>
              </a:rPr>
              <a:t>ugk</a:t>
            </a: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Obraz 8">
            <a:extLst>
              <a:ext uri="{FF2B5EF4-FFF2-40B4-BE49-F238E27FC236}">
                <a16:creationId xmlns="" xmlns:a16="http://schemas.microsoft.com/office/drawing/2014/main" id="{A8CF724E-9C18-425A-9C44-290AAB92F1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032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F158C7C7-626D-4EA4-B31D-E55CEF5753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3267" r="37308" b="-3267"/>
          <a:stretch/>
        </p:blipFill>
        <p:spPr>
          <a:xfrm>
            <a:off x="-1726295" y="0"/>
            <a:ext cx="6437995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5002179" y="698500"/>
            <a:ext cx="7010958" cy="1733550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dirty="0">
                <a:solidFill>
                  <a:schemeClr val="bg1"/>
                </a:solidFill>
                <a:latin typeface="Arial"/>
              </a:rPr>
              <a:t>UCHWAŁA Nr LII/1069/17 RADY MIASTA BYDGOSZCZY</a:t>
            </a:r>
            <a:br>
              <a:rPr lang="pl-PL" sz="1600" dirty="0">
                <a:solidFill>
                  <a:schemeClr val="bg1"/>
                </a:solidFill>
                <a:latin typeface="Arial"/>
              </a:rPr>
            </a:br>
            <a:r>
              <a:rPr lang="pl-PL" sz="1600" dirty="0">
                <a:solidFill>
                  <a:schemeClr val="bg1"/>
                </a:solidFill>
                <a:latin typeface="Arial"/>
              </a:rPr>
              <a:t>z dnia 29 listopada 2017 r. w sprawie ceny za odprowadzenie wód opadowych lub roztopowych ujętych w otwarte lub zamknięte systemy kanalizacji deszczowej służące do odprowadzenia opadów atmosferycznych</a:t>
            </a:r>
          </a:p>
        </p:txBody>
      </p:sp>
      <p:sp>
        <p:nvSpPr>
          <p:cNvPr id="4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5002179" y="2516187"/>
            <a:ext cx="7010958" cy="2767013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108000" tIns="45720" rIns="72000" bIns="45720" anchor="ctr" anchorCtr="1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dirty="0" smtClean="0">
                <a:solidFill>
                  <a:srgbClr val="6D6E71"/>
                </a:solidFill>
                <a:latin typeface="Arial"/>
              </a:rPr>
              <a:t>§ 1  Uchwały</a:t>
            </a:r>
          </a:p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6D6E71"/>
                </a:solidFill>
                <a:latin typeface="Arial"/>
              </a:rPr>
              <a:t>1. </a:t>
            </a:r>
            <a:r>
              <a:rPr lang="pl-PL" sz="1400" dirty="0" smtClean="0">
                <a:solidFill>
                  <a:srgbClr val="6D6E71"/>
                </a:solidFill>
                <a:latin typeface="Arial"/>
              </a:rPr>
              <a:t>Ustala </a:t>
            </a:r>
            <a:r>
              <a:rPr lang="pl-PL" sz="1400" dirty="0">
                <a:solidFill>
                  <a:srgbClr val="6D6E71"/>
                </a:solidFill>
                <a:latin typeface="Arial"/>
              </a:rPr>
              <a:t>się cenę za usługę odprowadzenia wód opadowych lub roztopowych ujętych w otwarte lub zamknięte systemy kanalizacji deszczowej służące do odprowadzenia opadów atmosferycznych w wysokości </a:t>
            </a:r>
            <a:r>
              <a:rPr lang="pl-PL" sz="1400" b="1" dirty="0">
                <a:solidFill>
                  <a:srgbClr val="A43757"/>
                </a:solidFill>
                <a:latin typeface="Arial"/>
              </a:rPr>
              <a:t>3,67 zł/m3 netto (3,96 zł/ m3 brutto).</a:t>
            </a:r>
          </a:p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6D6E71"/>
                </a:solidFill>
                <a:latin typeface="Arial"/>
              </a:rPr>
              <a:t>2. </a:t>
            </a:r>
            <a:r>
              <a:rPr lang="pl-PL" sz="1400" dirty="0" smtClean="0">
                <a:solidFill>
                  <a:srgbClr val="6D6E71"/>
                </a:solidFill>
                <a:latin typeface="Arial"/>
              </a:rPr>
              <a:t> Na </a:t>
            </a:r>
            <a:r>
              <a:rPr lang="pl-PL" sz="1400" dirty="0">
                <a:solidFill>
                  <a:srgbClr val="6D6E71"/>
                </a:solidFill>
                <a:latin typeface="Arial"/>
              </a:rPr>
              <a:t>podstawie ceny, o której mowa w ust. 1 naliczana jest opłata za odprowadzenie do sieci kanalizacji deszczowej wód opadowych lub roztopowych pochodzących z powierzchni o trwałej nawierzchni.</a:t>
            </a:r>
          </a:p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dirty="0">
                <a:solidFill>
                  <a:srgbClr val="6D6E71"/>
                </a:solidFill>
                <a:latin typeface="Arial"/>
              </a:rPr>
              <a:t>3. </a:t>
            </a:r>
            <a:r>
              <a:rPr lang="pl-PL" sz="1400" b="1" dirty="0" smtClean="0">
                <a:solidFill>
                  <a:srgbClr val="6D6E71"/>
                </a:solidFill>
                <a:latin typeface="Arial"/>
              </a:rPr>
              <a:t> Opłacie </a:t>
            </a:r>
            <a:r>
              <a:rPr lang="pl-PL" sz="1400" b="1" dirty="0">
                <a:solidFill>
                  <a:srgbClr val="6D6E71"/>
                </a:solidFill>
                <a:latin typeface="Arial"/>
              </a:rPr>
              <a:t>nie podlegają:</a:t>
            </a:r>
          </a:p>
          <a:p>
            <a:pPr marL="342900" indent="-342900" algn="just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 smtClean="0">
                <a:solidFill>
                  <a:srgbClr val="6D6E71"/>
                </a:solidFill>
                <a:latin typeface="Arial"/>
              </a:rPr>
              <a:t>powierzchnie </a:t>
            </a:r>
            <a:r>
              <a:rPr lang="pl-PL" sz="1400" dirty="0">
                <a:solidFill>
                  <a:srgbClr val="6D6E71"/>
                </a:solidFill>
                <a:latin typeface="Arial"/>
              </a:rPr>
              <a:t>dachów,</a:t>
            </a:r>
          </a:p>
          <a:p>
            <a:pPr marL="342900" indent="-342900" algn="just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 smtClean="0">
                <a:solidFill>
                  <a:srgbClr val="6D6E71"/>
                </a:solidFill>
                <a:latin typeface="Arial"/>
              </a:rPr>
              <a:t>powierzchnie</a:t>
            </a:r>
            <a:r>
              <a:rPr lang="pl-PL" sz="1400" dirty="0">
                <a:solidFill>
                  <a:srgbClr val="6D6E71"/>
                </a:solidFill>
                <a:latin typeface="Arial"/>
              </a:rPr>
              <a:t>, z których wody opadowe lub roztopowe są zagospodarowywane na terenie nieruchomości i nie są wprowadzane do sieci kanalizacji deszczowej.</a:t>
            </a:r>
            <a:endParaRPr kumimoji="0" lang="pl-PL" sz="140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5002179" y="5461000"/>
            <a:ext cx="7010958" cy="1257300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108000" tIns="45720" rIns="72000" bIns="45720" anchor="ctr" anchorCtr="1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dirty="0" smtClean="0">
                <a:solidFill>
                  <a:srgbClr val="6D6E71"/>
                </a:solidFill>
                <a:latin typeface="Arial"/>
              </a:rPr>
              <a:t>§  </a:t>
            </a:r>
            <a:r>
              <a:rPr lang="pl-PL" sz="1400" b="1" dirty="0">
                <a:solidFill>
                  <a:srgbClr val="6D6E71"/>
                </a:solidFill>
                <a:latin typeface="Arial"/>
              </a:rPr>
              <a:t>2. </a:t>
            </a:r>
            <a:r>
              <a:rPr lang="pl-PL" sz="1400" b="1" dirty="0" smtClean="0">
                <a:solidFill>
                  <a:srgbClr val="6D6E71"/>
                </a:solidFill>
                <a:latin typeface="Arial"/>
              </a:rPr>
              <a:t>Uchwały</a:t>
            </a:r>
            <a:endParaRPr lang="pl-PL" sz="1400" b="1" dirty="0">
              <a:solidFill>
                <a:srgbClr val="6D6E71"/>
              </a:solidFill>
              <a:latin typeface="Arial"/>
            </a:endParaRPr>
          </a:p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6D6E71"/>
                </a:solidFill>
                <a:latin typeface="Arial"/>
              </a:rPr>
              <a:t>Cena określona w § 1 ma zastosowanie do usług świadczonych przez </a:t>
            </a:r>
            <a:r>
              <a:rPr lang="pl-PL" sz="1400" b="1" dirty="0">
                <a:solidFill>
                  <a:srgbClr val="A43757"/>
                </a:solidFill>
                <a:latin typeface="Arial"/>
              </a:rPr>
              <a:t>Miejskie Wodociągi i Kanalizację w Bydgoszczy spółkę z o. o, </a:t>
            </a:r>
            <a:r>
              <a:rPr lang="pl-PL" sz="1400" dirty="0">
                <a:solidFill>
                  <a:srgbClr val="6D6E71"/>
                </a:solidFill>
                <a:latin typeface="Arial"/>
              </a:rPr>
              <a:t>która wykonuje zadanie własne Miasta Bydgoszczy w zakresie gospodarki wodami opadowymi lub roztopowymi na terenie Miasta Bydgoszczy.</a:t>
            </a:r>
            <a:endParaRPr lang="pl-PL" sz="1400" b="1" dirty="0" smtClean="0">
              <a:solidFill>
                <a:srgbClr val="A4375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50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F158C7C7-626D-4EA4-B31D-E55CEF5753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3267" r="37308" b="-3267"/>
          <a:stretch/>
        </p:blipFill>
        <p:spPr>
          <a:xfrm>
            <a:off x="-1726295" y="0"/>
            <a:ext cx="6437995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5002179" y="838200"/>
            <a:ext cx="7010958" cy="2946400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lvl="0"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>
                <a:solidFill>
                  <a:srgbClr val="6D6E71"/>
                </a:solidFill>
                <a:latin typeface="Arial"/>
              </a:rPr>
              <a:t>§  </a:t>
            </a:r>
            <a:r>
              <a:rPr lang="pl-PL" b="1" dirty="0" smtClean="0">
                <a:solidFill>
                  <a:srgbClr val="6D6E71"/>
                </a:solidFill>
                <a:latin typeface="Arial"/>
              </a:rPr>
              <a:t>3</a:t>
            </a:r>
            <a:r>
              <a:rPr lang="pl-PL" b="1" dirty="0">
                <a:solidFill>
                  <a:srgbClr val="6D6E71"/>
                </a:solidFill>
                <a:latin typeface="Arial"/>
              </a:rPr>
              <a:t> </a:t>
            </a:r>
            <a:r>
              <a:rPr lang="pl-PL" b="1" dirty="0" smtClean="0">
                <a:solidFill>
                  <a:srgbClr val="6D6E71"/>
                </a:solidFill>
                <a:latin typeface="Arial"/>
              </a:rPr>
              <a:t>Uchwały.</a:t>
            </a:r>
          </a:p>
          <a:p>
            <a:pPr lvl="0"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6D6E71"/>
              </a:solidFill>
              <a:latin typeface="Arial"/>
            </a:endParaRPr>
          </a:p>
          <a:p>
            <a:pPr marL="342900" lvl="0" indent="-342900" algn="just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dirty="0" smtClean="0">
                <a:solidFill>
                  <a:srgbClr val="6D6E71"/>
                </a:solidFill>
                <a:latin typeface="Arial"/>
              </a:rPr>
              <a:t>Odbiorcami </a:t>
            </a:r>
            <a:r>
              <a:rPr lang="pl-PL" dirty="0">
                <a:solidFill>
                  <a:srgbClr val="6D6E71"/>
                </a:solidFill>
                <a:latin typeface="Arial"/>
              </a:rPr>
              <a:t>usługi, o której mowa w § 1 są </a:t>
            </a:r>
            <a:r>
              <a:rPr lang="pl-PL" b="1" dirty="0">
                <a:solidFill>
                  <a:srgbClr val="A43757"/>
                </a:solidFill>
                <a:latin typeface="Arial"/>
              </a:rPr>
              <a:t>osoby fizyczne i prawne oraz podmioty nie posiadające osobowości prawnej, korzystające z nieruchomości lub ich części</a:t>
            </a:r>
            <a:r>
              <a:rPr lang="pl-PL" dirty="0">
                <a:solidFill>
                  <a:srgbClr val="6D6E71"/>
                </a:solidFill>
                <a:latin typeface="Arial"/>
              </a:rPr>
              <a:t>, w tym nieruchomości budynkowych i </a:t>
            </a:r>
            <a:r>
              <a:rPr lang="pl-PL" dirty="0" smtClean="0">
                <a:solidFill>
                  <a:srgbClr val="6D6E71"/>
                </a:solidFill>
                <a:latin typeface="Arial"/>
              </a:rPr>
              <a:t>lokali.</a:t>
            </a:r>
          </a:p>
          <a:p>
            <a:pPr marL="342900" lvl="0" indent="-342900" algn="just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dirty="0" smtClean="0">
                <a:solidFill>
                  <a:srgbClr val="6D6E71"/>
                </a:solidFill>
                <a:latin typeface="Arial"/>
              </a:rPr>
              <a:t>Za </a:t>
            </a:r>
            <a:r>
              <a:rPr lang="pl-PL" dirty="0">
                <a:solidFill>
                  <a:srgbClr val="6D6E71"/>
                </a:solidFill>
                <a:latin typeface="Arial"/>
              </a:rPr>
              <a:t>odbiorców usług będących gospodarstwami domowymi cenę, o której mowa w § 1 niniejszej uchwały uiści Miasto Bydgoszcz</a:t>
            </a:r>
            <a:r>
              <a:rPr lang="pl-PL" dirty="0" smtClean="0">
                <a:solidFill>
                  <a:srgbClr val="6D6E71"/>
                </a:solidFill>
                <a:latin typeface="Arial"/>
              </a:rPr>
              <a:t>.</a:t>
            </a:r>
            <a:endParaRPr lang="pl-PL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10" name="Prostokąt 18">
            <a:extLst>
              <a:ext uri="{FF2B5EF4-FFF2-40B4-BE49-F238E27FC236}">
                <a16:creationId xmlns="" xmlns:a16="http://schemas.microsoft.com/office/drawing/2014/main" id="{1ABDFB6D-4686-40EF-AC77-274C7F4EBCEA}"/>
              </a:ext>
            </a:extLst>
          </p:cNvPr>
          <p:cNvSpPr/>
          <p:nvPr/>
        </p:nvSpPr>
        <p:spPr>
          <a:xfrm>
            <a:off x="5002179" y="3975099"/>
            <a:ext cx="7010958" cy="2593975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A43757"/>
            </a:solidFill>
            <a:custDash>
              <a:ds d="100000" sp="100000"/>
            </a:custDash>
            <a:miter/>
          </a:ln>
        </p:spPr>
        <p:txBody>
          <a:bodyPr vert="horz" wrap="square" lIns="179999" tIns="45720" rIns="179999" bIns="45720" anchor="ctr" anchorCtr="1" compatLnSpc="1">
            <a:noAutofit/>
          </a:bodyPr>
          <a:lstStyle/>
          <a:p>
            <a:pPr lvl="0"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>
                <a:solidFill>
                  <a:srgbClr val="6D6E71"/>
                </a:solidFill>
                <a:latin typeface="Arial"/>
              </a:rPr>
              <a:t>§  4. </a:t>
            </a:r>
            <a:r>
              <a:rPr lang="pl-PL" b="1" dirty="0" smtClean="0">
                <a:solidFill>
                  <a:srgbClr val="6D6E71"/>
                </a:solidFill>
                <a:latin typeface="Arial"/>
              </a:rPr>
              <a:t>Uchwały</a:t>
            </a:r>
          </a:p>
          <a:p>
            <a:pPr lvl="0"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6D6E71"/>
              </a:solidFill>
              <a:latin typeface="Arial"/>
            </a:endParaRPr>
          </a:p>
          <a:p>
            <a:pPr lvl="0"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>
                <a:solidFill>
                  <a:srgbClr val="6D6E71"/>
                </a:solidFill>
                <a:latin typeface="Arial"/>
              </a:rPr>
              <a:t>Uchwała obowiązuje do dnia 31 grudnia 2019 r</a:t>
            </a:r>
            <a:r>
              <a:rPr lang="pl-PL" b="1" dirty="0" smtClean="0">
                <a:solidFill>
                  <a:srgbClr val="6D6E71"/>
                </a:solidFill>
                <a:latin typeface="Arial"/>
              </a:rPr>
              <a:t>.</a:t>
            </a:r>
          </a:p>
          <a:p>
            <a:pPr lvl="0"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dirty="0">
              <a:solidFill>
                <a:srgbClr val="6D6E71"/>
              </a:solidFill>
              <a:latin typeface="Arial"/>
            </a:endParaRPr>
          </a:p>
          <a:p>
            <a:pPr lvl="0"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dirty="0">
                <a:solidFill>
                  <a:srgbClr val="6D6E71"/>
                </a:solidFill>
                <a:latin typeface="Arial"/>
              </a:rPr>
              <a:t>§  5. </a:t>
            </a:r>
          </a:p>
          <a:p>
            <a:pPr lvl="0"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dirty="0">
                <a:solidFill>
                  <a:srgbClr val="6D6E71"/>
                </a:solidFill>
                <a:latin typeface="Arial"/>
              </a:rPr>
              <a:t>Uchwała wchodzi w życie po upływie 14 dni liczonych od dnia ogłoszenia w Dzienniku Urzędowym Województwa Kujawsko-Pomorskiego.</a:t>
            </a:r>
          </a:p>
        </p:txBody>
      </p:sp>
    </p:spTree>
    <p:extLst>
      <p:ext uri="{BB962C8B-B14F-4D97-AF65-F5344CB8AC3E}">
        <p14:creationId xmlns:p14="http://schemas.microsoft.com/office/powerpoint/2010/main" val="272980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gazeta&#10;&#10;Opis wygenerowany przy bardzo wysokim poziomie pewności">
            <a:extLst>
              <a:ext uri="{FF2B5EF4-FFF2-40B4-BE49-F238E27FC236}">
                <a16:creationId xmlns="" xmlns:a16="http://schemas.microsoft.com/office/drawing/2014/main" id="{3EEB0CF7-1660-4546-980F-B4B34B3A37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85"/>
          <a:stretch/>
        </p:blipFill>
        <p:spPr>
          <a:xfrm>
            <a:off x="-623454" y="0"/>
            <a:ext cx="8689411" cy="6858000"/>
          </a:xfrm>
          <a:prstGeom prst="rect">
            <a:avLst/>
          </a:prstGeom>
        </p:spPr>
      </p:pic>
      <p:pic>
        <p:nvPicPr>
          <p:cNvPr id="7" name="Obraz 8">
            <a:extLst>
              <a:ext uri="{FF2B5EF4-FFF2-40B4-BE49-F238E27FC236}">
                <a16:creationId xmlns="" xmlns:a16="http://schemas.microsoft.com/office/drawing/2014/main" id="{47212446-629C-46AA-990A-68B9A3C87F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702" y="5789156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Prostokąt 13">
            <a:extLst>
              <a:ext uri="{FF2B5EF4-FFF2-40B4-BE49-F238E27FC236}">
                <a16:creationId xmlns="" xmlns:a16="http://schemas.microsoft.com/office/drawing/2014/main" id="{D6BC1038-F615-446B-99D6-C7875AB71ED2}"/>
              </a:ext>
            </a:extLst>
          </p:cNvPr>
          <p:cNvSpPr/>
          <p:nvPr/>
        </p:nvSpPr>
        <p:spPr>
          <a:xfrm>
            <a:off x="5951538" y="1744533"/>
            <a:ext cx="6051682" cy="3368934"/>
          </a:xfrm>
          <a:prstGeom prst="rect">
            <a:avLst/>
          </a:prstGeom>
          <a:solidFill>
            <a:sysClr val="window" lastClr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 przykładowe rozwiązanie prawne, którego celem jest obniżenie rygorów formalnych związanych z wydawaniem zgód wodnoprawnych można wskazać zmianę art. 401 ust. 4 nPW polegającą na </a:t>
            </a:r>
            <a:r>
              <a:rPr lang="pl-PL" sz="2000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zniesieniu obowiązku publikowania zawiadomienia </a:t>
            </a:r>
            <a:r>
              <a:rPr lang="pl-PL" sz="2000" b="1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wszczęciu postępowania w sprawach dotyczących pozwolenia wodnoprawnego </a:t>
            </a:r>
            <a:r>
              <a:rPr lang="pl-PL" sz="2000" b="1" kern="0" dirty="0">
                <a:solidFill>
                  <a:srgbClr val="A43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prasie lokalnej.</a:t>
            </a:r>
          </a:p>
        </p:txBody>
      </p:sp>
    </p:spTree>
    <p:extLst>
      <p:ext uri="{BB962C8B-B14F-4D97-AF65-F5344CB8AC3E}">
        <p14:creationId xmlns:p14="http://schemas.microsoft.com/office/powerpoint/2010/main" val="37437539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="" xmlns:a16="http://schemas.microsoft.com/office/drawing/2014/main" id="{82C79E0C-232D-4E11-9B8D-0944563B9803}"/>
              </a:ext>
            </a:extLst>
          </p:cNvPr>
          <p:cNvSpPr txBox="1"/>
          <p:nvPr/>
        </p:nvSpPr>
        <p:spPr>
          <a:xfrm>
            <a:off x="1641933" y="841824"/>
            <a:ext cx="8826502" cy="63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0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rostokąt 7">
            <a:extLst>
              <a:ext uri="{FF2B5EF4-FFF2-40B4-BE49-F238E27FC236}">
                <a16:creationId xmlns="" xmlns:a16="http://schemas.microsoft.com/office/drawing/2014/main" id="{AAE4A641-7920-4CD7-BC11-564C63635724}"/>
              </a:ext>
            </a:extLst>
          </p:cNvPr>
          <p:cNvSpPr/>
          <p:nvPr/>
        </p:nvSpPr>
        <p:spPr>
          <a:xfrm>
            <a:off x="2131972" y="2617686"/>
            <a:ext cx="9141823" cy="3739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Jak…</a:t>
            </a:r>
            <a:endParaRPr kumimoji="0" lang="pl-PL" sz="88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600" kern="0" dirty="0">
                <a:solidFill>
                  <a:srgbClr val="6D6E71"/>
                </a:solidFill>
                <a:latin typeface="Arial"/>
              </a:rPr>
              <a:t>u</a:t>
            </a:r>
            <a:r>
              <a:rPr kumimoji="0" lang="pl-PL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zasadniono</a:t>
            </a:r>
            <a:r>
              <a:rPr kumimoji="0" lang="pl-PL" sz="3600" b="0" i="0" u="none" strike="noStrike" kern="0" cap="none" spc="0" normalizeH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uchwałę Rady Miasta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BE3F4678-7513-4B1B-B657-593EDE29BFD1}"/>
              </a:ext>
            </a:extLst>
          </p:cNvPr>
          <p:cNvSpPr/>
          <p:nvPr/>
        </p:nvSpPr>
        <p:spPr>
          <a:xfrm>
            <a:off x="8499962" y="205040"/>
            <a:ext cx="3419526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413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6" name="Obraz 8">
            <a:extLst>
              <a:ext uri="{FF2B5EF4-FFF2-40B4-BE49-F238E27FC236}">
                <a16:creationId xmlns="" xmlns:a16="http://schemas.microsoft.com/office/drawing/2014/main" id="{102CC165-7715-42E0-A7F3-AD8170CC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028" y="691707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502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1">
            <a:extLst>
              <a:ext uri="{FF2B5EF4-FFF2-40B4-BE49-F238E27FC236}">
                <a16:creationId xmlns="" xmlns:a16="http://schemas.microsoft.com/office/drawing/2014/main" id="{86316D79-2D18-4F53-BC5F-0BF6B58C9CC0}"/>
              </a:ext>
            </a:extLst>
          </p:cNvPr>
          <p:cNvSpPr txBox="1"/>
          <p:nvPr/>
        </p:nvSpPr>
        <p:spPr>
          <a:xfrm>
            <a:off x="10134938" y="4301762"/>
            <a:ext cx="1295403" cy="437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800" dirty="0">
                <a:solidFill>
                  <a:srgbClr val="A43757"/>
                </a:solidFill>
                <a:latin typeface="Arial"/>
              </a:rPr>
              <a:t>”</a:t>
            </a:r>
          </a:p>
        </p:txBody>
      </p:sp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r="43450"/>
          <a:stretch/>
        </p:blipFill>
        <p:spPr>
          <a:xfrm>
            <a:off x="-2343095" y="-232394"/>
            <a:ext cx="5403795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="" xmlns:a16="http://schemas.microsoft.com/office/drawing/2014/main" id="{97AF8EF3-F962-4A62-AF79-8B63D6ABAED1}"/>
              </a:ext>
            </a:extLst>
          </p:cNvPr>
          <p:cNvSpPr/>
          <p:nvPr/>
        </p:nvSpPr>
        <p:spPr>
          <a:xfrm>
            <a:off x="3454400" y="3068047"/>
            <a:ext cx="8329613" cy="3094600"/>
          </a:xfrm>
          <a:prstGeom prst="rect">
            <a:avLst/>
          </a:prstGeom>
          <a:solidFill>
            <a:srgbClr val="FFFFFF">
              <a:alpha val="81000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71999" rIns="611998" bIns="323999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 smtClean="0">
                <a:solidFill>
                  <a:srgbClr val="6D6E71"/>
                </a:solidFill>
                <a:latin typeface="Arial"/>
              </a:rPr>
              <a:t>Jak wskazano w uzasadnieniu uchwały, „</a:t>
            </a:r>
            <a:r>
              <a:rPr lang="pl-PL" sz="2400" i="1" kern="0" dirty="0" smtClean="0">
                <a:solidFill>
                  <a:srgbClr val="6D6E71"/>
                </a:solidFill>
                <a:latin typeface="Arial"/>
              </a:rPr>
              <a:t>w </a:t>
            </a:r>
            <a:r>
              <a:rPr lang="pl-PL" sz="2400" i="1" kern="0" dirty="0">
                <a:solidFill>
                  <a:srgbClr val="6D6E71"/>
                </a:solidFill>
                <a:latin typeface="Arial"/>
              </a:rPr>
              <a:t>dniu 24 sierpnia 2017 r. nastąpiło uchylenie wskazanego przepisu za pomocą art. 494 pkt 1 lit</a:t>
            </a:r>
            <a:r>
              <a:rPr lang="pl-PL" sz="2400" i="1" kern="0" dirty="0" smtClean="0">
                <a:solidFill>
                  <a:srgbClr val="6D6E71"/>
                </a:solidFill>
                <a:latin typeface="Arial"/>
              </a:rPr>
              <a:t>. a </a:t>
            </a:r>
            <a:r>
              <a:rPr lang="pl-PL" sz="2400" i="1" kern="0" dirty="0">
                <a:solidFill>
                  <a:srgbClr val="6D6E71"/>
                </a:solidFill>
                <a:latin typeface="Arial"/>
              </a:rPr>
              <a:t>ustawy z dnia 20 lipca 2017 r. Prawo wodne (Dz.U. z 2017 r. poz. 1566). </a:t>
            </a:r>
            <a:r>
              <a:rPr lang="pl-PL" sz="2400" b="1" i="1" kern="0" dirty="0">
                <a:solidFill>
                  <a:srgbClr val="A43757"/>
                </a:solidFill>
                <a:latin typeface="Arial"/>
              </a:rPr>
              <a:t>Zmiana prawa spowodowała </a:t>
            </a:r>
            <a:r>
              <a:rPr lang="pl-PL" sz="2400" b="1" i="1" kern="0" dirty="0" smtClean="0">
                <a:solidFill>
                  <a:srgbClr val="A43757"/>
                </a:solidFill>
                <a:latin typeface="Arial"/>
              </a:rPr>
              <a:t>utratę mocy </a:t>
            </a:r>
            <a:r>
              <a:rPr lang="pl-PL" sz="2400" b="1" i="1" kern="0" dirty="0">
                <a:solidFill>
                  <a:srgbClr val="A43757"/>
                </a:solidFill>
                <a:latin typeface="Arial"/>
              </a:rPr>
              <a:t>obowiązującej taryfy w części obejmującej opłatę za odbiór wód opadowych oraz roztopowych</a:t>
            </a:r>
            <a:r>
              <a:rPr lang="pl-PL" sz="2400" i="1" kern="0" dirty="0" smtClean="0">
                <a:solidFill>
                  <a:srgbClr val="6D6E71"/>
                </a:solidFill>
                <a:latin typeface="Arial"/>
              </a:rPr>
              <a:t>.”</a:t>
            </a:r>
            <a:endParaRPr lang="pl-PL" sz="2400" b="1" i="1" kern="0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4" name="Prostokąt 18">
            <a:extLst>
              <a:ext uri="{FF2B5EF4-FFF2-40B4-BE49-F238E27FC236}">
                <a16:creationId xmlns="" xmlns:a16="http://schemas.microsoft.com/office/drawing/2014/main" id="{01FC476E-CFE6-41B1-B6DB-9F92E4477DA2}"/>
              </a:ext>
            </a:extLst>
          </p:cNvPr>
          <p:cNvSpPr/>
          <p:nvPr/>
        </p:nvSpPr>
        <p:spPr>
          <a:xfrm>
            <a:off x="2971800" y="495300"/>
            <a:ext cx="9220206" cy="69095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dirty="0" smtClean="0">
                <a:solidFill>
                  <a:srgbClr val="FFFFFF"/>
                </a:solidFill>
                <a:latin typeface="Arial"/>
              </a:rPr>
              <a:t>1. Zmiana przepisów</a:t>
            </a:r>
            <a:endParaRPr lang="pl-PL" sz="24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rostokąt 14">
            <a:extLst>
              <a:ext uri="{FF2B5EF4-FFF2-40B4-BE49-F238E27FC236}">
                <a16:creationId xmlns="" xmlns:a16="http://schemas.microsoft.com/office/drawing/2014/main" id="{97AF8EF3-F962-4A62-AF79-8B63D6ABAED1}"/>
              </a:ext>
            </a:extLst>
          </p:cNvPr>
          <p:cNvSpPr/>
          <p:nvPr/>
        </p:nvSpPr>
        <p:spPr>
          <a:xfrm>
            <a:off x="3454399" y="1765503"/>
            <a:ext cx="8329613" cy="1006726"/>
          </a:xfrm>
          <a:prstGeom prst="rect">
            <a:avLst/>
          </a:prstGeom>
          <a:solidFill>
            <a:srgbClr val="FFFFFF">
              <a:alpha val="81000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71999" rIns="288000" bIns="72000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 smtClean="0">
                <a:solidFill>
                  <a:srgbClr val="6D6E71"/>
                </a:solidFill>
                <a:latin typeface="Arial"/>
              </a:rPr>
              <a:t>Dotychczas podobna opłata była pobierana na podstawie taryfy wod-kan. </a:t>
            </a:r>
            <a:endParaRPr lang="pl-PL" sz="2400" b="1" kern="0" dirty="0">
              <a:solidFill>
                <a:srgbClr val="A4375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72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1">
            <a:extLst>
              <a:ext uri="{FF2B5EF4-FFF2-40B4-BE49-F238E27FC236}">
                <a16:creationId xmlns="" xmlns:a16="http://schemas.microsoft.com/office/drawing/2014/main" id="{86316D79-2D18-4F53-BC5F-0BF6B58C9CC0}"/>
              </a:ext>
            </a:extLst>
          </p:cNvPr>
          <p:cNvSpPr txBox="1"/>
          <p:nvPr/>
        </p:nvSpPr>
        <p:spPr>
          <a:xfrm>
            <a:off x="10134938" y="4301762"/>
            <a:ext cx="1295403" cy="437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800" dirty="0">
                <a:solidFill>
                  <a:srgbClr val="A43757"/>
                </a:solidFill>
                <a:latin typeface="Arial"/>
              </a:rPr>
              <a:t>”</a:t>
            </a:r>
          </a:p>
        </p:txBody>
      </p:sp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r="43450"/>
          <a:stretch/>
        </p:blipFill>
        <p:spPr>
          <a:xfrm>
            <a:off x="-2343095" y="-232394"/>
            <a:ext cx="5403795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="" xmlns:a16="http://schemas.microsoft.com/office/drawing/2014/main" id="{97AF8EF3-F962-4A62-AF79-8B63D6ABAED1}"/>
              </a:ext>
            </a:extLst>
          </p:cNvPr>
          <p:cNvSpPr/>
          <p:nvPr/>
        </p:nvSpPr>
        <p:spPr>
          <a:xfrm>
            <a:off x="3454400" y="1567543"/>
            <a:ext cx="8329613" cy="4595104"/>
          </a:xfrm>
          <a:prstGeom prst="rect">
            <a:avLst/>
          </a:prstGeom>
          <a:solidFill>
            <a:srgbClr val="FFFFFF">
              <a:alpha val="81000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71999" rIns="324000" bIns="72000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 smtClean="0">
                <a:solidFill>
                  <a:srgbClr val="6D6E71"/>
                </a:solidFill>
                <a:latin typeface="Arial"/>
              </a:rPr>
              <a:t>Miasto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Bydgoszcz powierzyło realizację swego zadania w zakresie zbiorowego odprowadzania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wód opadowych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lub roztopowych, stanowiącego usługę komunalną o charakterze użyteczności publicznej,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spółce Miejskie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Wodociągi i Kanalizacja w Bydgoszczy - sp. z o.o. </a:t>
            </a:r>
            <a:endParaRPr lang="pl-PL" kern="0" dirty="0" smtClean="0">
              <a:solidFill>
                <a:srgbClr val="6D6E71"/>
              </a:solidFill>
              <a:latin typeface="Arial"/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6D6E71"/>
              </a:solidFill>
              <a:latin typeface="Arial"/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 smtClean="0">
                <a:solidFill>
                  <a:srgbClr val="6D6E71"/>
                </a:solidFill>
                <a:latin typeface="Arial"/>
              </a:rPr>
              <a:t>Dokonało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się to na mocy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Uchwały Nadzwyczajnego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Zgromadzenia Wspólników </a:t>
            </a:r>
            <a:r>
              <a:rPr lang="pl-PL" kern="0" dirty="0" err="1">
                <a:solidFill>
                  <a:srgbClr val="6D6E71"/>
                </a:solidFill>
                <a:latin typeface="Arial"/>
              </a:rPr>
              <a:t>MWiK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 z dnia 14 października 2010 r., w której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Miasto Bydgoszcz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, jako jedyny udziałowiec </a:t>
            </a:r>
            <a:r>
              <a:rPr lang="pl-PL" kern="0" dirty="0" err="1">
                <a:solidFill>
                  <a:srgbClr val="6D6E71"/>
                </a:solidFill>
                <a:latin typeface="Arial"/>
              </a:rPr>
              <a:t>MWiK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, powierzyło spółce zadanie opisane jako "rozbudowa i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utrzymanie nowo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wybudowanych urządzeń kanalizacji deszczowej". Ponadto, Rada Miasta Bydgoszczy Uchwałą nr</a:t>
            </a: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6D6E71"/>
                </a:solidFill>
                <a:latin typeface="Arial"/>
              </a:rPr>
              <a:t>XXXVII/774/13 z dnia 30 stycznia 2013 r., powierzyła </a:t>
            </a:r>
            <a:r>
              <a:rPr lang="pl-PL" kern="0" dirty="0" err="1">
                <a:solidFill>
                  <a:srgbClr val="6D6E71"/>
                </a:solidFill>
                <a:latin typeface="Arial"/>
              </a:rPr>
              <a:t>MWiK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 zadanie opisane jako „utrzymanie i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eksploatacja urządzeń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kanalizacji deszczowej, przeznaczonych do odprowadzania wód opadowych i roztopowych”</a:t>
            </a:r>
            <a:endParaRPr lang="pl-PL" b="1" i="1" kern="0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4" name="Prostokąt 18">
            <a:extLst>
              <a:ext uri="{FF2B5EF4-FFF2-40B4-BE49-F238E27FC236}">
                <a16:creationId xmlns="" xmlns:a16="http://schemas.microsoft.com/office/drawing/2014/main" id="{01FC476E-CFE6-41B1-B6DB-9F92E4477DA2}"/>
              </a:ext>
            </a:extLst>
          </p:cNvPr>
          <p:cNvSpPr/>
          <p:nvPr/>
        </p:nvSpPr>
        <p:spPr>
          <a:xfrm>
            <a:off x="2971800" y="495300"/>
            <a:ext cx="9220206" cy="69095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dirty="0" smtClean="0">
                <a:solidFill>
                  <a:srgbClr val="FFFFFF"/>
                </a:solidFill>
                <a:latin typeface="Arial"/>
              </a:rPr>
              <a:t>2. Powierzenie zadania </a:t>
            </a:r>
            <a:r>
              <a:rPr lang="pl-PL" sz="2400" b="1" dirty="0" err="1" smtClean="0">
                <a:solidFill>
                  <a:srgbClr val="FFFFFF"/>
                </a:solidFill>
                <a:latin typeface="Arial"/>
              </a:rPr>
              <a:t>MWiK</a:t>
            </a:r>
            <a:r>
              <a:rPr lang="pl-PL" sz="2400" b="1" dirty="0" smtClean="0">
                <a:solidFill>
                  <a:srgbClr val="FFFFFF"/>
                </a:solidFill>
                <a:latin typeface="Arial"/>
              </a:rPr>
              <a:t> Bydgoszcz</a:t>
            </a:r>
            <a:endParaRPr lang="pl-PL" sz="24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581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1">
            <a:extLst>
              <a:ext uri="{FF2B5EF4-FFF2-40B4-BE49-F238E27FC236}">
                <a16:creationId xmlns="" xmlns:a16="http://schemas.microsoft.com/office/drawing/2014/main" id="{86316D79-2D18-4F53-BC5F-0BF6B58C9CC0}"/>
              </a:ext>
            </a:extLst>
          </p:cNvPr>
          <p:cNvSpPr txBox="1"/>
          <p:nvPr/>
        </p:nvSpPr>
        <p:spPr>
          <a:xfrm>
            <a:off x="10134938" y="4301762"/>
            <a:ext cx="1295403" cy="437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800" dirty="0">
                <a:solidFill>
                  <a:srgbClr val="A43757"/>
                </a:solidFill>
                <a:latin typeface="Arial"/>
              </a:rPr>
              <a:t>”</a:t>
            </a:r>
          </a:p>
        </p:txBody>
      </p:sp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r="43450"/>
          <a:stretch/>
        </p:blipFill>
        <p:spPr>
          <a:xfrm>
            <a:off x="-2343095" y="-232394"/>
            <a:ext cx="5403795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="" xmlns:a16="http://schemas.microsoft.com/office/drawing/2014/main" id="{97AF8EF3-F962-4A62-AF79-8B63D6ABAED1}"/>
              </a:ext>
            </a:extLst>
          </p:cNvPr>
          <p:cNvSpPr/>
          <p:nvPr/>
        </p:nvSpPr>
        <p:spPr>
          <a:xfrm>
            <a:off x="3454400" y="1567542"/>
            <a:ext cx="8329613" cy="4919433"/>
          </a:xfrm>
          <a:prstGeom prst="rect">
            <a:avLst/>
          </a:prstGeom>
          <a:solidFill>
            <a:srgbClr val="FFFFFF">
              <a:alpha val="81000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71999" rIns="324000" bIns="72000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 smtClean="0">
                <a:solidFill>
                  <a:srgbClr val="6D6E71"/>
                </a:solidFill>
                <a:latin typeface="Arial"/>
              </a:rPr>
              <a:t>Realizacja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zadania polegającego na eksploatacji, utrzymaniu i rozbudowie urządzeń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kanalizacji deszczowej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, przeznaczonych do odprowadzania wód opadowych lub roztopowych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wymaga </a:t>
            </a:r>
            <a:r>
              <a:rPr lang="pl-PL" b="1" kern="0" dirty="0" smtClean="0">
                <a:solidFill>
                  <a:srgbClr val="A43757"/>
                </a:solidFill>
                <a:latin typeface="Arial"/>
              </a:rPr>
              <a:t>dysponowania stosownymi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środkami finansowymi.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 Pochodzić one mogą z opłat wnoszonych przez podmioty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korzystające z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odnośnych usług, względnie winny być pokryte z innych źródeł. </a:t>
            </a:r>
            <a:endParaRPr lang="pl-PL" kern="0" dirty="0" smtClean="0">
              <a:solidFill>
                <a:srgbClr val="6D6E71"/>
              </a:solidFill>
              <a:latin typeface="Arial"/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kern="0" dirty="0">
              <a:solidFill>
                <a:srgbClr val="6D6E71"/>
              </a:solidFill>
              <a:latin typeface="Arial"/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 smtClean="0">
                <a:solidFill>
                  <a:srgbClr val="6D6E71"/>
                </a:solidFill>
                <a:latin typeface="Arial"/>
              </a:rPr>
              <a:t>Niezależnie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jednak od tego, skąd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pochodzić będzie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finansowanie, nadrzędnym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wymogiem jest zapewnienie zrównoważenia ponoszonych przez </a:t>
            </a:r>
            <a:r>
              <a:rPr lang="pl-PL" b="1" kern="0" dirty="0" smtClean="0">
                <a:solidFill>
                  <a:srgbClr val="A43757"/>
                </a:solidFill>
                <a:latin typeface="Arial"/>
              </a:rPr>
              <a:t>Miejskie Wodociągi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i Kanalizację w Bydgoszczy - sp. z o. o. kosztów, związanych z realizacją wskazanego </a:t>
            </a:r>
            <a:r>
              <a:rPr lang="pl-PL" b="1" kern="0" dirty="0" smtClean="0">
                <a:solidFill>
                  <a:srgbClr val="A43757"/>
                </a:solidFill>
                <a:latin typeface="Arial"/>
              </a:rPr>
              <a:t>wyżej zadania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, z przychodami tak, aby zapewnić trwałość finansową umożliwiającą świadczenie usługi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zbiorowego odprowadzania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wód opadowych lub roztopowych w perspektywie wieloletniej oraz operacyjność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finansową projektów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unijnych związanych z kanalizacją deszczową a także uniknąć ryzyka subsydiowania skrośnego.</a:t>
            </a:r>
            <a:endParaRPr lang="pl-PL" b="1" i="1" kern="0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4" name="Prostokąt 18">
            <a:extLst>
              <a:ext uri="{FF2B5EF4-FFF2-40B4-BE49-F238E27FC236}">
                <a16:creationId xmlns="" xmlns:a16="http://schemas.microsoft.com/office/drawing/2014/main" id="{01FC476E-CFE6-41B1-B6DB-9F92E4477DA2}"/>
              </a:ext>
            </a:extLst>
          </p:cNvPr>
          <p:cNvSpPr/>
          <p:nvPr/>
        </p:nvSpPr>
        <p:spPr>
          <a:xfrm>
            <a:off x="2971800" y="495300"/>
            <a:ext cx="9220206" cy="69095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dirty="0">
                <a:solidFill>
                  <a:srgbClr val="FFFFFF"/>
                </a:solidFill>
                <a:latin typeface="Arial"/>
              </a:rPr>
              <a:t>3</a:t>
            </a:r>
            <a:r>
              <a:rPr lang="pl-PL" sz="2000" b="1" dirty="0" smtClean="0">
                <a:solidFill>
                  <a:srgbClr val="FFFFFF"/>
                </a:solidFill>
                <a:latin typeface="Arial"/>
              </a:rPr>
              <a:t>. Koszty związane z funkcjonowaniem kanalizacji deszczowej</a:t>
            </a:r>
            <a:endParaRPr lang="pl-PL" sz="20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26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1">
            <a:extLst>
              <a:ext uri="{FF2B5EF4-FFF2-40B4-BE49-F238E27FC236}">
                <a16:creationId xmlns="" xmlns:a16="http://schemas.microsoft.com/office/drawing/2014/main" id="{86316D79-2D18-4F53-BC5F-0BF6B58C9CC0}"/>
              </a:ext>
            </a:extLst>
          </p:cNvPr>
          <p:cNvSpPr txBox="1"/>
          <p:nvPr/>
        </p:nvSpPr>
        <p:spPr>
          <a:xfrm>
            <a:off x="10134938" y="4301762"/>
            <a:ext cx="1295403" cy="437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800" dirty="0">
                <a:solidFill>
                  <a:srgbClr val="A43757"/>
                </a:solidFill>
                <a:latin typeface="Arial"/>
              </a:rPr>
              <a:t>”</a:t>
            </a:r>
          </a:p>
        </p:txBody>
      </p:sp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r="43450"/>
          <a:stretch/>
        </p:blipFill>
        <p:spPr>
          <a:xfrm>
            <a:off x="-2343095" y="-232394"/>
            <a:ext cx="5403795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="" xmlns:a16="http://schemas.microsoft.com/office/drawing/2014/main" id="{97AF8EF3-F962-4A62-AF79-8B63D6ABAED1}"/>
              </a:ext>
            </a:extLst>
          </p:cNvPr>
          <p:cNvSpPr/>
          <p:nvPr/>
        </p:nvSpPr>
        <p:spPr>
          <a:xfrm>
            <a:off x="3417096" y="1902733"/>
            <a:ext cx="8329613" cy="4412344"/>
          </a:xfrm>
          <a:prstGeom prst="rect">
            <a:avLst/>
          </a:prstGeom>
          <a:solidFill>
            <a:srgbClr val="FFFFFF">
              <a:alpha val="81000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71999" rIns="324000" bIns="72000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 smtClean="0">
                <a:solidFill>
                  <a:srgbClr val="6D6E71"/>
                </a:solidFill>
                <a:latin typeface="Arial"/>
              </a:rPr>
              <a:t>Zapewnienie 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prawidłowego funkcjonowania kanalizacji deszczowej oraz niezakłóconego </a:t>
            </a:r>
            <a:r>
              <a:rPr lang="pl-PL" sz="2400" kern="0" dirty="0" smtClean="0">
                <a:solidFill>
                  <a:srgbClr val="6D6E71"/>
                </a:solidFill>
                <a:latin typeface="Arial"/>
              </a:rPr>
              <a:t>odprowadzania wód 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opadowych lub roztopowych wymaga sprawnego i ekonomicznego zarządzania kanalizacją </a:t>
            </a:r>
            <a:r>
              <a:rPr lang="pl-PL" sz="2400" kern="0" dirty="0" smtClean="0">
                <a:solidFill>
                  <a:srgbClr val="6D6E71"/>
                </a:solidFill>
                <a:latin typeface="Arial"/>
              </a:rPr>
              <a:t>deszczową w 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Mieście, </a:t>
            </a:r>
            <a:r>
              <a:rPr lang="pl-PL" sz="2400" b="1" kern="0" dirty="0">
                <a:solidFill>
                  <a:srgbClr val="A43757"/>
                </a:solidFill>
                <a:latin typeface="Arial"/>
              </a:rPr>
              <a:t>utrzymania sieci i urządzeń w dobrym stanie technicznym, wykonywania bieżącej </a:t>
            </a:r>
            <a:r>
              <a:rPr lang="pl-PL" sz="2400" b="1" kern="0" dirty="0" smtClean="0">
                <a:solidFill>
                  <a:srgbClr val="A43757"/>
                </a:solidFill>
                <a:latin typeface="Arial"/>
              </a:rPr>
              <a:t>konserwacji, prowadzenia </a:t>
            </a:r>
            <a:r>
              <a:rPr lang="pl-PL" sz="2400" b="1" kern="0" dirty="0">
                <a:solidFill>
                  <a:srgbClr val="A43757"/>
                </a:solidFill>
                <a:latin typeface="Arial"/>
              </a:rPr>
              <a:t>remontów, przeglądów technicznych i czyszczenia urządzeń.</a:t>
            </a:r>
            <a:endParaRPr lang="pl-PL" sz="2400" b="1" i="1" kern="0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4" name="Prostokąt 18">
            <a:extLst>
              <a:ext uri="{FF2B5EF4-FFF2-40B4-BE49-F238E27FC236}">
                <a16:creationId xmlns="" xmlns:a16="http://schemas.microsoft.com/office/drawing/2014/main" id="{01FC476E-CFE6-41B1-B6DB-9F92E4477DA2}"/>
              </a:ext>
            </a:extLst>
          </p:cNvPr>
          <p:cNvSpPr/>
          <p:nvPr/>
        </p:nvSpPr>
        <p:spPr>
          <a:xfrm>
            <a:off x="2971800" y="495300"/>
            <a:ext cx="9220206" cy="69095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dirty="0" smtClean="0">
                <a:solidFill>
                  <a:srgbClr val="FFFFFF"/>
                </a:solidFill>
                <a:latin typeface="Arial"/>
              </a:rPr>
              <a:t>4. Konieczność zapewnienia prawidłowego funkcjonowania kanalizacji deszczowej</a:t>
            </a:r>
            <a:endParaRPr lang="pl-PL" sz="20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745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1">
            <a:extLst>
              <a:ext uri="{FF2B5EF4-FFF2-40B4-BE49-F238E27FC236}">
                <a16:creationId xmlns="" xmlns:a16="http://schemas.microsoft.com/office/drawing/2014/main" id="{86316D79-2D18-4F53-BC5F-0BF6B58C9CC0}"/>
              </a:ext>
            </a:extLst>
          </p:cNvPr>
          <p:cNvSpPr txBox="1"/>
          <p:nvPr/>
        </p:nvSpPr>
        <p:spPr>
          <a:xfrm>
            <a:off x="10134938" y="4301762"/>
            <a:ext cx="1295403" cy="437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800" dirty="0">
                <a:solidFill>
                  <a:srgbClr val="A43757"/>
                </a:solidFill>
                <a:latin typeface="Arial"/>
              </a:rPr>
              <a:t>”</a:t>
            </a:r>
          </a:p>
        </p:txBody>
      </p:sp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r="43450"/>
          <a:stretch/>
        </p:blipFill>
        <p:spPr>
          <a:xfrm>
            <a:off x="-2343095" y="-232394"/>
            <a:ext cx="5403795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="" xmlns:a16="http://schemas.microsoft.com/office/drawing/2014/main" id="{97AF8EF3-F962-4A62-AF79-8B63D6ABAED1}"/>
              </a:ext>
            </a:extLst>
          </p:cNvPr>
          <p:cNvSpPr/>
          <p:nvPr/>
        </p:nvSpPr>
        <p:spPr>
          <a:xfrm>
            <a:off x="3417096" y="1902733"/>
            <a:ext cx="8329613" cy="4412344"/>
          </a:xfrm>
          <a:prstGeom prst="rect">
            <a:avLst/>
          </a:prstGeom>
          <a:solidFill>
            <a:srgbClr val="FFFFFF">
              <a:alpha val="81000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71999" rIns="324000" bIns="72000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 smtClean="0">
                <a:solidFill>
                  <a:srgbClr val="6D6E71"/>
                </a:solidFill>
                <a:latin typeface="Arial"/>
              </a:rPr>
              <a:t>Sieć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kanalizacji deszczowej wymaga środków nie tylko na bieżącą eksploatację, ale również </a:t>
            </a:r>
            <a:r>
              <a:rPr lang="pl-PL" b="1" kern="0" dirty="0" smtClean="0">
                <a:solidFill>
                  <a:srgbClr val="A43757"/>
                </a:solidFill>
                <a:latin typeface="Arial"/>
              </a:rPr>
              <a:t>nakładów związanych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z przywróceniem do </a:t>
            </a:r>
            <a:r>
              <a:rPr lang="pl-PL" b="1" kern="0" dirty="0" smtClean="0">
                <a:solidFill>
                  <a:srgbClr val="A43757"/>
                </a:solidFill>
                <a:latin typeface="Arial"/>
              </a:rPr>
              <a:t>użytkowania 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tej części infrastruktury, która jest w bardzo złym </a:t>
            </a:r>
            <a:r>
              <a:rPr lang="pl-PL" b="1" kern="0" dirty="0" smtClean="0">
                <a:solidFill>
                  <a:srgbClr val="A43757"/>
                </a:solidFill>
                <a:latin typeface="Arial"/>
              </a:rPr>
              <a:t>stanie technicznym</a:t>
            </a:r>
            <a:r>
              <a:rPr lang="pl-PL" b="1" kern="0" dirty="0">
                <a:solidFill>
                  <a:srgbClr val="A43757"/>
                </a:solidFill>
                <a:latin typeface="Arial"/>
              </a:rPr>
              <a:t>.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Nałożone na Miejskie Wodociągi i Kanalizację w Bydgoszczy - sp. z o. o. obowiązki w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zakresie renowacji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i rozbudowy infrastruktury deszczowej będą realizowane w ramach Programu „Budowa i przebudowa</a:t>
            </a: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6D6E71"/>
                </a:solidFill>
                <a:latin typeface="Arial"/>
              </a:rPr>
              <a:t>kanalizacji deszczowej i dostosowanie sieci kanalizacji deszczowej </a:t>
            </a:r>
            <a:r>
              <a:rPr lang="pl-PL" kern="0" dirty="0" err="1">
                <a:solidFill>
                  <a:srgbClr val="6D6E71"/>
                </a:solidFill>
                <a:latin typeface="Arial"/>
              </a:rPr>
              <a:t>MWiK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 do zmian klimatycznych na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terenie miasta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Bydgoszczy” </a:t>
            </a:r>
            <a:r>
              <a:rPr lang="pl-PL" kern="0" dirty="0" err="1" smtClean="0">
                <a:solidFill>
                  <a:srgbClr val="6D6E71"/>
                </a:solidFill>
                <a:latin typeface="Arial"/>
              </a:rPr>
              <a:t>współ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-finansowanego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ze środków Unii Europejskiej. Umowę w sprawie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unijnego dofinansowania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budowy i przebudowy kanalizacji deszczowej na terenie miasta Bydgoszczy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podpisano 29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marca 2017 r. w Narodowym Funduszu Ochrony Środowiska i Gospodarki Wodnej. Przedsięwzięcie 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będzie kosztowało </a:t>
            </a:r>
            <a:r>
              <a:rPr lang="pl-PL" kern="0" dirty="0">
                <a:solidFill>
                  <a:srgbClr val="6D6E71"/>
                </a:solidFill>
                <a:latin typeface="Arial"/>
              </a:rPr>
              <a:t>ponad 216 mln zł przy blisko 130 mln zł dofinansowania</a:t>
            </a:r>
            <a:r>
              <a:rPr lang="pl-PL" kern="0" dirty="0" smtClean="0">
                <a:solidFill>
                  <a:srgbClr val="6D6E71"/>
                </a:solidFill>
                <a:latin typeface="Arial"/>
              </a:rPr>
              <a:t>.</a:t>
            </a:r>
            <a:endParaRPr lang="pl-PL" b="1" i="1" kern="0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4" name="Prostokąt 18">
            <a:extLst>
              <a:ext uri="{FF2B5EF4-FFF2-40B4-BE49-F238E27FC236}">
                <a16:creationId xmlns="" xmlns:a16="http://schemas.microsoft.com/office/drawing/2014/main" id="{01FC476E-CFE6-41B1-B6DB-9F92E4477DA2}"/>
              </a:ext>
            </a:extLst>
          </p:cNvPr>
          <p:cNvSpPr/>
          <p:nvPr/>
        </p:nvSpPr>
        <p:spPr>
          <a:xfrm>
            <a:off x="2971800" y="495300"/>
            <a:ext cx="9220206" cy="69095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dirty="0">
                <a:solidFill>
                  <a:srgbClr val="FFFFFF"/>
                </a:solidFill>
                <a:latin typeface="Arial"/>
              </a:rPr>
              <a:t>5</a:t>
            </a:r>
            <a:r>
              <a:rPr lang="pl-PL" sz="2000" b="1" dirty="0" smtClean="0">
                <a:solidFill>
                  <a:srgbClr val="FFFFFF"/>
                </a:solidFill>
                <a:latin typeface="Arial"/>
              </a:rPr>
              <a:t>. Konieczność renowacji części starej infrastruktury </a:t>
            </a:r>
            <a:endParaRPr lang="pl-PL" sz="20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1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1">
            <a:extLst>
              <a:ext uri="{FF2B5EF4-FFF2-40B4-BE49-F238E27FC236}">
                <a16:creationId xmlns="" xmlns:a16="http://schemas.microsoft.com/office/drawing/2014/main" id="{86316D79-2D18-4F53-BC5F-0BF6B58C9CC0}"/>
              </a:ext>
            </a:extLst>
          </p:cNvPr>
          <p:cNvSpPr txBox="1"/>
          <p:nvPr/>
        </p:nvSpPr>
        <p:spPr>
          <a:xfrm>
            <a:off x="10134938" y="4301762"/>
            <a:ext cx="1295403" cy="437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800" dirty="0">
                <a:solidFill>
                  <a:srgbClr val="A43757"/>
                </a:solidFill>
                <a:latin typeface="Arial"/>
              </a:rPr>
              <a:t>”</a:t>
            </a:r>
          </a:p>
        </p:txBody>
      </p:sp>
      <p:pic>
        <p:nvPicPr>
          <p:cNvPr id="2" name="Obraz 7">
            <a:extLst>
              <a:ext uri="{FF2B5EF4-FFF2-40B4-BE49-F238E27FC236}">
                <a16:creationId xmlns="" xmlns:a16="http://schemas.microsoft.com/office/drawing/2014/main" id="{0734E22D-6ABD-444C-9548-ADC78837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r="43450"/>
          <a:stretch/>
        </p:blipFill>
        <p:spPr>
          <a:xfrm>
            <a:off x="-2343095" y="-232394"/>
            <a:ext cx="5403795" cy="7090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4">
            <a:extLst>
              <a:ext uri="{FF2B5EF4-FFF2-40B4-BE49-F238E27FC236}">
                <a16:creationId xmlns="" xmlns:a16="http://schemas.microsoft.com/office/drawing/2014/main" id="{97AF8EF3-F962-4A62-AF79-8B63D6ABAED1}"/>
              </a:ext>
            </a:extLst>
          </p:cNvPr>
          <p:cNvSpPr/>
          <p:nvPr/>
        </p:nvSpPr>
        <p:spPr>
          <a:xfrm>
            <a:off x="3417096" y="1902733"/>
            <a:ext cx="8329613" cy="4412344"/>
          </a:xfrm>
          <a:prstGeom prst="rect">
            <a:avLst/>
          </a:prstGeom>
          <a:solidFill>
            <a:srgbClr val="FFFFFF">
              <a:alpha val="81000"/>
            </a:srgbClr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323999" tIns="71999" rIns="324000" bIns="72000" anchor="ctr" anchorCtr="0" compatLnSpc="1">
            <a:no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 smtClean="0">
                <a:solidFill>
                  <a:srgbClr val="6D6E71"/>
                </a:solidFill>
                <a:latin typeface="Arial"/>
              </a:rPr>
              <a:t>Celem 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pionierskiego, innowacyjnego projektu, który będzie służył Bydgoszczy i mieszkańcom </a:t>
            </a:r>
            <a:r>
              <a:rPr lang="pl-PL" sz="2400" kern="0" dirty="0" smtClean="0">
                <a:solidFill>
                  <a:srgbClr val="6D6E71"/>
                </a:solidFill>
                <a:latin typeface="Arial"/>
              </a:rPr>
              <a:t>przez następne 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dziesiątki lat jest maksymalne zatrzymanie i wykorzystanie wód opadowych (zbiorniki </a:t>
            </a:r>
            <a:r>
              <a:rPr lang="pl-PL" sz="2400" kern="0" dirty="0" smtClean="0">
                <a:solidFill>
                  <a:srgbClr val="6D6E71"/>
                </a:solidFill>
                <a:latin typeface="Arial"/>
              </a:rPr>
              <a:t>retencyjne, podczyszczalnie 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ścieków deszczowych, instalacje do nawadniania terenów zielonych). Projekt przyczyni się </a:t>
            </a:r>
            <a:r>
              <a:rPr lang="pl-PL" sz="2400" kern="0" dirty="0" smtClean="0">
                <a:solidFill>
                  <a:srgbClr val="6D6E71"/>
                </a:solidFill>
                <a:latin typeface="Arial"/>
              </a:rPr>
              <a:t>do minimalizacji </a:t>
            </a:r>
            <a:r>
              <a:rPr lang="pl-PL" sz="2400" kern="0" dirty="0">
                <a:solidFill>
                  <a:srgbClr val="6D6E71"/>
                </a:solidFill>
                <a:latin typeface="Arial"/>
              </a:rPr>
              <a:t>podtopień budynków oraz zalewania ulic, a także zmniejszy zużycie wody z sieci </a:t>
            </a:r>
            <a:r>
              <a:rPr lang="pl-PL" sz="2400" kern="0" dirty="0" smtClean="0">
                <a:solidFill>
                  <a:srgbClr val="6D6E71"/>
                </a:solidFill>
                <a:latin typeface="Arial"/>
              </a:rPr>
              <a:t>miejskiej.</a:t>
            </a:r>
            <a:endParaRPr lang="pl-PL" sz="2400" b="1" i="1" kern="0" dirty="0">
              <a:solidFill>
                <a:srgbClr val="A43757"/>
              </a:solidFill>
              <a:latin typeface="Arial"/>
            </a:endParaRPr>
          </a:p>
        </p:txBody>
      </p:sp>
      <p:sp>
        <p:nvSpPr>
          <p:cNvPr id="4" name="Prostokąt 18">
            <a:extLst>
              <a:ext uri="{FF2B5EF4-FFF2-40B4-BE49-F238E27FC236}">
                <a16:creationId xmlns="" xmlns:a16="http://schemas.microsoft.com/office/drawing/2014/main" id="{01FC476E-CFE6-41B1-B6DB-9F92E4477DA2}"/>
              </a:ext>
            </a:extLst>
          </p:cNvPr>
          <p:cNvSpPr/>
          <p:nvPr/>
        </p:nvSpPr>
        <p:spPr>
          <a:xfrm>
            <a:off x="2971800" y="495300"/>
            <a:ext cx="9220206" cy="690952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215999" tIns="45720" rIns="215999" bIns="45720" anchor="ctr" anchorCtr="0" compatLnSpc="1">
            <a:noAutofit/>
          </a:bodyPr>
          <a:lstStyle/>
          <a:p>
            <a:pPr algn="just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dirty="0" smtClean="0">
                <a:solidFill>
                  <a:srgbClr val="FFFFFF"/>
                </a:solidFill>
                <a:latin typeface="Arial"/>
              </a:rPr>
              <a:t>6. Długoterminowe korzyści dla Miasta związane z </a:t>
            </a:r>
            <a:r>
              <a:rPr lang="pl-PL" sz="2000" b="1" dirty="0" err="1" smtClean="0">
                <a:solidFill>
                  <a:srgbClr val="FFFFFF"/>
                </a:solidFill>
                <a:latin typeface="Arial"/>
              </a:rPr>
              <a:t>rozowjem</a:t>
            </a:r>
            <a:r>
              <a:rPr lang="pl-PL" sz="2000" b="1" dirty="0" smtClean="0">
                <a:solidFill>
                  <a:srgbClr val="FFFFFF"/>
                </a:solidFill>
                <a:latin typeface="Arial"/>
              </a:rPr>
              <a:t> retencji</a:t>
            </a:r>
            <a:endParaRPr lang="pl-PL" sz="20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42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" y="-826037"/>
            <a:ext cx="12221034" cy="7965847"/>
          </a:xfrm>
          <a:prstGeom prst="rect">
            <a:avLst/>
          </a:prstGeom>
        </p:spPr>
      </p:pic>
      <p:sp>
        <p:nvSpPr>
          <p:cNvPr id="9" name="Prostokąt 7">
            <a:extLst>
              <a:ext uri="{FF2B5EF4-FFF2-40B4-BE49-F238E27FC236}">
                <a16:creationId xmlns="" xmlns:a16="http://schemas.microsoft.com/office/drawing/2014/main" id="{ED2F1845-4802-4C2C-8797-8EDEF2FADD03}"/>
              </a:ext>
            </a:extLst>
          </p:cNvPr>
          <p:cNvSpPr/>
          <p:nvPr/>
        </p:nvSpPr>
        <p:spPr>
          <a:xfrm>
            <a:off x="0" y="310720"/>
            <a:ext cx="5153478" cy="844120"/>
          </a:xfrm>
          <a:prstGeom prst="rect">
            <a:avLst/>
          </a:prstGeom>
          <a:solidFill>
            <a:srgbClr val="A43757"/>
          </a:solidFill>
          <a:ln cap="flat">
            <a:noFill/>
            <a:prstDash val="solid"/>
          </a:ln>
        </p:spPr>
        <p:txBody>
          <a:bodyPr vert="horz" wrap="square" lIns="107999" tIns="46798" rIns="107999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1" kern="0" dirty="0" smtClean="0">
                <a:solidFill>
                  <a:srgbClr val="FFFFFF"/>
                </a:solidFill>
                <a:latin typeface="Arial"/>
              </a:rPr>
              <a:t>Dziękuję za uwagę </a:t>
            </a:r>
            <a:endParaRPr lang="pl-PL" sz="2800" b="1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" name="Prostokąt 17">
            <a:extLst>
              <a:ext uri="{FF2B5EF4-FFF2-40B4-BE49-F238E27FC236}">
                <a16:creationId xmlns="" xmlns:a16="http://schemas.microsoft.com/office/drawing/2014/main" id="{EA530EE4-6708-4EC6-BCB5-930A6B05A75F}"/>
              </a:ext>
            </a:extLst>
          </p:cNvPr>
          <p:cNvSpPr/>
          <p:nvPr/>
        </p:nvSpPr>
        <p:spPr>
          <a:xfrm>
            <a:off x="2908300" y="5911850"/>
            <a:ext cx="4168869" cy="482593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0" cap="none" spc="0" baseline="0" dirty="0">
                <a:solidFill>
                  <a:srgbClr val="7F7F7F"/>
                </a:solidFill>
                <a:uFillTx/>
                <a:latin typeface="Arial"/>
              </a:rPr>
              <a:t>Mikołaj </a:t>
            </a:r>
            <a:r>
              <a:rPr lang="pl-PL" sz="2400" b="1" kern="0" dirty="0">
                <a:solidFill>
                  <a:srgbClr val="7F7F7F"/>
                </a:solidFill>
                <a:latin typeface="Arial"/>
              </a:rPr>
              <a:t>MAŚLIŃSKI</a:t>
            </a:r>
            <a:endParaRPr lang="pl-PL" sz="2400" b="1" i="0" u="none" strike="noStrike" kern="1200" cap="none" spc="0" baseline="0" dirty="0">
              <a:solidFill>
                <a:srgbClr val="7F7F7F"/>
              </a:solidFill>
              <a:uFillTx/>
              <a:latin typeface="Arial"/>
            </a:endParaRPr>
          </a:p>
        </p:txBody>
      </p:sp>
      <p:sp>
        <p:nvSpPr>
          <p:cNvPr id="14" name="Prostokąt 17">
            <a:extLst>
              <a:ext uri="{FF2B5EF4-FFF2-40B4-BE49-F238E27FC236}">
                <a16:creationId xmlns="" xmlns:a16="http://schemas.microsoft.com/office/drawing/2014/main" id="{D11A8817-3950-49C2-8EDC-54060EF4A2DC}"/>
              </a:ext>
            </a:extLst>
          </p:cNvPr>
          <p:cNvSpPr/>
          <p:nvPr/>
        </p:nvSpPr>
        <p:spPr>
          <a:xfrm>
            <a:off x="7083994" y="5913969"/>
            <a:ext cx="5577906" cy="482593"/>
          </a:xfrm>
          <a:prstGeom prst="rect">
            <a:avLst/>
          </a:prstGeom>
          <a:solidFill>
            <a:srgbClr val="A43757"/>
          </a:solidFill>
          <a:ln w="28575" cap="flat">
            <a:solidFill>
              <a:srgbClr val="A43757"/>
            </a:solidFill>
            <a:prstDash val="solid"/>
            <a:miter/>
          </a:ln>
        </p:spPr>
        <p:txBody>
          <a:bodyPr vert="horz" wrap="square" lIns="0" tIns="45720" rIns="359999" bIns="45720" anchor="ctr" anchorCtr="1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</a:rPr>
              <a:t>SMM Legal </a:t>
            </a:r>
            <a:r>
              <a:rPr lang="pl-PL" sz="20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| Doktorant na </a:t>
            </a:r>
            <a:r>
              <a:rPr lang="pl-PL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/>
              </a:rPr>
              <a:t>WPiA</a:t>
            </a:r>
            <a:r>
              <a:rPr lang="pl-PL" sz="20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 UAM</a:t>
            </a:r>
            <a:endParaRPr lang="pl-PL" sz="2000" b="1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0919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 txBox="1">
            <a:spLocks noGrp="1"/>
          </p:cNvSpPr>
          <p:nvPr>
            <p:ph type="body" sz="quarter" idx="4294967295"/>
          </p:nvPr>
        </p:nvSpPr>
        <p:spPr>
          <a:xfrm>
            <a:off x="3468917" y="3237780"/>
            <a:ext cx="4717143" cy="6103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80000"/>
              </a:lnSpc>
              <a:buNone/>
            </a:pPr>
            <a:r>
              <a:rPr lang="pl-PL" sz="1300" b="1" dirty="0">
                <a:solidFill>
                  <a:srgbClr val="6D6E71"/>
                </a:solidFill>
                <a:latin typeface="Arial"/>
              </a:rPr>
              <a:t>Prawnik w dziale prawa  administracyjnego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1300" b="1" dirty="0">
                <a:solidFill>
                  <a:srgbClr val="6D6E71"/>
                </a:solidFill>
                <a:latin typeface="Arial"/>
              </a:rPr>
              <a:t>w SMM Legal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sz="quarter" idx="4294967295"/>
          </p:nvPr>
        </p:nvSpPr>
        <p:spPr>
          <a:xfrm>
            <a:off x="8115300" y="3242544"/>
            <a:ext cx="3822704" cy="1585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85750" lvl="0" indent="-285750">
              <a:buClr>
                <a:srgbClr val="5B9BD5"/>
              </a:buClr>
              <a:buSzPct val="100000"/>
              <a:buFont typeface="Arial" pitchFamily="34"/>
            </a:pPr>
            <a:r>
              <a:rPr lang="pl-PL" sz="1500" dirty="0">
                <a:solidFill>
                  <a:srgbClr val="6D6E71"/>
                </a:solidFill>
                <a:latin typeface="Arial"/>
              </a:rPr>
              <a:t>gospodarka wodno-ściekowa</a:t>
            </a:r>
          </a:p>
          <a:p>
            <a:pPr marL="285750" lvl="0" indent="-285750">
              <a:buClr>
                <a:srgbClr val="5B9BD5"/>
              </a:buClr>
              <a:buSzPct val="100000"/>
              <a:buFont typeface="Arial" pitchFamily="34"/>
            </a:pPr>
            <a:r>
              <a:rPr lang="pl-PL" sz="1500" dirty="0">
                <a:solidFill>
                  <a:srgbClr val="6D6E71"/>
                </a:solidFill>
                <a:latin typeface="Arial"/>
              </a:rPr>
              <a:t>prawo ochrony środowiska</a:t>
            </a:r>
          </a:p>
          <a:p>
            <a:pPr marL="285750" indent="-285750">
              <a:buClr>
                <a:srgbClr val="5B9BD5"/>
              </a:buClr>
              <a:buSzPct val="100000"/>
              <a:buFont typeface="Arial" pitchFamily="34"/>
              <a:buChar char="•"/>
            </a:pPr>
            <a:r>
              <a:rPr lang="pl-PL" sz="1500" dirty="0">
                <a:solidFill>
                  <a:srgbClr val="6D6E71"/>
                </a:solidFill>
                <a:latin typeface="Arial"/>
              </a:rPr>
              <a:t>gospodarka odpadami</a:t>
            </a:r>
          </a:p>
          <a:p>
            <a:pPr marL="285750" lvl="0" indent="-285750">
              <a:buClr>
                <a:srgbClr val="5B9BD5"/>
              </a:buClr>
              <a:buSzPct val="100000"/>
              <a:buFont typeface="Arial" pitchFamily="34"/>
            </a:pPr>
            <a:r>
              <a:rPr lang="pl-PL" sz="1500" dirty="0">
                <a:solidFill>
                  <a:srgbClr val="6D6E71"/>
                </a:solidFill>
                <a:latin typeface="Arial"/>
              </a:rPr>
              <a:t>kompleksowa obsługa spółek  komunalnych i jednostek samorządu terytorialnego 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sz="quarter" idx="4294967295"/>
          </p:nvPr>
        </p:nvSpPr>
        <p:spPr>
          <a:xfrm>
            <a:off x="3439885" y="2597581"/>
            <a:ext cx="3835405" cy="335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lvl="0" indent="0">
              <a:buNone/>
            </a:pPr>
            <a:r>
              <a:rPr lang="pl-PL" sz="1500" b="1" cap="all" dirty="0">
                <a:solidFill>
                  <a:srgbClr val="FFFFFF"/>
                </a:solidFill>
                <a:latin typeface="Arial"/>
              </a:rPr>
              <a:t>MIKOŁAJ MAŚLIŃSKI </a:t>
            </a:r>
            <a:r>
              <a:rPr lang="pl-PL" sz="1500" b="1" dirty="0">
                <a:solidFill>
                  <a:srgbClr val="FFFFFF"/>
                </a:solidFill>
                <a:latin typeface="Arial"/>
              </a:rPr>
              <a:t>| </a:t>
            </a:r>
            <a:r>
              <a:rPr lang="pl-PL" sz="1500" b="1" dirty="0" err="1">
                <a:solidFill>
                  <a:srgbClr val="FFFFFF"/>
                </a:solidFill>
                <a:latin typeface="Arial"/>
              </a:rPr>
              <a:t>Associate</a:t>
            </a:r>
            <a:endParaRPr lang="pl-PL" sz="15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Symbol zastępczy obrazu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911429"/>
            <a:ext cx="2787648" cy="27752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ymbol zastępczy tekstu 6"/>
          <p:cNvSpPr txBox="1">
            <a:spLocks noGrp="1"/>
          </p:cNvSpPr>
          <p:nvPr>
            <p:ph type="body" sz="quarter" idx="4294967295"/>
          </p:nvPr>
        </p:nvSpPr>
        <p:spPr>
          <a:xfrm>
            <a:off x="3468918" y="3911602"/>
            <a:ext cx="3835405" cy="9168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pl-PL" sz="1300" dirty="0">
                <a:solidFill>
                  <a:srgbClr val="6D6E71"/>
                </a:solidFill>
                <a:latin typeface="Arial"/>
              </a:rPr>
              <a:t>Doktorant w Katedrze Publicznego Prawa </a:t>
            </a:r>
            <a:br>
              <a:rPr lang="pl-PL" sz="1300" dirty="0">
                <a:solidFill>
                  <a:srgbClr val="6D6E71"/>
                </a:solidFill>
                <a:latin typeface="Arial"/>
              </a:rPr>
            </a:br>
            <a:r>
              <a:rPr lang="pl-PL" sz="1300" dirty="0">
                <a:solidFill>
                  <a:srgbClr val="6D6E71"/>
                </a:solidFill>
                <a:latin typeface="Arial"/>
              </a:rPr>
              <a:t>Gospodarczego Uniwersytetu im. Adama</a:t>
            </a:r>
            <a:br>
              <a:rPr lang="pl-PL" sz="1300" dirty="0">
                <a:solidFill>
                  <a:srgbClr val="6D6E71"/>
                </a:solidFill>
                <a:latin typeface="Arial"/>
              </a:rPr>
            </a:br>
            <a:r>
              <a:rPr lang="pl-PL" sz="1300" dirty="0">
                <a:solidFill>
                  <a:srgbClr val="6D6E71"/>
                </a:solidFill>
                <a:latin typeface="Arial"/>
              </a:rPr>
              <a:t>Mickiewicza w Poznaniu </a:t>
            </a:r>
          </a:p>
        </p:txBody>
      </p:sp>
      <p:sp>
        <p:nvSpPr>
          <p:cNvPr id="8" name="Symbol zastępczy tekstu 7"/>
          <p:cNvSpPr txBox="1">
            <a:spLocks noGrp="1"/>
          </p:cNvSpPr>
          <p:nvPr>
            <p:ph type="body" sz="quarter" idx="4294967295"/>
          </p:nvPr>
        </p:nvSpPr>
        <p:spPr>
          <a:xfrm>
            <a:off x="1144179" y="5840766"/>
            <a:ext cx="1891116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en-US" sz="1500" dirty="0">
                <a:solidFill>
                  <a:srgbClr val="6D6E71"/>
                </a:solidFill>
                <a:latin typeface="Arial"/>
              </a:rPr>
              <a:t>+48 519 894 904</a:t>
            </a:r>
          </a:p>
          <a:p>
            <a:pPr marL="0" lvl="0" indent="0">
              <a:buNone/>
            </a:pPr>
            <a:endParaRPr lang="en-US" sz="1500" dirty="0">
              <a:solidFill>
                <a:srgbClr val="6D6E71"/>
              </a:solidFill>
              <a:latin typeface="Arial"/>
            </a:endParaRPr>
          </a:p>
        </p:txBody>
      </p:sp>
      <p:sp>
        <p:nvSpPr>
          <p:cNvPr id="9" name="Symbol zastępczy tekstu 8"/>
          <p:cNvSpPr txBox="1">
            <a:spLocks noGrp="1"/>
          </p:cNvSpPr>
          <p:nvPr>
            <p:ph type="body" sz="quarter" idx="4294967295"/>
          </p:nvPr>
        </p:nvSpPr>
        <p:spPr>
          <a:xfrm>
            <a:off x="4410471" y="5853339"/>
            <a:ext cx="3006329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pl-PL" sz="1500" dirty="0" err="1">
                <a:solidFill>
                  <a:srgbClr val="6D6E71"/>
                </a:solidFill>
                <a:latin typeface="Arial"/>
              </a:rPr>
              <a:t>mikolaj.maslinski</a:t>
            </a:r>
            <a:r>
              <a:rPr lang="en-US" sz="1500" dirty="0">
                <a:solidFill>
                  <a:srgbClr val="6D6E71"/>
                </a:solidFill>
                <a:latin typeface="Arial"/>
              </a:rPr>
              <a:t>@smmlegal.pl</a:t>
            </a:r>
          </a:p>
        </p:txBody>
      </p:sp>
      <p:pic>
        <p:nvPicPr>
          <p:cNvPr id="10" name="Picture 2" descr="Znalezione obrazy dla zapytania twitter logo png">
            <a:extLst>
              <a:ext uri="{FF2B5EF4-FFF2-40B4-BE49-F238E27FC236}">
                <a16:creationId xmlns="" xmlns:a16="http://schemas.microsoft.com/office/drawing/2014/main" id="{0FE84755-0130-4943-9048-C46EF0BE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1" y="5715001"/>
            <a:ext cx="564242" cy="56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ymbol zastępczy tekstu 8">
            <a:extLst>
              <a:ext uri="{FF2B5EF4-FFF2-40B4-BE49-F238E27FC236}">
                <a16:creationId xmlns="" xmlns:a16="http://schemas.microsoft.com/office/drawing/2014/main" id="{6229F7FF-95AD-4FE0-A047-726B4CED015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791976" y="5840766"/>
            <a:ext cx="3006329" cy="356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pl-PL" sz="1500" dirty="0">
                <a:solidFill>
                  <a:srgbClr val="6D6E71"/>
                </a:solidFill>
                <a:latin typeface="Arial"/>
              </a:rPr>
              <a:t>@</a:t>
            </a:r>
            <a:r>
              <a:rPr lang="pl-PL" sz="1500" dirty="0" err="1">
                <a:solidFill>
                  <a:srgbClr val="6D6E71"/>
                </a:solidFill>
                <a:latin typeface="Arial"/>
              </a:rPr>
              <a:t>MaslinskiM</a:t>
            </a:r>
            <a:endParaRPr lang="en-US" sz="1500" dirty="0">
              <a:solidFill>
                <a:srgbClr val="6D6E7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6516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xmlns="" id="{2F0F294F-C37B-4391-A195-2D405928263C}"/>
              </a:ext>
            </a:extLst>
          </p:cNvPr>
          <p:cNvCxnSpPr>
            <a:cxnSpLocks/>
          </p:cNvCxnSpPr>
          <p:nvPr/>
        </p:nvCxnSpPr>
        <p:spPr>
          <a:xfrm>
            <a:off x="11113" y="2976563"/>
            <a:ext cx="4659312" cy="0"/>
          </a:xfrm>
          <a:prstGeom prst="line">
            <a:avLst/>
          </a:prstGeom>
          <a:ln w="28575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691" name="pole tekstowe 3">
            <a:extLst>
              <a:ext uri="{FF2B5EF4-FFF2-40B4-BE49-F238E27FC236}">
                <a16:creationId xmlns:a16="http://schemas.microsoft.com/office/drawing/2014/main" xmlns="" id="{58601343-0371-4EC2-8A23-3EE58A29C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3049588"/>
            <a:ext cx="42576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600" i="1" dirty="0">
                <a:latin typeface="Arial" panose="020B0604020202020204" pitchFamily="34" charset="0"/>
                <a:cs typeface="Arial" panose="020B0604020202020204" pitchFamily="34" charset="0"/>
              </a:rPr>
              <a:t>W prezentacji wykorzystano bezpłatne infografiki dostępne na stronie </a:t>
            </a:r>
            <a:r>
              <a:rPr lang="pl-PL" altLang="pl-PL" sz="1600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http://www.flaticon.com/</a:t>
            </a:r>
            <a:r>
              <a:rPr lang="pl-PL" altLang="pl-PL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endParaRPr lang="pl-PL" alt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Icon from </a:t>
            </a:r>
            <a:r>
              <a:rPr lang="en-US" altLang="pl-PL" sz="1600" dirty="0">
                <a:latin typeface="Arial" panose="020B0604020202020204" pitchFamily="34" charset="0"/>
                <a:cs typeface="Arial" panose="020B0604020202020204" pitchFamily="34" charset="0"/>
                <a:hlinkClick r:id="rId3" tooltip="Flaticon"/>
              </a:rPr>
              <a:t>www.flaticon.com</a:t>
            </a:r>
            <a:r>
              <a:rPr lang="en-US" altLang="pl-PL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alt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692" name="pole tekstowe 4">
            <a:extLst>
              <a:ext uri="{FF2B5EF4-FFF2-40B4-BE49-F238E27FC236}">
                <a16:creationId xmlns:a16="http://schemas.microsoft.com/office/drawing/2014/main" xmlns="" id="{68FD7134-BBE6-4F7F-ACF5-081424BA9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2520950"/>
            <a:ext cx="425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b="1" dirty="0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D96471CB-0AFD-4B88-8F39-E15F6FD22EC1}"/>
              </a:ext>
            </a:extLst>
          </p:cNvPr>
          <p:cNvCxnSpPr>
            <a:cxnSpLocks/>
          </p:cNvCxnSpPr>
          <p:nvPr/>
        </p:nvCxnSpPr>
        <p:spPr>
          <a:xfrm>
            <a:off x="11113" y="5578475"/>
            <a:ext cx="4659312" cy="6350"/>
          </a:xfrm>
          <a:prstGeom prst="line">
            <a:avLst/>
          </a:prstGeom>
          <a:ln w="28575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694" name="pole tekstowe 7">
            <a:extLst>
              <a:ext uri="{FF2B5EF4-FFF2-40B4-BE49-F238E27FC236}">
                <a16:creationId xmlns:a16="http://schemas.microsoft.com/office/drawing/2014/main" xmlns="" id="{34BD623F-0242-476F-B158-F26C2189D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5122863"/>
            <a:ext cx="4257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b="1" dirty="0">
                <a:latin typeface="Arial" panose="020B0604020202020204" pitchFamily="34" charset="0"/>
                <a:cs typeface="Arial" panose="020B0604020202020204" pitchFamily="34" charset="0"/>
              </a:rPr>
              <a:t>Prawa autorskie </a:t>
            </a:r>
          </a:p>
        </p:txBody>
      </p:sp>
      <p:sp>
        <p:nvSpPr>
          <p:cNvPr id="242695" name="pole tekstowe 9">
            <a:extLst>
              <a:ext uri="{FF2B5EF4-FFF2-40B4-BE49-F238E27FC236}">
                <a16:creationId xmlns:a16="http://schemas.microsoft.com/office/drawing/2014/main" xmlns="" id="{F3FF4A67-43A4-4B6E-9CB4-D5C90FB83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5656263"/>
            <a:ext cx="42576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600" i="1" dirty="0">
                <a:latin typeface="Arial" panose="020B0604020202020204" pitchFamily="34" charset="0"/>
                <a:cs typeface="Arial" panose="020B0604020202020204" pitchFamily="34" charset="0"/>
              </a:rPr>
              <a:t>Powielanie i rozpowszechnianie bez zgody autora zabronione.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odzież&#10;&#10;Opis wygenerowany przy wysokim poziomie pewności">
            <a:extLst>
              <a:ext uri="{FF2B5EF4-FFF2-40B4-BE49-F238E27FC236}">
                <a16:creationId xmlns="" xmlns:a16="http://schemas.microsoft.com/office/drawing/2014/main" id="{30AF2715-6458-4394-AF23-444FF74D8C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8" r="7441"/>
          <a:stretch/>
        </p:blipFill>
        <p:spPr>
          <a:xfrm>
            <a:off x="0" y="0"/>
            <a:ext cx="7238000" cy="6858000"/>
          </a:xfrm>
          <a:prstGeom prst="rect">
            <a:avLst/>
          </a:prstGeom>
        </p:spPr>
      </p:pic>
      <p:pic>
        <p:nvPicPr>
          <p:cNvPr id="7" name="Obraz 8">
            <a:extLst>
              <a:ext uri="{FF2B5EF4-FFF2-40B4-BE49-F238E27FC236}">
                <a16:creationId xmlns="" xmlns:a16="http://schemas.microsoft.com/office/drawing/2014/main" id="{47212446-629C-46AA-990A-68B9A3C87F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702" y="5789156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Strzałka: w dół 12">
            <a:extLst>
              <a:ext uri="{FF2B5EF4-FFF2-40B4-BE49-F238E27FC236}">
                <a16:creationId xmlns="" xmlns:a16="http://schemas.microsoft.com/office/drawing/2014/main" id="{006A949F-56A8-41B0-BA51-0BA85B9C26B6}"/>
              </a:ext>
            </a:extLst>
          </p:cNvPr>
          <p:cNvSpPr/>
          <p:nvPr/>
        </p:nvSpPr>
        <p:spPr>
          <a:xfrm>
            <a:off x="8100398" y="1093304"/>
            <a:ext cx="1066800" cy="832286"/>
          </a:xfrm>
          <a:prstGeom prst="downArrow">
            <a:avLst/>
          </a:prstGeom>
          <a:solidFill>
            <a:srgbClr val="A43757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="" xmlns:a16="http://schemas.microsoft.com/office/drawing/2014/main" id="{D6BC1038-F615-446B-99D6-C7875AB71ED2}"/>
              </a:ext>
            </a:extLst>
          </p:cNvPr>
          <p:cNvSpPr/>
          <p:nvPr/>
        </p:nvSpPr>
        <p:spPr>
          <a:xfrm>
            <a:off x="5607958" y="1925590"/>
            <a:ext cx="6051682" cy="4250704"/>
          </a:xfrm>
          <a:prstGeom prst="rect">
            <a:avLst/>
          </a:prstGeom>
          <a:solidFill>
            <a:sysClr val="window" lastClr="FFFFFF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288000" tIns="45720" rIns="39600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Jedną ze zmian przewidzianych Dużą Nowelą PW jest zmiana </a:t>
            </a:r>
            <a:r>
              <a:rPr lang="pl-PL" sz="2800" b="1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trybu ustalenia wysokości opłat </a:t>
            </a:r>
            <a:r>
              <a:rPr lang="pl-PL" sz="2800" b="1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pl-PL" sz="2800" b="1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usługi wodne </a:t>
            </a:r>
            <a:r>
              <a:rPr lang="pl-PL" sz="2800" b="1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związanych z </a:t>
            </a:r>
            <a:r>
              <a:rPr lang="pl-PL" sz="2800" b="1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opłatą za </a:t>
            </a:r>
            <a:r>
              <a:rPr lang="pl-PL" sz="2800" b="1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odprowadzanie do </a:t>
            </a:r>
            <a:r>
              <a:rPr lang="pl-PL" sz="2800" b="1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wód </a:t>
            </a:r>
            <a:r>
              <a:rPr lang="pl-PL" sz="2800" b="1" kern="0" dirty="0" err="1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wód</a:t>
            </a:r>
            <a:r>
              <a:rPr lang="pl-PL" sz="2800" b="1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kern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opadowych lub </a:t>
            </a:r>
            <a:r>
              <a:rPr lang="pl-PL" sz="2800" b="1" kern="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roztopowych.</a:t>
            </a:r>
            <a:endParaRPr lang="pl-PL" sz="2800" b="1" kern="0" dirty="0">
              <a:solidFill>
                <a:srgbClr val="A43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789B0854-1FDC-42BC-8D97-A9B11A69CC66}"/>
              </a:ext>
            </a:extLst>
          </p:cNvPr>
          <p:cNvSpPr/>
          <p:nvPr/>
        </p:nvSpPr>
        <p:spPr>
          <a:xfrm>
            <a:off x="5607957" y="451405"/>
            <a:ext cx="6051682" cy="824795"/>
          </a:xfrm>
          <a:prstGeom prst="rect">
            <a:avLst/>
          </a:prstGeom>
          <a:solidFill>
            <a:srgbClr val="A43757"/>
          </a:solidFill>
          <a:ln w="12701" cap="flat">
            <a:solidFill>
              <a:srgbClr val="A43757"/>
            </a:solidFill>
            <a:prstDash val="solid"/>
            <a:miter/>
          </a:ln>
        </p:spPr>
        <p:txBody>
          <a:bodyPr vert="horz" wrap="square" lIns="180000" tIns="45720" rIns="180000" bIns="45720" anchor="ctr" anchorCtr="0" compatLnSpc="1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ZMIANY DOTYCZĄCE </a:t>
            </a:r>
            <a:endParaRPr lang="pl-PL" b="1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OBLICZANIA OPŁAT ZA DESZCZÓWKĘ</a:t>
            </a:r>
            <a:endParaRPr lang="pl-PL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4434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8">
            <a:extLst>
              <a:ext uri="{FF2B5EF4-FFF2-40B4-BE49-F238E27FC236}">
                <a16:creationId xmlns="" xmlns:a16="http://schemas.microsoft.com/office/drawing/2014/main" id="{47212446-629C-46AA-990A-68B9A3C87F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600109"/>
            <a:ext cx="2994275" cy="7742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Prostokąt 7">
            <a:extLst>
              <a:ext uri="{FF2B5EF4-FFF2-40B4-BE49-F238E27FC236}">
                <a16:creationId xmlns="" xmlns:a16="http://schemas.microsoft.com/office/drawing/2014/main" id="{901B5469-D73D-4A3D-B821-7DED40DA45AD}"/>
              </a:ext>
            </a:extLst>
          </p:cNvPr>
          <p:cNvSpPr/>
          <p:nvPr/>
        </p:nvSpPr>
        <p:spPr>
          <a:xfrm>
            <a:off x="151929" y="2762867"/>
            <a:ext cx="9753600" cy="241384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kern="0" dirty="0" smtClean="0">
                <a:solidFill>
                  <a:srgbClr val="6D6E71"/>
                </a:solidFill>
                <a:latin typeface="Arial"/>
              </a:rPr>
              <a:t>Dlaczego</a:t>
            </a:r>
            <a:r>
              <a:rPr kumimoji="0" lang="pl-PL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/>
              </a:rPr>
              <a:t>…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058" y="0"/>
            <a:ext cx="4572942" cy="6858000"/>
          </a:xfrm>
          <a:prstGeom prst="rect">
            <a:avLst/>
          </a:prstGeom>
        </p:spPr>
      </p:pic>
      <p:sp>
        <p:nvSpPr>
          <p:cNvPr id="15" name="pole tekstowe 8">
            <a:extLst>
              <a:ext uri="{FF2B5EF4-FFF2-40B4-BE49-F238E27FC236}">
                <a16:creationId xmlns="" xmlns:a16="http://schemas.microsoft.com/office/drawing/2014/main" id="{3FD73084-E5C6-48F7-9988-2450E2785909}"/>
              </a:ext>
            </a:extLst>
          </p:cNvPr>
          <p:cNvSpPr txBox="1"/>
          <p:nvPr/>
        </p:nvSpPr>
        <p:spPr>
          <a:xfrm>
            <a:off x="4394202" y="563969"/>
            <a:ext cx="1473198" cy="62940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40300" b="1" i="0" u="none" strike="noStrike" kern="0" cap="none" spc="0" normalizeH="0" baseline="0" noProof="0" dirty="0">
                <a:ln>
                  <a:noFill/>
                </a:ln>
                <a:solidFill>
                  <a:srgbClr val="A43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pl-PL" sz="40300" b="1" i="0" u="none" strike="noStrike" kern="1200" cap="none" spc="0" normalizeH="0" baseline="0" noProof="0" dirty="0">
              <a:ln>
                <a:noFill/>
              </a:ln>
              <a:solidFill>
                <a:srgbClr val="A43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rostokąt 7">
            <a:extLst>
              <a:ext uri="{FF2B5EF4-FFF2-40B4-BE49-F238E27FC236}">
                <a16:creationId xmlns="" xmlns:a16="http://schemas.microsoft.com/office/drawing/2014/main" id="{901B5469-D73D-4A3D-B821-7DED40DA45AD}"/>
              </a:ext>
            </a:extLst>
          </p:cNvPr>
          <p:cNvSpPr/>
          <p:nvPr/>
        </p:nvSpPr>
        <p:spPr>
          <a:xfrm>
            <a:off x="190029" y="3817445"/>
            <a:ext cx="5905971" cy="241384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kern="0" dirty="0">
                <a:solidFill>
                  <a:srgbClr val="6D6E71"/>
                </a:solidFill>
                <a:latin typeface="Arial"/>
              </a:rPr>
              <a:t>operatorzy sieci k</a:t>
            </a:r>
            <a:r>
              <a:rPr lang="pl-PL" sz="2800" kern="0" dirty="0" smtClean="0">
                <a:solidFill>
                  <a:srgbClr val="6D6E71"/>
                </a:solidFill>
                <a:latin typeface="Arial"/>
              </a:rPr>
              <a:t>analizacyjnej</a:t>
            </a:r>
            <a:r>
              <a:rPr lang="pl-PL" sz="2800" kern="0" dirty="0">
                <a:solidFill>
                  <a:srgbClr val="6D6E71"/>
                </a:solidFill>
                <a:latin typeface="Arial"/>
              </a:rPr>
              <a:t/>
            </a:r>
            <a:br>
              <a:rPr lang="pl-PL" sz="2800" kern="0" dirty="0">
                <a:solidFill>
                  <a:srgbClr val="6D6E71"/>
                </a:solidFill>
                <a:latin typeface="Arial"/>
              </a:rPr>
            </a:br>
            <a:r>
              <a:rPr lang="pl-PL" sz="2800" kern="0" dirty="0">
                <a:solidFill>
                  <a:srgbClr val="6D6E71"/>
                </a:solidFill>
                <a:latin typeface="Arial"/>
              </a:rPr>
              <a:t>powinni dążyć do </a:t>
            </a:r>
            <a:r>
              <a:rPr lang="pl-PL" sz="2800" kern="0" dirty="0" smtClean="0">
                <a:solidFill>
                  <a:srgbClr val="6D6E71"/>
                </a:solidFill>
                <a:latin typeface="Arial"/>
              </a:rPr>
              <a:t>zapewnienia długoletniego </a:t>
            </a:r>
            <a:r>
              <a:rPr lang="pl-PL" sz="2800" kern="0" dirty="0">
                <a:solidFill>
                  <a:srgbClr val="6D6E71"/>
                </a:solidFill>
                <a:latin typeface="Arial"/>
              </a:rPr>
              <a:t>finansowania sieci</a:t>
            </a:r>
          </a:p>
        </p:txBody>
      </p:sp>
    </p:spTree>
    <p:extLst>
      <p:ext uri="{BB962C8B-B14F-4D97-AF65-F5344CB8AC3E}">
        <p14:creationId xmlns:p14="http://schemas.microsoft.com/office/powerpoint/2010/main" val="27386209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Niestandardowy 4">
      <a:dk1>
        <a:srgbClr val="6D6E71"/>
      </a:dk1>
      <a:lt1>
        <a:sysClr val="window" lastClr="FFFFFF"/>
      </a:lt1>
      <a:dk2>
        <a:srgbClr val="A33658"/>
      </a:dk2>
      <a:lt2>
        <a:srgbClr val="FFFFFF"/>
      </a:lt2>
      <a:accent1>
        <a:srgbClr val="595959"/>
      </a:accent1>
      <a:accent2>
        <a:srgbClr val="6D6E71"/>
      </a:accent2>
      <a:accent3>
        <a:srgbClr val="A5A5A5"/>
      </a:accent3>
      <a:accent4>
        <a:srgbClr val="5B9BD5"/>
      </a:accent4>
      <a:accent5>
        <a:srgbClr val="4472C4"/>
      </a:accent5>
      <a:accent6>
        <a:srgbClr val="034A90"/>
      </a:accent6>
      <a:hlink>
        <a:srgbClr val="0563C1"/>
      </a:hlink>
      <a:folHlink>
        <a:srgbClr val="A33658"/>
      </a:folHlink>
    </a:clrScheme>
    <a:fontScheme name="SM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Motyw pakietu Office">
  <a:themeElements>
    <a:clrScheme name="Niestandardowy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757"/>
      </a:accent1>
      <a:accent2>
        <a:srgbClr val="7F7F7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Motyw pakietu Office">
  <a:themeElements>
    <a:clrScheme name="Niestandardowy 4">
      <a:dk1>
        <a:srgbClr val="6D6E71"/>
      </a:dk1>
      <a:lt1>
        <a:sysClr val="window" lastClr="FFFFFF"/>
      </a:lt1>
      <a:dk2>
        <a:srgbClr val="A33658"/>
      </a:dk2>
      <a:lt2>
        <a:srgbClr val="FFFFFF"/>
      </a:lt2>
      <a:accent1>
        <a:srgbClr val="595959"/>
      </a:accent1>
      <a:accent2>
        <a:srgbClr val="6D6E71"/>
      </a:accent2>
      <a:accent3>
        <a:srgbClr val="A5A5A5"/>
      </a:accent3>
      <a:accent4>
        <a:srgbClr val="5B9BD5"/>
      </a:accent4>
      <a:accent5>
        <a:srgbClr val="4472C4"/>
      </a:accent5>
      <a:accent6>
        <a:srgbClr val="034A90"/>
      </a:accent6>
      <a:hlink>
        <a:srgbClr val="0563C1"/>
      </a:hlink>
      <a:folHlink>
        <a:srgbClr val="A33658"/>
      </a:folHlink>
    </a:clrScheme>
    <a:fontScheme name="SM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Motyw pakietu Office">
  <a:themeElements>
    <a:clrScheme name="Niestandardowy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757"/>
      </a:accent1>
      <a:accent2>
        <a:srgbClr val="7F7F7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Motyw pakietu Office">
  <a:themeElements>
    <a:clrScheme name="Niestandardowy 4">
      <a:dk1>
        <a:srgbClr val="6D6E71"/>
      </a:dk1>
      <a:lt1>
        <a:sysClr val="window" lastClr="FFFFFF"/>
      </a:lt1>
      <a:dk2>
        <a:srgbClr val="A33658"/>
      </a:dk2>
      <a:lt2>
        <a:srgbClr val="FFFFFF"/>
      </a:lt2>
      <a:accent1>
        <a:srgbClr val="595959"/>
      </a:accent1>
      <a:accent2>
        <a:srgbClr val="6D6E71"/>
      </a:accent2>
      <a:accent3>
        <a:srgbClr val="A5A5A5"/>
      </a:accent3>
      <a:accent4>
        <a:srgbClr val="5B9BD5"/>
      </a:accent4>
      <a:accent5>
        <a:srgbClr val="4472C4"/>
      </a:accent5>
      <a:accent6>
        <a:srgbClr val="034A90"/>
      </a:accent6>
      <a:hlink>
        <a:srgbClr val="0563C1"/>
      </a:hlink>
      <a:folHlink>
        <a:srgbClr val="A33658"/>
      </a:folHlink>
    </a:clrScheme>
    <a:fontScheme name="SM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15083</TotalTime>
  <Words>4049</Words>
  <Application>Microsoft Office PowerPoint</Application>
  <PresentationFormat>Niestandardowy</PresentationFormat>
  <Paragraphs>452</Paragraphs>
  <Slides>79</Slides>
  <Notes>27</Notes>
  <HiddenSlides>0</HiddenSlides>
  <MMClips>0</MMClips>
  <ScaleCrop>false</ScaleCrop>
  <HeadingPairs>
    <vt:vector size="4" baseType="variant">
      <vt:variant>
        <vt:lpstr>Motyw</vt:lpstr>
      </vt:variant>
      <vt:variant>
        <vt:i4>8</vt:i4>
      </vt:variant>
      <vt:variant>
        <vt:lpstr>Tytuły slajdów</vt:lpstr>
      </vt:variant>
      <vt:variant>
        <vt:i4>79</vt:i4>
      </vt:variant>
    </vt:vector>
  </HeadingPairs>
  <TitlesOfParts>
    <vt:vector size="87" baseType="lpstr">
      <vt:lpstr>Motyw pakietu Office</vt:lpstr>
      <vt:lpstr>1_Motyw pakietu Office</vt:lpstr>
      <vt:lpstr>6_Motyw pakietu Office</vt:lpstr>
      <vt:lpstr>7_Motyw pakietu Office</vt:lpstr>
      <vt:lpstr>8_Motyw pakietu Office</vt:lpstr>
      <vt:lpstr>10_Motyw pakietu Office</vt:lpstr>
      <vt:lpstr>2_Motyw pakietu Office</vt:lpstr>
      <vt:lpstr>4_Motyw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Art. 57 § 7 KPA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Art. 57 § 7 KPA</vt:lpstr>
      <vt:lpstr>W odniesieniu do poruszonego problemu ustalania wysokości opłaty stałej w przypadku określenia  w pozwoleniu wodnoprawnym lub pozwoleniu zintegrowanym wielkości poboru wód powierzchniowych lub podziemnym w wariancie maksymalnym godzinowym, średnim dobowym  i maksymalnym rocznym uprzejmie informuję,  że opłata stała odnosi się do maksymalnej wielkości poboru jaka może być pobrana z zasobów wodnych.</vt:lpstr>
      <vt:lpstr>Art. 57 § 7 KPA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freshuser</dc:creator>
  <cp:lastModifiedBy>SMM Legal </cp:lastModifiedBy>
  <cp:revision>925</cp:revision>
  <cp:lastPrinted>2018-03-29T12:51:56Z</cp:lastPrinted>
  <dcterms:created xsi:type="dcterms:W3CDTF">2016-05-13T12:49:15Z</dcterms:created>
  <dcterms:modified xsi:type="dcterms:W3CDTF">2018-10-18T10:05:55Z</dcterms:modified>
</cp:coreProperties>
</file>