
<file path=[Content_Types].xml><?xml version="1.0" encoding="utf-8"?>
<Types xmlns="http://schemas.openxmlformats.org/package/2006/content-types">
  <Default Extension="gif" ContentType="image/gi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5100" r:id="rId2"/>
    <p:sldMasterId id="2147485085" r:id="rId3"/>
    <p:sldMasterId id="2147483901" r:id="rId4"/>
    <p:sldMasterId id="2147483877" r:id="rId5"/>
    <p:sldMasterId id="2147483889" r:id="rId6"/>
    <p:sldMasterId id="2147485550" r:id="rId7"/>
  </p:sldMasterIdLst>
  <p:notesMasterIdLst>
    <p:notesMasterId r:id="rId79"/>
  </p:notesMasterIdLst>
  <p:handoutMasterIdLst>
    <p:handoutMasterId r:id="rId80"/>
  </p:handoutMasterIdLst>
  <p:sldIdLst>
    <p:sldId id="256" r:id="rId8"/>
    <p:sldId id="764" r:id="rId9"/>
    <p:sldId id="785" r:id="rId10"/>
    <p:sldId id="786" r:id="rId11"/>
    <p:sldId id="787" r:id="rId12"/>
    <p:sldId id="788" r:id="rId13"/>
    <p:sldId id="789" r:id="rId14"/>
    <p:sldId id="790" r:id="rId15"/>
    <p:sldId id="791" r:id="rId16"/>
    <p:sldId id="792" r:id="rId17"/>
    <p:sldId id="793" r:id="rId18"/>
    <p:sldId id="794" r:id="rId19"/>
    <p:sldId id="795" r:id="rId20"/>
    <p:sldId id="796" r:id="rId21"/>
    <p:sldId id="797" r:id="rId22"/>
    <p:sldId id="798" r:id="rId23"/>
    <p:sldId id="799" r:id="rId24"/>
    <p:sldId id="800" r:id="rId25"/>
    <p:sldId id="801" r:id="rId26"/>
    <p:sldId id="802" r:id="rId27"/>
    <p:sldId id="803" r:id="rId28"/>
    <p:sldId id="804" r:id="rId29"/>
    <p:sldId id="805" r:id="rId30"/>
    <p:sldId id="806" r:id="rId31"/>
    <p:sldId id="807" r:id="rId32"/>
    <p:sldId id="808" r:id="rId33"/>
    <p:sldId id="811" r:id="rId34"/>
    <p:sldId id="809" r:id="rId35"/>
    <p:sldId id="810" r:id="rId36"/>
    <p:sldId id="812" r:id="rId37"/>
    <p:sldId id="814" r:id="rId38"/>
    <p:sldId id="815" r:id="rId39"/>
    <p:sldId id="816" r:id="rId40"/>
    <p:sldId id="817" r:id="rId41"/>
    <p:sldId id="818" r:id="rId42"/>
    <p:sldId id="823" r:id="rId43"/>
    <p:sldId id="824" r:id="rId44"/>
    <p:sldId id="825" r:id="rId45"/>
    <p:sldId id="819" r:id="rId46"/>
    <p:sldId id="820" r:id="rId47"/>
    <p:sldId id="821" r:id="rId48"/>
    <p:sldId id="822" r:id="rId49"/>
    <p:sldId id="826" r:id="rId50"/>
    <p:sldId id="827" r:id="rId51"/>
    <p:sldId id="828" r:id="rId52"/>
    <p:sldId id="832" r:id="rId53"/>
    <p:sldId id="833" r:id="rId54"/>
    <p:sldId id="834" r:id="rId55"/>
    <p:sldId id="835" r:id="rId56"/>
    <p:sldId id="836" r:id="rId57"/>
    <p:sldId id="837" r:id="rId58"/>
    <p:sldId id="838" r:id="rId59"/>
    <p:sldId id="839" r:id="rId60"/>
    <p:sldId id="840" r:id="rId61"/>
    <p:sldId id="841" r:id="rId62"/>
    <p:sldId id="842" r:id="rId63"/>
    <p:sldId id="843" r:id="rId64"/>
    <p:sldId id="844" r:id="rId65"/>
    <p:sldId id="845" r:id="rId66"/>
    <p:sldId id="846" r:id="rId67"/>
    <p:sldId id="847" r:id="rId68"/>
    <p:sldId id="848" r:id="rId69"/>
    <p:sldId id="849" r:id="rId70"/>
    <p:sldId id="850" r:id="rId71"/>
    <p:sldId id="851" r:id="rId72"/>
    <p:sldId id="852" r:id="rId73"/>
    <p:sldId id="853" r:id="rId74"/>
    <p:sldId id="854" r:id="rId75"/>
    <p:sldId id="855" r:id="rId76"/>
    <p:sldId id="783" r:id="rId77"/>
    <p:sldId id="784" r:id="rId78"/>
  </p:sldIdLst>
  <p:sldSz cx="9144000" cy="6858000" type="screen4x3"/>
  <p:notesSz cx="6858000" cy="9144000"/>
  <p:defaultTextStyle>
    <a:defPPr>
      <a:defRPr lang="pl-PL"/>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033CC"/>
    <a:srgbClr val="0000FF"/>
    <a:srgbClr val="003399"/>
    <a:srgbClr val="008000"/>
    <a:srgbClr val="3366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horzBarState="maximized">
    <p:restoredLeft sz="10867" autoAdjust="0"/>
    <p:restoredTop sz="94624" autoAdjust="0"/>
  </p:normalViewPr>
  <p:slideViewPr>
    <p:cSldViewPr>
      <p:cViewPr varScale="1">
        <p:scale>
          <a:sx n="61" d="100"/>
          <a:sy n="61" d="100"/>
        </p:scale>
        <p:origin x="78" y="930"/>
      </p:cViewPr>
      <p:guideLst>
        <p:guide orient="horz" pos="2160"/>
        <p:guide pos="2880"/>
      </p:guideLst>
    </p:cSldViewPr>
  </p:slideViewPr>
  <p:notesTextViewPr>
    <p:cViewPr>
      <p:scale>
        <a:sx n="100" d="100"/>
        <a:sy n="100" d="100"/>
      </p:scale>
      <p:origin x="0" y="0"/>
    </p:cViewPr>
  </p:notesTextViewPr>
  <p:sorterViewPr>
    <p:cViewPr>
      <p:scale>
        <a:sx n="200" d="100"/>
        <a:sy n="200" d="100"/>
      </p:scale>
      <p:origin x="0" y="35000"/>
    </p:cViewPr>
  </p:sorterViewPr>
  <p:notesViewPr>
    <p:cSldViewPr>
      <p:cViewPr varScale="1">
        <p:scale>
          <a:sx n="87" d="100"/>
          <a:sy n="87" d="100"/>
        </p:scale>
        <p:origin x="3840"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slide" Target="slides/slide56.xml"/><Relationship Id="rId68" Type="http://schemas.openxmlformats.org/officeDocument/2006/relationships/slide" Target="slides/slide61.xml"/><Relationship Id="rId76" Type="http://schemas.openxmlformats.org/officeDocument/2006/relationships/slide" Target="slides/slide69.xml"/><Relationship Id="rId84" Type="http://schemas.openxmlformats.org/officeDocument/2006/relationships/tableStyles" Target="tableStyles.xml"/><Relationship Id="rId7" Type="http://schemas.openxmlformats.org/officeDocument/2006/relationships/slideMaster" Target="slideMasters/slideMaster7.xml"/><Relationship Id="rId71" Type="http://schemas.openxmlformats.org/officeDocument/2006/relationships/slide" Target="slides/slide64.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slide" Target="slides/slide59.xml"/><Relationship Id="rId74" Type="http://schemas.openxmlformats.org/officeDocument/2006/relationships/slide" Target="slides/slide67.xml"/><Relationship Id="rId79" Type="http://schemas.openxmlformats.org/officeDocument/2006/relationships/notesMaster" Target="notesMasters/notesMaster1.xml"/><Relationship Id="rId5" Type="http://schemas.openxmlformats.org/officeDocument/2006/relationships/slideMaster" Target="slideMasters/slideMaster5.xml"/><Relationship Id="rId61" Type="http://schemas.openxmlformats.org/officeDocument/2006/relationships/slide" Target="slides/slide54.xml"/><Relationship Id="rId82"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slide" Target="slides/slide71.xml"/><Relationship Id="rId8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77" Type="http://schemas.openxmlformats.org/officeDocument/2006/relationships/slide" Target="slides/slide70.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80" Type="http://schemas.openxmlformats.org/officeDocument/2006/relationships/handoutMaster" Target="handoutMasters/handoutMaster1.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slide" Target="slides/slide68.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9143953-EEF2-4AA4-92B8-B3EB2854AA65}" type="doc">
      <dgm:prSet loTypeId="urn:microsoft.com/office/officeart/2016/7/layout/RepeatingBendingProcessNew" loCatId="process" qsTypeId="urn:microsoft.com/office/officeart/2005/8/quickstyle/simple2" qsCatId="simple" csTypeId="urn:microsoft.com/office/officeart/2005/8/colors/colorful2" csCatId="colorful" phldr="1"/>
      <dgm:spPr/>
      <dgm:t>
        <a:bodyPr/>
        <a:lstStyle/>
        <a:p>
          <a:endParaRPr lang="en-US"/>
        </a:p>
      </dgm:t>
    </dgm:pt>
    <dgm:pt modelId="{FC71DC5C-F581-445A-98C3-3367B8680B86}">
      <dgm:prSet/>
      <dgm:spPr/>
      <dgm:t>
        <a:bodyPr/>
        <a:lstStyle/>
        <a:p>
          <a:r>
            <a:rPr lang="pl-PL" b="1"/>
            <a:t>Teoretyczne podstawy zintegrowanego systemu zarządzania</a:t>
          </a:r>
          <a:endParaRPr lang="en-US"/>
        </a:p>
      </dgm:t>
    </dgm:pt>
    <dgm:pt modelId="{AC9BC948-A37D-49A3-8D78-36171754CD1C}" type="parTrans" cxnId="{F2A501AD-808B-4E01-A54D-54CD85A278A9}">
      <dgm:prSet/>
      <dgm:spPr/>
      <dgm:t>
        <a:bodyPr/>
        <a:lstStyle/>
        <a:p>
          <a:endParaRPr lang="en-US"/>
        </a:p>
      </dgm:t>
    </dgm:pt>
    <dgm:pt modelId="{6CCC2786-9C0D-4043-95E6-5EA31ECA0F8E}" type="sibTrans" cxnId="{F2A501AD-808B-4E01-A54D-54CD85A278A9}">
      <dgm:prSet/>
      <dgm:spPr/>
      <dgm:t>
        <a:bodyPr/>
        <a:lstStyle/>
        <a:p>
          <a:endParaRPr lang="en-US"/>
        </a:p>
      </dgm:t>
    </dgm:pt>
    <dgm:pt modelId="{3E4108FB-2DC9-456C-8D6B-68B3AE0D9094}">
      <dgm:prSet/>
      <dgm:spPr/>
      <dgm:t>
        <a:bodyPr/>
        <a:lstStyle/>
        <a:p>
          <a:r>
            <a:rPr lang="pl-PL" b="1"/>
            <a:t>System zarządzania jakością</a:t>
          </a:r>
          <a:endParaRPr lang="en-US"/>
        </a:p>
      </dgm:t>
    </dgm:pt>
    <dgm:pt modelId="{AE3293C5-8BC9-4868-BF7A-91CE28B49700}" type="parTrans" cxnId="{953660BC-506E-40CE-9238-B34A57574C3E}">
      <dgm:prSet/>
      <dgm:spPr/>
      <dgm:t>
        <a:bodyPr/>
        <a:lstStyle/>
        <a:p>
          <a:endParaRPr lang="en-US"/>
        </a:p>
      </dgm:t>
    </dgm:pt>
    <dgm:pt modelId="{15AA5050-9386-4815-82C4-458627460E04}" type="sibTrans" cxnId="{953660BC-506E-40CE-9238-B34A57574C3E}">
      <dgm:prSet/>
      <dgm:spPr/>
      <dgm:t>
        <a:bodyPr/>
        <a:lstStyle/>
        <a:p>
          <a:endParaRPr lang="en-US"/>
        </a:p>
      </dgm:t>
    </dgm:pt>
    <dgm:pt modelId="{8C86E6CA-7F40-4D37-B973-64BA8D5E46D6}">
      <dgm:prSet/>
      <dgm:spPr/>
      <dgm:t>
        <a:bodyPr/>
        <a:lstStyle/>
        <a:p>
          <a:r>
            <a:rPr lang="pl-PL" b="1"/>
            <a:t>System zarządzania środowiskiem</a:t>
          </a:r>
          <a:endParaRPr lang="en-US"/>
        </a:p>
      </dgm:t>
    </dgm:pt>
    <dgm:pt modelId="{B14DAC58-33A7-43B3-8F3E-77C0DDD1686D}" type="parTrans" cxnId="{DB77C813-1F34-4C87-B805-980CFF12043E}">
      <dgm:prSet/>
      <dgm:spPr/>
      <dgm:t>
        <a:bodyPr/>
        <a:lstStyle/>
        <a:p>
          <a:endParaRPr lang="en-US"/>
        </a:p>
      </dgm:t>
    </dgm:pt>
    <dgm:pt modelId="{46BA8023-353B-4EC3-8D91-41B28556F944}" type="sibTrans" cxnId="{DB77C813-1F34-4C87-B805-980CFF12043E}">
      <dgm:prSet/>
      <dgm:spPr/>
      <dgm:t>
        <a:bodyPr/>
        <a:lstStyle/>
        <a:p>
          <a:endParaRPr lang="en-US"/>
        </a:p>
      </dgm:t>
    </dgm:pt>
    <dgm:pt modelId="{52086E81-83C1-4324-B6DC-2FC25A8A5DBA}">
      <dgm:prSet/>
      <dgm:spPr/>
      <dgm:t>
        <a:bodyPr/>
        <a:lstStyle/>
        <a:p>
          <a:r>
            <a:rPr lang="pl-PL" b="1" dirty="0"/>
            <a:t>Narzędzia doskonalenia systemów zarządzania</a:t>
          </a:r>
          <a:endParaRPr lang="en-US" dirty="0"/>
        </a:p>
      </dgm:t>
    </dgm:pt>
    <dgm:pt modelId="{1D51D5FA-B3C1-4AA5-86A1-CF3051E03D7E}" type="parTrans" cxnId="{63394BBE-A912-45A0-9EC3-4F86BCB1458E}">
      <dgm:prSet/>
      <dgm:spPr/>
      <dgm:t>
        <a:bodyPr/>
        <a:lstStyle/>
        <a:p>
          <a:endParaRPr lang="en-US"/>
        </a:p>
      </dgm:t>
    </dgm:pt>
    <dgm:pt modelId="{C4432B72-0EB0-40FB-AB0E-735C09E03756}" type="sibTrans" cxnId="{63394BBE-A912-45A0-9EC3-4F86BCB1458E}">
      <dgm:prSet/>
      <dgm:spPr/>
      <dgm:t>
        <a:bodyPr/>
        <a:lstStyle/>
        <a:p>
          <a:endParaRPr lang="en-US"/>
        </a:p>
      </dgm:t>
    </dgm:pt>
    <dgm:pt modelId="{E83E0C11-4CA4-4082-911F-4149D14FBFA6}" type="pres">
      <dgm:prSet presAssocID="{69143953-EEF2-4AA4-92B8-B3EB2854AA65}" presName="Name0" presStyleCnt="0">
        <dgm:presLayoutVars>
          <dgm:dir/>
          <dgm:resizeHandles val="exact"/>
        </dgm:presLayoutVars>
      </dgm:prSet>
      <dgm:spPr/>
    </dgm:pt>
    <dgm:pt modelId="{F9BA4F15-6A6B-4CA2-8C18-16D359215B9C}" type="pres">
      <dgm:prSet presAssocID="{FC71DC5C-F581-445A-98C3-3367B8680B86}" presName="node" presStyleLbl="node1" presStyleIdx="0" presStyleCnt="4">
        <dgm:presLayoutVars>
          <dgm:bulletEnabled val="1"/>
        </dgm:presLayoutVars>
      </dgm:prSet>
      <dgm:spPr/>
    </dgm:pt>
    <dgm:pt modelId="{FC4E274D-C66F-42C2-94FA-31748654C88C}" type="pres">
      <dgm:prSet presAssocID="{6CCC2786-9C0D-4043-95E6-5EA31ECA0F8E}" presName="sibTrans" presStyleLbl="sibTrans1D1" presStyleIdx="0" presStyleCnt="3"/>
      <dgm:spPr/>
    </dgm:pt>
    <dgm:pt modelId="{692B9E47-52A4-42B6-A53F-D1499B3CD73C}" type="pres">
      <dgm:prSet presAssocID="{6CCC2786-9C0D-4043-95E6-5EA31ECA0F8E}" presName="connectorText" presStyleLbl="sibTrans1D1" presStyleIdx="0" presStyleCnt="3"/>
      <dgm:spPr/>
    </dgm:pt>
    <dgm:pt modelId="{B14B7596-317A-407E-B419-288BA6EEDF50}" type="pres">
      <dgm:prSet presAssocID="{3E4108FB-2DC9-456C-8D6B-68B3AE0D9094}" presName="node" presStyleLbl="node1" presStyleIdx="1" presStyleCnt="4">
        <dgm:presLayoutVars>
          <dgm:bulletEnabled val="1"/>
        </dgm:presLayoutVars>
      </dgm:prSet>
      <dgm:spPr/>
    </dgm:pt>
    <dgm:pt modelId="{5E422E52-109F-4E64-8317-06462D54672F}" type="pres">
      <dgm:prSet presAssocID="{15AA5050-9386-4815-82C4-458627460E04}" presName="sibTrans" presStyleLbl="sibTrans1D1" presStyleIdx="1" presStyleCnt="3"/>
      <dgm:spPr/>
    </dgm:pt>
    <dgm:pt modelId="{29C6BF37-FF5C-48BE-938A-5B9571D425CB}" type="pres">
      <dgm:prSet presAssocID="{15AA5050-9386-4815-82C4-458627460E04}" presName="connectorText" presStyleLbl="sibTrans1D1" presStyleIdx="1" presStyleCnt="3"/>
      <dgm:spPr/>
    </dgm:pt>
    <dgm:pt modelId="{619505EE-651B-4866-B5BC-884AD17F6201}" type="pres">
      <dgm:prSet presAssocID="{8C86E6CA-7F40-4D37-B973-64BA8D5E46D6}" presName="node" presStyleLbl="node1" presStyleIdx="2" presStyleCnt="4">
        <dgm:presLayoutVars>
          <dgm:bulletEnabled val="1"/>
        </dgm:presLayoutVars>
      </dgm:prSet>
      <dgm:spPr/>
    </dgm:pt>
    <dgm:pt modelId="{0C787312-B393-45AD-95C6-BCADB4C0E5F6}" type="pres">
      <dgm:prSet presAssocID="{46BA8023-353B-4EC3-8D91-41B28556F944}" presName="sibTrans" presStyleLbl="sibTrans1D1" presStyleIdx="2" presStyleCnt="3"/>
      <dgm:spPr/>
    </dgm:pt>
    <dgm:pt modelId="{3BB410B7-1E17-4B33-AA88-FA422460161F}" type="pres">
      <dgm:prSet presAssocID="{46BA8023-353B-4EC3-8D91-41B28556F944}" presName="connectorText" presStyleLbl="sibTrans1D1" presStyleIdx="2" presStyleCnt="3"/>
      <dgm:spPr/>
    </dgm:pt>
    <dgm:pt modelId="{F3C12640-9340-4CD2-AD87-86A417BAC0DD}" type="pres">
      <dgm:prSet presAssocID="{52086E81-83C1-4324-B6DC-2FC25A8A5DBA}" presName="node" presStyleLbl="node1" presStyleIdx="3" presStyleCnt="4">
        <dgm:presLayoutVars>
          <dgm:bulletEnabled val="1"/>
        </dgm:presLayoutVars>
      </dgm:prSet>
      <dgm:spPr/>
    </dgm:pt>
  </dgm:ptLst>
  <dgm:cxnLst>
    <dgm:cxn modelId="{0C045005-9B00-492C-8B66-E37682287B79}" type="presOf" srcId="{46BA8023-353B-4EC3-8D91-41B28556F944}" destId="{0C787312-B393-45AD-95C6-BCADB4C0E5F6}" srcOrd="0" destOrd="0" presId="urn:microsoft.com/office/officeart/2016/7/layout/RepeatingBendingProcessNew"/>
    <dgm:cxn modelId="{23B5490F-2DB1-44C7-92B3-D58D0640CEC1}" type="presOf" srcId="{3E4108FB-2DC9-456C-8D6B-68B3AE0D9094}" destId="{B14B7596-317A-407E-B419-288BA6EEDF50}" srcOrd="0" destOrd="0" presId="urn:microsoft.com/office/officeart/2016/7/layout/RepeatingBendingProcessNew"/>
    <dgm:cxn modelId="{DB77C813-1F34-4C87-B805-980CFF12043E}" srcId="{69143953-EEF2-4AA4-92B8-B3EB2854AA65}" destId="{8C86E6CA-7F40-4D37-B973-64BA8D5E46D6}" srcOrd="2" destOrd="0" parTransId="{B14DAC58-33A7-43B3-8F3E-77C0DDD1686D}" sibTransId="{46BA8023-353B-4EC3-8D91-41B28556F944}"/>
    <dgm:cxn modelId="{918FC935-8390-437F-B67B-F771B6DC0E34}" type="presOf" srcId="{69143953-EEF2-4AA4-92B8-B3EB2854AA65}" destId="{E83E0C11-4CA4-4082-911F-4149D14FBFA6}" srcOrd="0" destOrd="0" presId="urn:microsoft.com/office/officeart/2016/7/layout/RepeatingBendingProcessNew"/>
    <dgm:cxn modelId="{12994F39-9B09-4617-9BA5-4F702CB7352F}" type="presOf" srcId="{52086E81-83C1-4324-B6DC-2FC25A8A5DBA}" destId="{F3C12640-9340-4CD2-AD87-86A417BAC0DD}" srcOrd="0" destOrd="0" presId="urn:microsoft.com/office/officeart/2016/7/layout/RepeatingBendingProcessNew"/>
    <dgm:cxn modelId="{5DE08E64-4682-4714-9B8D-7D24BD93D12F}" type="presOf" srcId="{6CCC2786-9C0D-4043-95E6-5EA31ECA0F8E}" destId="{692B9E47-52A4-42B6-A53F-D1499B3CD73C}" srcOrd="1" destOrd="0" presId="urn:microsoft.com/office/officeart/2016/7/layout/RepeatingBendingProcessNew"/>
    <dgm:cxn modelId="{83C3B665-373A-4551-A184-E42234334BDF}" type="presOf" srcId="{8C86E6CA-7F40-4D37-B973-64BA8D5E46D6}" destId="{619505EE-651B-4866-B5BC-884AD17F6201}" srcOrd="0" destOrd="0" presId="urn:microsoft.com/office/officeart/2016/7/layout/RepeatingBendingProcessNew"/>
    <dgm:cxn modelId="{2651CB97-C196-4C6A-8A33-0B0AE5B456E1}" type="presOf" srcId="{6CCC2786-9C0D-4043-95E6-5EA31ECA0F8E}" destId="{FC4E274D-C66F-42C2-94FA-31748654C88C}" srcOrd="0" destOrd="0" presId="urn:microsoft.com/office/officeart/2016/7/layout/RepeatingBendingProcessNew"/>
    <dgm:cxn modelId="{F2A501AD-808B-4E01-A54D-54CD85A278A9}" srcId="{69143953-EEF2-4AA4-92B8-B3EB2854AA65}" destId="{FC71DC5C-F581-445A-98C3-3367B8680B86}" srcOrd="0" destOrd="0" parTransId="{AC9BC948-A37D-49A3-8D78-36171754CD1C}" sibTransId="{6CCC2786-9C0D-4043-95E6-5EA31ECA0F8E}"/>
    <dgm:cxn modelId="{85347CAD-1112-430C-AFD7-2C4632E67AF4}" type="presOf" srcId="{15AA5050-9386-4815-82C4-458627460E04}" destId="{29C6BF37-FF5C-48BE-938A-5B9571D425CB}" srcOrd="1" destOrd="0" presId="urn:microsoft.com/office/officeart/2016/7/layout/RepeatingBendingProcessNew"/>
    <dgm:cxn modelId="{1CF3B0B1-FA64-4ED8-8BC9-509DB7CDA260}" type="presOf" srcId="{15AA5050-9386-4815-82C4-458627460E04}" destId="{5E422E52-109F-4E64-8317-06462D54672F}" srcOrd="0" destOrd="0" presId="urn:microsoft.com/office/officeart/2016/7/layout/RepeatingBendingProcessNew"/>
    <dgm:cxn modelId="{953660BC-506E-40CE-9238-B34A57574C3E}" srcId="{69143953-EEF2-4AA4-92B8-B3EB2854AA65}" destId="{3E4108FB-2DC9-456C-8D6B-68B3AE0D9094}" srcOrd="1" destOrd="0" parTransId="{AE3293C5-8BC9-4868-BF7A-91CE28B49700}" sibTransId="{15AA5050-9386-4815-82C4-458627460E04}"/>
    <dgm:cxn modelId="{63394BBE-A912-45A0-9EC3-4F86BCB1458E}" srcId="{69143953-EEF2-4AA4-92B8-B3EB2854AA65}" destId="{52086E81-83C1-4324-B6DC-2FC25A8A5DBA}" srcOrd="3" destOrd="0" parTransId="{1D51D5FA-B3C1-4AA5-86A1-CF3051E03D7E}" sibTransId="{C4432B72-0EB0-40FB-AB0E-735C09E03756}"/>
    <dgm:cxn modelId="{2C456FDA-D5DA-4538-B116-AE67CE0EA282}" type="presOf" srcId="{46BA8023-353B-4EC3-8D91-41B28556F944}" destId="{3BB410B7-1E17-4B33-AA88-FA422460161F}" srcOrd="1" destOrd="0" presId="urn:microsoft.com/office/officeart/2016/7/layout/RepeatingBendingProcessNew"/>
    <dgm:cxn modelId="{983DCDF4-7F35-4A6A-8F81-2429E6C6E285}" type="presOf" srcId="{FC71DC5C-F581-445A-98C3-3367B8680B86}" destId="{F9BA4F15-6A6B-4CA2-8C18-16D359215B9C}" srcOrd="0" destOrd="0" presId="urn:microsoft.com/office/officeart/2016/7/layout/RepeatingBendingProcessNew"/>
    <dgm:cxn modelId="{7D23A29E-6570-43D6-9217-62D39C42FE00}" type="presParOf" srcId="{E83E0C11-4CA4-4082-911F-4149D14FBFA6}" destId="{F9BA4F15-6A6B-4CA2-8C18-16D359215B9C}" srcOrd="0" destOrd="0" presId="urn:microsoft.com/office/officeart/2016/7/layout/RepeatingBendingProcessNew"/>
    <dgm:cxn modelId="{8D4F7458-7E3B-48B3-A4E2-A388AC432314}" type="presParOf" srcId="{E83E0C11-4CA4-4082-911F-4149D14FBFA6}" destId="{FC4E274D-C66F-42C2-94FA-31748654C88C}" srcOrd="1" destOrd="0" presId="urn:microsoft.com/office/officeart/2016/7/layout/RepeatingBendingProcessNew"/>
    <dgm:cxn modelId="{863EDEBD-325C-45E6-B235-BF7D3EEAA4D1}" type="presParOf" srcId="{FC4E274D-C66F-42C2-94FA-31748654C88C}" destId="{692B9E47-52A4-42B6-A53F-D1499B3CD73C}" srcOrd="0" destOrd="0" presId="urn:microsoft.com/office/officeart/2016/7/layout/RepeatingBendingProcessNew"/>
    <dgm:cxn modelId="{7072327B-4DD9-4FF7-83CB-0037CA5C4098}" type="presParOf" srcId="{E83E0C11-4CA4-4082-911F-4149D14FBFA6}" destId="{B14B7596-317A-407E-B419-288BA6EEDF50}" srcOrd="2" destOrd="0" presId="urn:microsoft.com/office/officeart/2016/7/layout/RepeatingBendingProcessNew"/>
    <dgm:cxn modelId="{7E0732FD-3F2F-4E75-B149-44B60264089F}" type="presParOf" srcId="{E83E0C11-4CA4-4082-911F-4149D14FBFA6}" destId="{5E422E52-109F-4E64-8317-06462D54672F}" srcOrd="3" destOrd="0" presId="urn:microsoft.com/office/officeart/2016/7/layout/RepeatingBendingProcessNew"/>
    <dgm:cxn modelId="{BB249AA3-BE42-48CB-9D00-77AB91022F42}" type="presParOf" srcId="{5E422E52-109F-4E64-8317-06462D54672F}" destId="{29C6BF37-FF5C-48BE-938A-5B9571D425CB}" srcOrd="0" destOrd="0" presId="urn:microsoft.com/office/officeart/2016/7/layout/RepeatingBendingProcessNew"/>
    <dgm:cxn modelId="{A84EAD0B-6A6D-422A-92B7-C32FB7AC5FC4}" type="presParOf" srcId="{E83E0C11-4CA4-4082-911F-4149D14FBFA6}" destId="{619505EE-651B-4866-B5BC-884AD17F6201}" srcOrd="4" destOrd="0" presId="urn:microsoft.com/office/officeart/2016/7/layout/RepeatingBendingProcessNew"/>
    <dgm:cxn modelId="{B38287AC-8F1A-44CA-903C-A0D32D824281}" type="presParOf" srcId="{E83E0C11-4CA4-4082-911F-4149D14FBFA6}" destId="{0C787312-B393-45AD-95C6-BCADB4C0E5F6}" srcOrd="5" destOrd="0" presId="urn:microsoft.com/office/officeart/2016/7/layout/RepeatingBendingProcessNew"/>
    <dgm:cxn modelId="{B72E6E64-C803-49ED-98C3-7032116EED0B}" type="presParOf" srcId="{0C787312-B393-45AD-95C6-BCADB4C0E5F6}" destId="{3BB410B7-1E17-4B33-AA88-FA422460161F}" srcOrd="0" destOrd="0" presId="urn:microsoft.com/office/officeart/2016/7/layout/RepeatingBendingProcessNew"/>
    <dgm:cxn modelId="{80EE0D67-ACFD-43B4-918D-F824B8BCF7A3}" type="presParOf" srcId="{E83E0C11-4CA4-4082-911F-4149D14FBFA6}" destId="{F3C12640-9340-4CD2-AD87-86A417BAC0DD}" srcOrd="6"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4E274D-C66F-42C2-94FA-31748654C88C}">
      <dsp:nvSpPr>
        <dsp:cNvPr id="0" name=""/>
        <dsp:cNvSpPr/>
      </dsp:nvSpPr>
      <dsp:spPr>
        <a:xfrm>
          <a:off x="3765573" y="714129"/>
          <a:ext cx="549952" cy="91440"/>
        </a:xfrm>
        <a:custGeom>
          <a:avLst/>
          <a:gdLst/>
          <a:ahLst/>
          <a:cxnLst/>
          <a:rect l="0" t="0" r="0" b="0"/>
          <a:pathLst>
            <a:path>
              <a:moveTo>
                <a:pt x="0" y="45720"/>
              </a:moveTo>
              <a:lnTo>
                <a:pt x="549952" y="45720"/>
              </a:lnTo>
            </a:path>
          </a:pathLst>
        </a:custGeom>
        <a:noFill/>
        <a:ln w="9525" cap="rnd"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026035" y="756946"/>
        <a:ext cx="29027" cy="5805"/>
      </dsp:txXfrm>
    </dsp:sp>
    <dsp:sp modelId="{F9BA4F15-6A6B-4CA2-8C18-16D359215B9C}">
      <dsp:nvSpPr>
        <dsp:cNvPr id="0" name=""/>
        <dsp:cNvSpPr/>
      </dsp:nvSpPr>
      <dsp:spPr>
        <a:xfrm>
          <a:off x="1243229" y="2606"/>
          <a:ext cx="2524143" cy="1514485"/>
        </a:xfrm>
        <a:prstGeom prst="rect">
          <a:avLst/>
        </a:prstGeom>
        <a:solidFill>
          <a:schemeClr val="accent2">
            <a:hueOff val="0"/>
            <a:satOff val="0"/>
            <a:lumOff val="0"/>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3685" tIns="129829" rIns="123685" bIns="129829" numCol="1" spcCol="1270" anchor="ctr" anchorCtr="0">
          <a:noAutofit/>
        </a:bodyPr>
        <a:lstStyle/>
        <a:p>
          <a:pPr marL="0" lvl="0" indent="0" algn="ctr" defTabSz="755650">
            <a:lnSpc>
              <a:spcPct val="90000"/>
            </a:lnSpc>
            <a:spcBef>
              <a:spcPct val="0"/>
            </a:spcBef>
            <a:spcAft>
              <a:spcPct val="35000"/>
            </a:spcAft>
            <a:buNone/>
          </a:pPr>
          <a:r>
            <a:rPr lang="pl-PL" sz="1700" b="1" kern="1200"/>
            <a:t>Teoretyczne podstawy zintegrowanego systemu zarządzania</a:t>
          </a:r>
          <a:endParaRPr lang="en-US" sz="1700" kern="1200"/>
        </a:p>
      </dsp:txBody>
      <dsp:txXfrm>
        <a:off x="1243229" y="2606"/>
        <a:ext cx="2524143" cy="1514485"/>
      </dsp:txXfrm>
    </dsp:sp>
    <dsp:sp modelId="{5E422E52-109F-4E64-8317-06462D54672F}">
      <dsp:nvSpPr>
        <dsp:cNvPr id="0" name=""/>
        <dsp:cNvSpPr/>
      </dsp:nvSpPr>
      <dsp:spPr>
        <a:xfrm>
          <a:off x="2505301" y="1515292"/>
          <a:ext cx="3104696" cy="549952"/>
        </a:xfrm>
        <a:custGeom>
          <a:avLst/>
          <a:gdLst/>
          <a:ahLst/>
          <a:cxnLst/>
          <a:rect l="0" t="0" r="0" b="0"/>
          <a:pathLst>
            <a:path>
              <a:moveTo>
                <a:pt x="3104696" y="0"/>
              </a:moveTo>
              <a:lnTo>
                <a:pt x="3104696" y="292076"/>
              </a:lnTo>
              <a:lnTo>
                <a:pt x="0" y="292076"/>
              </a:lnTo>
              <a:lnTo>
                <a:pt x="0" y="549952"/>
              </a:lnTo>
            </a:path>
          </a:pathLst>
        </a:custGeom>
        <a:noFill/>
        <a:ln w="9525" cap="rnd" cmpd="sng" algn="ctr">
          <a:solidFill>
            <a:schemeClr val="accent2">
              <a:hueOff val="-4377215"/>
              <a:satOff val="-3950"/>
              <a:lumOff val="-881"/>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978686" y="1787366"/>
        <a:ext cx="157925" cy="5805"/>
      </dsp:txXfrm>
    </dsp:sp>
    <dsp:sp modelId="{B14B7596-317A-407E-B419-288BA6EEDF50}">
      <dsp:nvSpPr>
        <dsp:cNvPr id="0" name=""/>
        <dsp:cNvSpPr/>
      </dsp:nvSpPr>
      <dsp:spPr>
        <a:xfrm>
          <a:off x="4347925" y="2606"/>
          <a:ext cx="2524143" cy="1514485"/>
        </a:xfrm>
        <a:prstGeom prst="rect">
          <a:avLst/>
        </a:prstGeom>
        <a:solidFill>
          <a:schemeClr val="accent2">
            <a:hueOff val="-2918144"/>
            <a:satOff val="-2633"/>
            <a:lumOff val="-587"/>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3685" tIns="129829" rIns="123685" bIns="129829" numCol="1" spcCol="1270" anchor="ctr" anchorCtr="0">
          <a:noAutofit/>
        </a:bodyPr>
        <a:lstStyle/>
        <a:p>
          <a:pPr marL="0" lvl="0" indent="0" algn="ctr" defTabSz="755650">
            <a:lnSpc>
              <a:spcPct val="90000"/>
            </a:lnSpc>
            <a:spcBef>
              <a:spcPct val="0"/>
            </a:spcBef>
            <a:spcAft>
              <a:spcPct val="35000"/>
            </a:spcAft>
            <a:buNone/>
          </a:pPr>
          <a:r>
            <a:rPr lang="pl-PL" sz="1700" b="1" kern="1200"/>
            <a:t>System zarządzania jakością</a:t>
          </a:r>
          <a:endParaRPr lang="en-US" sz="1700" kern="1200"/>
        </a:p>
      </dsp:txBody>
      <dsp:txXfrm>
        <a:off x="4347925" y="2606"/>
        <a:ext cx="2524143" cy="1514485"/>
      </dsp:txXfrm>
    </dsp:sp>
    <dsp:sp modelId="{0C787312-B393-45AD-95C6-BCADB4C0E5F6}">
      <dsp:nvSpPr>
        <dsp:cNvPr id="0" name=""/>
        <dsp:cNvSpPr/>
      </dsp:nvSpPr>
      <dsp:spPr>
        <a:xfrm>
          <a:off x="3765573" y="2809168"/>
          <a:ext cx="549952" cy="91440"/>
        </a:xfrm>
        <a:custGeom>
          <a:avLst/>
          <a:gdLst/>
          <a:ahLst/>
          <a:cxnLst/>
          <a:rect l="0" t="0" r="0" b="0"/>
          <a:pathLst>
            <a:path>
              <a:moveTo>
                <a:pt x="0" y="45720"/>
              </a:moveTo>
              <a:lnTo>
                <a:pt x="549952" y="45720"/>
              </a:lnTo>
            </a:path>
          </a:pathLst>
        </a:custGeom>
        <a:noFill/>
        <a:ln w="9525" cap="rnd" cmpd="sng" algn="ctr">
          <a:solidFill>
            <a:schemeClr val="accent2">
              <a:hueOff val="-8754431"/>
              <a:satOff val="-7900"/>
              <a:lumOff val="-1762"/>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026035" y="2851985"/>
        <a:ext cx="29027" cy="5805"/>
      </dsp:txXfrm>
    </dsp:sp>
    <dsp:sp modelId="{619505EE-651B-4866-B5BC-884AD17F6201}">
      <dsp:nvSpPr>
        <dsp:cNvPr id="0" name=""/>
        <dsp:cNvSpPr/>
      </dsp:nvSpPr>
      <dsp:spPr>
        <a:xfrm>
          <a:off x="1243229" y="2097645"/>
          <a:ext cx="2524143" cy="1514485"/>
        </a:xfrm>
        <a:prstGeom prst="rect">
          <a:avLst/>
        </a:prstGeom>
        <a:solidFill>
          <a:schemeClr val="accent2">
            <a:hueOff val="-5836287"/>
            <a:satOff val="-5267"/>
            <a:lumOff val="-1175"/>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3685" tIns="129829" rIns="123685" bIns="129829" numCol="1" spcCol="1270" anchor="ctr" anchorCtr="0">
          <a:noAutofit/>
        </a:bodyPr>
        <a:lstStyle/>
        <a:p>
          <a:pPr marL="0" lvl="0" indent="0" algn="ctr" defTabSz="755650">
            <a:lnSpc>
              <a:spcPct val="90000"/>
            </a:lnSpc>
            <a:spcBef>
              <a:spcPct val="0"/>
            </a:spcBef>
            <a:spcAft>
              <a:spcPct val="35000"/>
            </a:spcAft>
            <a:buNone/>
          </a:pPr>
          <a:r>
            <a:rPr lang="pl-PL" sz="1700" b="1" kern="1200"/>
            <a:t>System zarządzania środowiskiem</a:t>
          </a:r>
          <a:endParaRPr lang="en-US" sz="1700" kern="1200"/>
        </a:p>
      </dsp:txBody>
      <dsp:txXfrm>
        <a:off x="1243229" y="2097645"/>
        <a:ext cx="2524143" cy="1514485"/>
      </dsp:txXfrm>
    </dsp:sp>
    <dsp:sp modelId="{F3C12640-9340-4CD2-AD87-86A417BAC0DD}">
      <dsp:nvSpPr>
        <dsp:cNvPr id="0" name=""/>
        <dsp:cNvSpPr/>
      </dsp:nvSpPr>
      <dsp:spPr>
        <a:xfrm>
          <a:off x="4347925" y="2097645"/>
          <a:ext cx="2524143" cy="1514485"/>
        </a:xfrm>
        <a:prstGeom prst="rect">
          <a:avLst/>
        </a:prstGeom>
        <a:solidFill>
          <a:schemeClr val="accent2">
            <a:hueOff val="-8754431"/>
            <a:satOff val="-7900"/>
            <a:lumOff val="-1762"/>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3685" tIns="129829" rIns="123685" bIns="129829" numCol="1" spcCol="1270" anchor="ctr" anchorCtr="0">
          <a:noAutofit/>
        </a:bodyPr>
        <a:lstStyle/>
        <a:p>
          <a:pPr marL="0" lvl="0" indent="0" algn="ctr" defTabSz="755650">
            <a:lnSpc>
              <a:spcPct val="90000"/>
            </a:lnSpc>
            <a:spcBef>
              <a:spcPct val="0"/>
            </a:spcBef>
            <a:spcAft>
              <a:spcPct val="35000"/>
            </a:spcAft>
            <a:buNone/>
          </a:pPr>
          <a:r>
            <a:rPr lang="pl-PL" sz="1700" b="1" kern="1200" dirty="0"/>
            <a:t>Narzędzia doskonalenia systemów zarządzania</a:t>
          </a:r>
          <a:endParaRPr lang="en-US" sz="1700" kern="1200" dirty="0"/>
        </a:p>
      </dsp:txBody>
      <dsp:txXfrm>
        <a:off x="4347925" y="2097645"/>
        <a:ext cx="2524143" cy="1514485"/>
      </dsp:txXfrm>
    </dsp:sp>
  </dsp:spTree>
</dsp:drawing>
</file>

<file path=ppt/diagrams/layout1.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4626" name="Rectangle 2">
            <a:extLst>
              <a:ext uri="{FF2B5EF4-FFF2-40B4-BE49-F238E27FC236}">
                <a16:creationId xmlns:a16="http://schemas.microsoft.com/office/drawing/2014/main" id="{407BA45A-D48D-4C4D-B71D-9363588633EF}"/>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200">
                <a:latin typeface="Arial" charset="0"/>
                <a:cs typeface="Arial" charset="0"/>
              </a:defRPr>
            </a:lvl1pPr>
          </a:lstStyle>
          <a:p>
            <a:pPr>
              <a:defRPr/>
            </a:pPr>
            <a:endParaRPr lang="pl-PL" altLang="pl-PL"/>
          </a:p>
        </p:txBody>
      </p:sp>
      <p:sp>
        <p:nvSpPr>
          <p:cNvPr id="154627" name="Rectangle 3">
            <a:extLst>
              <a:ext uri="{FF2B5EF4-FFF2-40B4-BE49-F238E27FC236}">
                <a16:creationId xmlns:a16="http://schemas.microsoft.com/office/drawing/2014/main" id="{57DE675E-F2EC-4FD0-BC89-0DFE5B9F7E0E}"/>
              </a:ext>
            </a:extLst>
          </p:cNvPr>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200">
                <a:latin typeface="Arial" charset="0"/>
                <a:cs typeface="Arial" charset="0"/>
              </a:defRPr>
            </a:lvl1pPr>
          </a:lstStyle>
          <a:p>
            <a:pPr>
              <a:defRPr/>
            </a:pPr>
            <a:fld id="{AEF9C4DD-E1D4-4E18-A4F1-A2861F931CD6}" type="datetimeFigureOut">
              <a:rPr lang="pl-PL" altLang="pl-PL"/>
              <a:pPr>
                <a:defRPr/>
              </a:pPr>
              <a:t>28.11.2019</a:t>
            </a:fld>
            <a:endParaRPr lang="pl-PL" altLang="pl-PL"/>
          </a:p>
        </p:txBody>
      </p:sp>
      <p:sp>
        <p:nvSpPr>
          <p:cNvPr id="154628" name="Rectangle 4">
            <a:extLst>
              <a:ext uri="{FF2B5EF4-FFF2-40B4-BE49-F238E27FC236}">
                <a16:creationId xmlns:a16="http://schemas.microsoft.com/office/drawing/2014/main" id="{6528CA9B-06C4-4FBB-8C4D-88867C69C289}"/>
              </a:ext>
            </a:extLst>
          </p:cNvPr>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0" hangingPunct="0">
              <a:defRPr sz="1200">
                <a:latin typeface="Arial" charset="0"/>
                <a:cs typeface="Arial" charset="0"/>
              </a:defRPr>
            </a:lvl1pPr>
          </a:lstStyle>
          <a:p>
            <a:pPr>
              <a:defRPr/>
            </a:pPr>
            <a:endParaRPr lang="pl-PL" altLang="pl-PL"/>
          </a:p>
        </p:txBody>
      </p:sp>
      <p:sp>
        <p:nvSpPr>
          <p:cNvPr id="154629" name="Rectangle 5">
            <a:extLst>
              <a:ext uri="{FF2B5EF4-FFF2-40B4-BE49-F238E27FC236}">
                <a16:creationId xmlns:a16="http://schemas.microsoft.com/office/drawing/2014/main" id="{77F890B9-90CB-440F-88D9-32731D5409F4}"/>
              </a:ext>
            </a:extLst>
          </p:cNvPr>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0" hangingPunct="0">
              <a:defRPr sz="1200"/>
            </a:lvl1pPr>
          </a:lstStyle>
          <a:p>
            <a:pPr>
              <a:defRPr/>
            </a:pPr>
            <a:fld id="{3CEB7F3E-8C81-432B-BC97-FF2A7F30C3FF}" type="slidenum">
              <a:rPr lang="pl-PL" altLang="pl-PL"/>
              <a:pPr>
                <a:defRPr/>
              </a:pPr>
              <a:t>‹#›</a:t>
            </a:fld>
            <a:endParaRPr lang="pl-PL" altLang="pl-PL"/>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26E7CC51-6260-413D-9405-D9B0FBCDF58C}"/>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cs typeface="Arial" charset="0"/>
              </a:defRPr>
            </a:lvl1pPr>
          </a:lstStyle>
          <a:p>
            <a:pPr>
              <a:defRPr/>
            </a:pPr>
            <a:endParaRPr lang="pl-PL" altLang="pl-PL"/>
          </a:p>
        </p:txBody>
      </p:sp>
      <p:sp>
        <p:nvSpPr>
          <p:cNvPr id="8195" name="Rectangle 3">
            <a:extLst>
              <a:ext uri="{FF2B5EF4-FFF2-40B4-BE49-F238E27FC236}">
                <a16:creationId xmlns:a16="http://schemas.microsoft.com/office/drawing/2014/main" id="{7AF0B3FA-B223-4D41-847F-53574F100D62}"/>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cs typeface="Arial" charset="0"/>
              </a:defRPr>
            </a:lvl1pPr>
          </a:lstStyle>
          <a:p>
            <a:pPr>
              <a:defRPr/>
            </a:pPr>
            <a:endParaRPr lang="pl-PL" altLang="pl-PL"/>
          </a:p>
        </p:txBody>
      </p:sp>
      <p:sp>
        <p:nvSpPr>
          <p:cNvPr id="8196" name="Rectangle 4">
            <a:extLst>
              <a:ext uri="{FF2B5EF4-FFF2-40B4-BE49-F238E27FC236}">
                <a16:creationId xmlns:a16="http://schemas.microsoft.com/office/drawing/2014/main" id="{E5ED9F4D-2FDC-4CA4-88CD-5D7B6E21D834}"/>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197" name="Rectangle 5">
            <a:extLst>
              <a:ext uri="{FF2B5EF4-FFF2-40B4-BE49-F238E27FC236}">
                <a16:creationId xmlns:a16="http://schemas.microsoft.com/office/drawing/2014/main" id="{7AEEB783-6C34-4984-9BFD-C9738BAFB435}"/>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pl-PL" altLang="pl-PL" noProof="0"/>
              <a:t>Kliknij, aby edytować style wzorca tekstu</a:t>
            </a:r>
          </a:p>
          <a:p>
            <a:pPr lvl="1"/>
            <a:r>
              <a:rPr lang="pl-PL" altLang="pl-PL" noProof="0"/>
              <a:t>Drugi poziom</a:t>
            </a:r>
          </a:p>
          <a:p>
            <a:pPr lvl="2"/>
            <a:r>
              <a:rPr lang="pl-PL" altLang="pl-PL" noProof="0"/>
              <a:t>Trzeci poziom</a:t>
            </a:r>
          </a:p>
          <a:p>
            <a:pPr lvl="3"/>
            <a:r>
              <a:rPr lang="pl-PL" altLang="pl-PL" noProof="0"/>
              <a:t>Czwarty poziom</a:t>
            </a:r>
          </a:p>
          <a:p>
            <a:pPr lvl="4"/>
            <a:r>
              <a:rPr lang="pl-PL" altLang="pl-PL" noProof="0"/>
              <a:t>Piąty poziom</a:t>
            </a:r>
          </a:p>
        </p:txBody>
      </p:sp>
      <p:sp>
        <p:nvSpPr>
          <p:cNvPr id="8198" name="Rectangle 6">
            <a:extLst>
              <a:ext uri="{FF2B5EF4-FFF2-40B4-BE49-F238E27FC236}">
                <a16:creationId xmlns:a16="http://schemas.microsoft.com/office/drawing/2014/main" id="{22D38D9B-06A4-4021-92E2-33652185CCF0}"/>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cs typeface="Arial" charset="0"/>
              </a:defRPr>
            </a:lvl1pPr>
          </a:lstStyle>
          <a:p>
            <a:pPr>
              <a:defRPr/>
            </a:pPr>
            <a:endParaRPr lang="pl-PL" altLang="pl-PL"/>
          </a:p>
        </p:txBody>
      </p:sp>
      <p:sp>
        <p:nvSpPr>
          <p:cNvPr id="8199" name="Rectangle 7">
            <a:extLst>
              <a:ext uri="{FF2B5EF4-FFF2-40B4-BE49-F238E27FC236}">
                <a16:creationId xmlns:a16="http://schemas.microsoft.com/office/drawing/2014/main" id="{6A4195B4-B896-4EF8-89D8-42F915FE7735}"/>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204F44-326D-40F3-9486-FEDA8AE16273}" type="slidenum">
              <a:rPr lang="pl-PL" altLang="pl-PL"/>
              <a:pPr>
                <a:defRPr/>
              </a:pPr>
              <a:t>‹#›</a:t>
            </a:fld>
            <a:endParaRPr lang="pl-PL" altLang="pl-PL"/>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873A548E-7D3C-4B48-A293-A1A113C5B32D}"/>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33A332BC-A274-40D3-B180-0E9ECC825404}"/>
              </a:ext>
            </a:extLst>
          </p:cNvPr>
          <p:cNvSpPr>
            <a:spLocks noGrp="1" noChangeArrowheads="1"/>
          </p:cNvSpPr>
          <p:nvPr>
            <p:ph type="body" idx="1"/>
          </p:nvPr>
        </p:nvSpPr>
        <p:spPr>
          <a:noFill/>
        </p:spPr>
        <p:txBody>
          <a:bodyPr/>
          <a:lstStyle/>
          <a:p>
            <a:endParaRPr lang="pl-PL" altLang="pl-PL">
              <a:latin typeface="Arial" panose="020B0604020202020204" pitchFamily="34" charset="0"/>
              <a:cs typeface="Arial" panose="020B0604020202020204" pitchFamily="34" charset="0"/>
            </a:endParaRPr>
          </a:p>
        </p:txBody>
      </p:sp>
      <p:sp>
        <p:nvSpPr>
          <p:cNvPr id="11268" name="Symbol zastępczy numeru slajdu 3">
            <a:extLst>
              <a:ext uri="{FF2B5EF4-FFF2-40B4-BE49-F238E27FC236}">
                <a16:creationId xmlns:a16="http://schemas.microsoft.com/office/drawing/2014/main" id="{522EB021-F865-4E14-8A7C-78D69D8E9349}"/>
              </a:ext>
            </a:extLst>
          </p:cNvPr>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B204BE2D-CFD8-444E-AF3E-BB2C946C86BB}" type="slidenum">
              <a:rPr lang="pl-PL" altLang="pl-PL" smtClean="0"/>
              <a:pPr>
                <a:spcBef>
                  <a:spcPct val="0"/>
                </a:spcBef>
              </a:pPr>
              <a:t>1</a:t>
            </a:fld>
            <a:endParaRPr lang="pl-PL" altLang="pl-PL"/>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ymbol zastępczy obrazu slajdu 1">
            <a:extLst>
              <a:ext uri="{FF2B5EF4-FFF2-40B4-BE49-F238E27FC236}">
                <a16:creationId xmlns:a16="http://schemas.microsoft.com/office/drawing/2014/main" id="{4E643449-8023-47C4-B8D0-B12B1396783F}"/>
              </a:ext>
            </a:extLst>
          </p:cNvPr>
          <p:cNvSpPr>
            <a:spLocks noGrp="1" noRot="1" noChangeAspect="1" noChangeArrowheads="1" noTextEdit="1"/>
          </p:cNvSpPr>
          <p:nvPr>
            <p:ph type="sldImg"/>
          </p:nvPr>
        </p:nvSpPr>
        <p:spPr>
          <a:ln/>
        </p:spPr>
      </p:sp>
      <p:sp>
        <p:nvSpPr>
          <p:cNvPr id="13315" name="Symbol zastępczy notatek 2">
            <a:extLst>
              <a:ext uri="{FF2B5EF4-FFF2-40B4-BE49-F238E27FC236}">
                <a16:creationId xmlns:a16="http://schemas.microsoft.com/office/drawing/2014/main" id="{319396B8-4AA2-4F8D-8B32-36B3A8FF1A10}"/>
              </a:ext>
            </a:extLst>
          </p:cNvPr>
          <p:cNvSpPr>
            <a:spLocks noGrp="1" noChangeArrowheads="1"/>
          </p:cNvSpPr>
          <p:nvPr>
            <p:ph type="body" idx="1"/>
          </p:nvPr>
        </p:nvSpPr>
        <p:spPr>
          <a:noFill/>
        </p:spPr>
        <p:txBody>
          <a:bodyPr/>
          <a:lstStyle/>
          <a:p>
            <a:endParaRPr lang="pl-PL" altLang="pl-PL">
              <a:latin typeface="Arial" panose="020B0604020202020204" pitchFamily="34" charset="0"/>
              <a:cs typeface="Arial" panose="020B0604020202020204" pitchFamily="34" charset="0"/>
            </a:endParaRPr>
          </a:p>
        </p:txBody>
      </p:sp>
      <p:sp>
        <p:nvSpPr>
          <p:cNvPr id="13316" name="Symbol zastępczy numeru slajdu 3">
            <a:extLst>
              <a:ext uri="{FF2B5EF4-FFF2-40B4-BE49-F238E27FC236}">
                <a16:creationId xmlns:a16="http://schemas.microsoft.com/office/drawing/2014/main" id="{CB5F3785-B88F-48EF-9431-4EFB3EBB0C0B}"/>
              </a:ext>
            </a:extLst>
          </p:cNvPr>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13BC0E1C-BB21-4653-A0BD-4B2BA98AEF1A}" type="slidenum">
              <a:rPr lang="pl-PL" altLang="pl-PL" smtClean="0"/>
              <a:pPr>
                <a:spcBef>
                  <a:spcPct val="0"/>
                </a:spcBef>
              </a:pPr>
              <a:t>10</a:t>
            </a:fld>
            <a:endParaRPr lang="pl-PL" altLang="pl-PL"/>
          </a:p>
        </p:txBody>
      </p:sp>
    </p:spTree>
    <p:extLst>
      <p:ext uri="{BB962C8B-B14F-4D97-AF65-F5344CB8AC3E}">
        <p14:creationId xmlns:p14="http://schemas.microsoft.com/office/powerpoint/2010/main" val="42846806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ymbol zastępczy obrazu slajdu 1">
            <a:extLst>
              <a:ext uri="{FF2B5EF4-FFF2-40B4-BE49-F238E27FC236}">
                <a16:creationId xmlns:a16="http://schemas.microsoft.com/office/drawing/2014/main" id="{4E643449-8023-47C4-B8D0-B12B1396783F}"/>
              </a:ext>
            </a:extLst>
          </p:cNvPr>
          <p:cNvSpPr>
            <a:spLocks noGrp="1" noRot="1" noChangeAspect="1" noChangeArrowheads="1" noTextEdit="1"/>
          </p:cNvSpPr>
          <p:nvPr>
            <p:ph type="sldImg"/>
          </p:nvPr>
        </p:nvSpPr>
        <p:spPr>
          <a:ln/>
        </p:spPr>
      </p:sp>
      <p:sp>
        <p:nvSpPr>
          <p:cNvPr id="13315" name="Symbol zastępczy notatek 2">
            <a:extLst>
              <a:ext uri="{FF2B5EF4-FFF2-40B4-BE49-F238E27FC236}">
                <a16:creationId xmlns:a16="http://schemas.microsoft.com/office/drawing/2014/main" id="{319396B8-4AA2-4F8D-8B32-36B3A8FF1A10}"/>
              </a:ext>
            </a:extLst>
          </p:cNvPr>
          <p:cNvSpPr>
            <a:spLocks noGrp="1" noChangeArrowheads="1"/>
          </p:cNvSpPr>
          <p:nvPr>
            <p:ph type="body" idx="1"/>
          </p:nvPr>
        </p:nvSpPr>
        <p:spPr>
          <a:noFill/>
        </p:spPr>
        <p:txBody>
          <a:bodyPr/>
          <a:lstStyle/>
          <a:p>
            <a:endParaRPr lang="pl-PL" altLang="pl-PL">
              <a:latin typeface="Arial" panose="020B0604020202020204" pitchFamily="34" charset="0"/>
              <a:cs typeface="Arial" panose="020B0604020202020204" pitchFamily="34" charset="0"/>
            </a:endParaRPr>
          </a:p>
        </p:txBody>
      </p:sp>
      <p:sp>
        <p:nvSpPr>
          <p:cNvPr id="13316" name="Symbol zastępczy numeru slajdu 3">
            <a:extLst>
              <a:ext uri="{FF2B5EF4-FFF2-40B4-BE49-F238E27FC236}">
                <a16:creationId xmlns:a16="http://schemas.microsoft.com/office/drawing/2014/main" id="{CB5F3785-B88F-48EF-9431-4EFB3EBB0C0B}"/>
              </a:ext>
            </a:extLst>
          </p:cNvPr>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13BC0E1C-BB21-4653-A0BD-4B2BA98AEF1A}" type="slidenum">
              <a:rPr lang="pl-PL" altLang="pl-PL" smtClean="0"/>
              <a:pPr>
                <a:spcBef>
                  <a:spcPct val="0"/>
                </a:spcBef>
              </a:pPr>
              <a:t>11</a:t>
            </a:fld>
            <a:endParaRPr lang="pl-PL" altLang="pl-PL"/>
          </a:p>
        </p:txBody>
      </p:sp>
    </p:spTree>
    <p:extLst>
      <p:ext uri="{BB962C8B-B14F-4D97-AF65-F5344CB8AC3E}">
        <p14:creationId xmlns:p14="http://schemas.microsoft.com/office/powerpoint/2010/main" val="8031414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ymbol zastępczy obrazu slajdu 1">
            <a:extLst>
              <a:ext uri="{FF2B5EF4-FFF2-40B4-BE49-F238E27FC236}">
                <a16:creationId xmlns:a16="http://schemas.microsoft.com/office/drawing/2014/main" id="{4E643449-8023-47C4-B8D0-B12B1396783F}"/>
              </a:ext>
            </a:extLst>
          </p:cNvPr>
          <p:cNvSpPr>
            <a:spLocks noGrp="1" noRot="1" noChangeAspect="1" noChangeArrowheads="1" noTextEdit="1"/>
          </p:cNvSpPr>
          <p:nvPr>
            <p:ph type="sldImg"/>
          </p:nvPr>
        </p:nvSpPr>
        <p:spPr>
          <a:ln/>
        </p:spPr>
      </p:sp>
      <p:sp>
        <p:nvSpPr>
          <p:cNvPr id="13315" name="Symbol zastępczy notatek 2">
            <a:extLst>
              <a:ext uri="{FF2B5EF4-FFF2-40B4-BE49-F238E27FC236}">
                <a16:creationId xmlns:a16="http://schemas.microsoft.com/office/drawing/2014/main" id="{319396B8-4AA2-4F8D-8B32-36B3A8FF1A10}"/>
              </a:ext>
            </a:extLst>
          </p:cNvPr>
          <p:cNvSpPr>
            <a:spLocks noGrp="1" noChangeArrowheads="1"/>
          </p:cNvSpPr>
          <p:nvPr>
            <p:ph type="body" idx="1"/>
          </p:nvPr>
        </p:nvSpPr>
        <p:spPr>
          <a:noFill/>
        </p:spPr>
        <p:txBody>
          <a:bodyPr/>
          <a:lstStyle/>
          <a:p>
            <a:endParaRPr lang="pl-PL" altLang="pl-PL">
              <a:latin typeface="Arial" panose="020B0604020202020204" pitchFamily="34" charset="0"/>
              <a:cs typeface="Arial" panose="020B0604020202020204" pitchFamily="34" charset="0"/>
            </a:endParaRPr>
          </a:p>
        </p:txBody>
      </p:sp>
      <p:sp>
        <p:nvSpPr>
          <p:cNvPr id="13316" name="Symbol zastępczy numeru slajdu 3">
            <a:extLst>
              <a:ext uri="{FF2B5EF4-FFF2-40B4-BE49-F238E27FC236}">
                <a16:creationId xmlns:a16="http://schemas.microsoft.com/office/drawing/2014/main" id="{CB5F3785-B88F-48EF-9431-4EFB3EBB0C0B}"/>
              </a:ext>
            </a:extLst>
          </p:cNvPr>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13BC0E1C-BB21-4653-A0BD-4B2BA98AEF1A}" type="slidenum">
              <a:rPr lang="pl-PL" altLang="pl-PL" smtClean="0"/>
              <a:pPr>
                <a:spcBef>
                  <a:spcPct val="0"/>
                </a:spcBef>
              </a:pPr>
              <a:t>12</a:t>
            </a:fld>
            <a:endParaRPr lang="pl-PL" altLang="pl-PL"/>
          </a:p>
        </p:txBody>
      </p:sp>
    </p:spTree>
    <p:extLst>
      <p:ext uri="{BB962C8B-B14F-4D97-AF65-F5344CB8AC3E}">
        <p14:creationId xmlns:p14="http://schemas.microsoft.com/office/powerpoint/2010/main" val="24129473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ymbol zastępczy obrazu slajdu 1">
            <a:extLst>
              <a:ext uri="{FF2B5EF4-FFF2-40B4-BE49-F238E27FC236}">
                <a16:creationId xmlns:a16="http://schemas.microsoft.com/office/drawing/2014/main" id="{4E643449-8023-47C4-B8D0-B12B1396783F}"/>
              </a:ext>
            </a:extLst>
          </p:cNvPr>
          <p:cNvSpPr>
            <a:spLocks noGrp="1" noRot="1" noChangeAspect="1" noChangeArrowheads="1" noTextEdit="1"/>
          </p:cNvSpPr>
          <p:nvPr>
            <p:ph type="sldImg"/>
          </p:nvPr>
        </p:nvSpPr>
        <p:spPr>
          <a:ln/>
        </p:spPr>
      </p:sp>
      <p:sp>
        <p:nvSpPr>
          <p:cNvPr id="13315" name="Symbol zastępczy notatek 2">
            <a:extLst>
              <a:ext uri="{FF2B5EF4-FFF2-40B4-BE49-F238E27FC236}">
                <a16:creationId xmlns:a16="http://schemas.microsoft.com/office/drawing/2014/main" id="{319396B8-4AA2-4F8D-8B32-36B3A8FF1A10}"/>
              </a:ext>
            </a:extLst>
          </p:cNvPr>
          <p:cNvSpPr>
            <a:spLocks noGrp="1" noChangeArrowheads="1"/>
          </p:cNvSpPr>
          <p:nvPr>
            <p:ph type="body" idx="1"/>
          </p:nvPr>
        </p:nvSpPr>
        <p:spPr>
          <a:noFill/>
        </p:spPr>
        <p:txBody>
          <a:bodyPr/>
          <a:lstStyle/>
          <a:p>
            <a:endParaRPr lang="pl-PL" altLang="pl-PL">
              <a:latin typeface="Arial" panose="020B0604020202020204" pitchFamily="34" charset="0"/>
              <a:cs typeface="Arial" panose="020B0604020202020204" pitchFamily="34" charset="0"/>
            </a:endParaRPr>
          </a:p>
        </p:txBody>
      </p:sp>
      <p:sp>
        <p:nvSpPr>
          <p:cNvPr id="13316" name="Symbol zastępczy numeru slajdu 3">
            <a:extLst>
              <a:ext uri="{FF2B5EF4-FFF2-40B4-BE49-F238E27FC236}">
                <a16:creationId xmlns:a16="http://schemas.microsoft.com/office/drawing/2014/main" id="{CB5F3785-B88F-48EF-9431-4EFB3EBB0C0B}"/>
              </a:ext>
            </a:extLst>
          </p:cNvPr>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13BC0E1C-BB21-4653-A0BD-4B2BA98AEF1A}" type="slidenum">
              <a:rPr lang="pl-PL" altLang="pl-PL" smtClean="0"/>
              <a:pPr>
                <a:spcBef>
                  <a:spcPct val="0"/>
                </a:spcBef>
              </a:pPr>
              <a:t>13</a:t>
            </a:fld>
            <a:endParaRPr lang="pl-PL" altLang="pl-PL"/>
          </a:p>
        </p:txBody>
      </p:sp>
    </p:spTree>
    <p:extLst>
      <p:ext uri="{BB962C8B-B14F-4D97-AF65-F5344CB8AC3E}">
        <p14:creationId xmlns:p14="http://schemas.microsoft.com/office/powerpoint/2010/main" val="8236526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ymbol zastępczy obrazu slajdu 1">
            <a:extLst>
              <a:ext uri="{FF2B5EF4-FFF2-40B4-BE49-F238E27FC236}">
                <a16:creationId xmlns:a16="http://schemas.microsoft.com/office/drawing/2014/main" id="{4E643449-8023-47C4-B8D0-B12B1396783F}"/>
              </a:ext>
            </a:extLst>
          </p:cNvPr>
          <p:cNvSpPr>
            <a:spLocks noGrp="1" noRot="1" noChangeAspect="1" noChangeArrowheads="1" noTextEdit="1"/>
          </p:cNvSpPr>
          <p:nvPr>
            <p:ph type="sldImg"/>
          </p:nvPr>
        </p:nvSpPr>
        <p:spPr>
          <a:ln/>
        </p:spPr>
      </p:sp>
      <p:sp>
        <p:nvSpPr>
          <p:cNvPr id="13315" name="Symbol zastępczy notatek 2">
            <a:extLst>
              <a:ext uri="{FF2B5EF4-FFF2-40B4-BE49-F238E27FC236}">
                <a16:creationId xmlns:a16="http://schemas.microsoft.com/office/drawing/2014/main" id="{319396B8-4AA2-4F8D-8B32-36B3A8FF1A10}"/>
              </a:ext>
            </a:extLst>
          </p:cNvPr>
          <p:cNvSpPr>
            <a:spLocks noGrp="1" noChangeArrowheads="1"/>
          </p:cNvSpPr>
          <p:nvPr>
            <p:ph type="body" idx="1"/>
          </p:nvPr>
        </p:nvSpPr>
        <p:spPr>
          <a:noFill/>
        </p:spPr>
        <p:txBody>
          <a:bodyPr/>
          <a:lstStyle/>
          <a:p>
            <a:endParaRPr lang="pl-PL" altLang="pl-PL">
              <a:latin typeface="Arial" panose="020B0604020202020204" pitchFamily="34" charset="0"/>
              <a:cs typeface="Arial" panose="020B0604020202020204" pitchFamily="34" charset="0"/>
            </a:endParaRPr>
          </a:p>
        </p:txBody>
      </p:sp>
      <p:sp>
        <p:nvSpPr>
          <p:cNvPr id="13316" name="Symbol zastępczy numeru slajdu 3">
            <a:extLst>
              <a:ext uri="{FF2B5EF4-FFF2-40B4-BE49-F238E27FC236}">
                <a16:creationId xmlns:a16="http://schemas.microsoft.com/office/drawing/2014/main" id="{CB5F3785-B88F-48EF-9431-4EFB3EBB0C0B}"/>
              </a:ext>
            </a:extLst>
          </p:cNvPr>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13BC0E1C-BB21-4653-A0BD-4B2BA98AEF1A}" type="slidenum">
              <a:rPr lang="pl-PL" altLang="pl-PL" smtClean="0"/>
              <a:pPr>
                <a:spcBef>
                  <a:spcPct val="0"/>
                </a:spcBef>
              </a:pPr>
              <a:t>14</a:t>
            </a:fld>
            <a:endParaRPr lang="pl-PL" altLang="pl-PL"/>
          </a:p>
        </p:txBody>
      </p:sp>
    </p:spTree>
    <p:extLst>
      <p:ext uri="{BB962C8B-B14F-4D97-AF65-F5344CB8AC3E}">
        <p14:creationId xmlns:p14="http://schemas.microsoft.com/office/powerpoint/2010/main" val="21272558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ymbol zastępczy obrazu slajdu 1">
            <a:extLst>
              <a:ext uri="{FF2B5EF4-FFF2-40B4-BE49-F238E27FC236}">
                <a16:creationId xmlns:a16="http://schemas.microsoft.com/office/drawing/2014/main" id="{4E643449-8023-47C4-B8D0-B12B1396783F}"/>
              </a:ext>
            </a:extLst>
          </p:cNvPr>
          <p:cNvSpPr>
            <a:spLocks noGrp="1" noRot="1" noChangeAspect="1" noChangeArrowheads="1" noTextEdit="1"/>
          </p:cNvSpPr>
          <p:nvPr>
            <p:ph type="sldImg"/>
          </p:nvPr>
        </p:nvSpPr>
        <p:spPr>
          <a:ln/>
        </p:spPr>
      </p:sp>
      <p:sp>
        <p:nvSpPr>
          <p:cNvPr id="13315" name="Symbol zastępczy notatek 2">
            <a:extLst>
              <a:ext uri="{FF2B5EF4-FFF2-40B4-BE49-F238E27FC236}">
                <a16:creationId xmlns:a16="http://schemas.microsoft.com/office/drawing/2014/main" id="{319396B8-4AA2-4F8D-8B32-36B3A8FF1A10}"/>
              </a:ext>
            </a:extLst>
          </p:cNvPr>
          <p:cNvSpPr>
            <a:spLocks noGrp="1" noChangeArrowheads="1"/>
          </p:cNvSpPr>
          <p:nvPr>
            <p:ph type="body" idx="1"/>
          </p:nvPr>
        </p:nvSpPr>
        <p:spPr>
          <a:noFill/>
        </p:spPr>
        <p:txBody>
          <a:bodyPr/>
          <a:lstStyle/>
          <a:p>
            <a:endParaRPr lang="pl-PL" altLang="pl-PL">
              <a:latin typeface="Arial" panose="020B0604020202020204" pitchFamily="34" charset="0"/>
              <a:cs typeface="Arial" panose="020B0604020202020204" pitchFamily="34" charset="0"/>
            </a:endParaRPr>
          </a:p>
        </p:txBody>
      </p:sp>
      <p:sp>
        <p:nvSpPr>
          <p:cNvPr id="13316" name="Symbol zastępczy numeru slajdu 3">
            <a:extLst>
              <a:ext uri="{FF2B5EF4-FFF2-40B4-BE49-F238E27FC236}">
                <a16:creationId xmlns:a16="http://schemas.microsoft.com/office/drawing/2014/main" id="{CB5F3785-B88F-48EF-9431-4EFB3EBB0C0B}"/>
              </a:ext>
            </a:extLst>
          </p:cNvPr>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13BC0E1C-BB21-4653-A0BD-4B2BA98AEF1A}" type="slidenum">
              <a:rPr lang="pl-PL" altLang="pl-PL" smtClean="0"/>
              <a:pPr>
                <a:spcBef>
                  <a:spcPct val="0"/>
                </a:spcBef>
              </a:pPr>
              <a:t>15</a:t>
            </a:fld>
            <a:endParaRPr lang="pl-PL" altLang="pl-PL"/>
          </a:p>
        </p:txBody>
      </p:sp>
    </p:spTree>
    <p:extLst>
      <p:ext uri="{BB962C8B-B14F-4D97-AF65-F5344CB8AC3E}">
        <p14:creationId xmlns:p14="http://schemas.microsoft.com/office/powerpoint/2010/main" val="5877021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ymbol zastępczy obrazu slajdu 1">
            <a:extLst>
              <a:ext uri="{FF2B5EF4-FFF2-40B4-BE49-F238E27FC236}">
                <a16:creationId xmlns:a16="http://schemas.microsoft.com/office/drawing/2014/main" id="{4E643449-8023-47C4-B8D0-B12B1396783F}"/>
              </a:ext>
            </a:extLst>
          </p:cNvPr>
          <p:cNvSpPr>
            <a:spLocks noGrp="1" noRot="1" noChangeAspect="1" noChangeArrowheads="1" noTextEdit="1"/>
          </p:cNvSpPr>
          <p:nvPr>
            <p:ph type="sldImg"/>
          </p:nvPr>
        </p:nvSpPr>
        <p:spPr>
          <a:ln/>
        </p:spPr>
      </p:sp>
      <p:sp>
        <p:nvSpPr>
          <p:cNvPr id="13315" name="Symbol zastępczy notatek 2">
            <a:extLst>
              <a:ext uri="{FF2B5EF4-FFF2-40B4-BE49-F238E27FC236}">
                <a16:creationId xmlns:a16="http://schemas.microsoft.com/office/drawing/2014/main" id="{319396B8-4AA2-4F8D-8B32-36B3A8FF1A10}"/>
              </a:ext>
            </a:extLst>
          </p:cNvPr>
          <p:cNvSpPr>
            <a:spLocks noGrp="1" noChangeArrowheads="1"/>
          </p:cNvSpPr>
          <p:nvPr>
            <p:ph type="body" idx="1"/>
          </p:nvPr>
        </p:nvSpPr>
        <p:spPr>
          <a:noFill/>
        </p:spPr>
        <p:txBody>
          <a:bodyPr/>
          <a:lstStyle/>
          <a:p>
            <a:endParaRPr lang="pl-PL" altLang="pl-PL">
              <a:latin typeface="Arial" panose="020B0604020202020204" pitchFamily="34" charset="0"/>
              <a:cs typeface="Arial" panose="020B0604020202020204" pitchFamily="34" charset="0"/>
            </a:endParaRPr>
          </a:p>
        </p:txBody>
      </p:sp>
      <p:sp>
        <p:nvSpPr>
          <p:cNvPr id="13316" name="Symbol zastępczy numeru slajdu 3">
            <a:extLst>
              <a:ext uri="{FF2B5EF4-FFF2-40B4-BE49-F238E27FC236}">
                <a16:creationId xmlns:a16="http://schemas.microsoft.com/office/drawing/2014/main" id="{CB5F3785-B88F-48EF-9431-4EFB3EBB0C0B}"/>
              </a:ext>
            </a:extLst>
          </p:cNvPr>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13BC0E1C-BB21-4653-A0BD-4B2BA98AEF1A}" type="slidenum">
              <a:rPr lang="pl-PL" altLang="pl-PL" smtClean="0"/>
              <a:pPr>
                <a:spcBef>
                  <a:spcPct val="0"/>
                </a:spcBef>
              </a:pPr>
              <a:t>16</a:t>
            </a:fld>
            <a:endParaRPr lang="pl-PL" altLang="pl-PL"/>
          </a:p>
        </p:txBody>
      </p:sp>
    </p:spTree>
    <p:extLst>
      <p:ext uri="{BB962C8B-B14F-4D97-AF65-F5344CB8AC3E}">
        <p14:creationId xmlns:p14="http://schemas.microsoft.com/office/powerpoint/2010/main" val="33965814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ymbol zastępczy obrazu slajdu 1">
            <a:extLst>
              <a:ext uri="{FF2B5EF4-FFF2-40B4-BE49-F238E27FC236}">
                <a16:creationId xmlns:a16="http://schemas.microsoft.com/office/drawing/2014/main" id="{4E643449-8023-47C4-B8D0-B12B1396783F}"/>
              </a:ext>
            </a:extLst>
          </p:cNvPr>
          <p:cNvSpPr>
            <a:spLocks noGrp="1" noRot="1" noChangeAspect="1" noChangeArrowheads="1" noTextEdit="1"/>
          </p:cNvSpPr>
          <p:nvPr>
            <p:ph type="sldImg"/>
          </p:nvPr>
        </p:nvSpPr>
        <p:spPr>
          <a:ln/>
        </p:spPr>
      </p:sp>
      <p:sp>
        <p:nvSpPr>
          <p:cNvPr id="13315" name="Symbol zastępczy notatek 2">
            <a:extLst>
              <a:ext uri="{FF2B5EF4-FFF2-40B4-BE49-F238E27FC236}">
                <a16:creationId xmlns:a16="http://schemas.microsoft.com/office/drawing/2014/main" id="{319396B8-4AA2-4F8D-8B32-36B3A8FF1A10}"/>
              </a:ext>
            </a:extLst>
          </p:cNvPr>
          <p:cNvSpPr>
            <a:spLocks noGrp="1" noChangeArrowheads="1"/>
          </p:cNvSpPr>
          <p:nvPr>
            <p:ph type="body" idx="1"/>
          </p:nvPr>
        </p:nvSpPr>
        <p:spPr>
          <a:noFill/>
        </p:spPr>
        <p:txBody>
          <a:bodyPr/>
          <a:lstStyle/>
          <a:p>
            <a:endParaRPr lang="pl-PL" altLang="pl-PL">
              <a:latin typeface="Arial" panose="020B0604020202020204" pitchFamily="34" charset="0"/>
              <a:cs typeface="Arial" panose="020B0604020202020204" pitchFamily="34" charset="0"/>
            </a:endParaRPr>
          </a:p>
        </p:txBody>
      </p:sp>
      <p:sp>
        <p:nvSpPr>
          <p:cNvPr id="13316" name="Symbol zastępczy numeru slajdu 3">
            <a:extLst>
              <a:ext uri="{FF2B5EF4-FFF2-40B4-BE49-F238E27FC236}">
                <a16:creationId xmlns:a16="http://schemas.microsoft.com/office/drawing/2014/main" id="{CB5F3785-B88F-48EF-9431-4EFB3EBB0C0B}"/>
              </a:ext>
            </a:extLst>
          </p:cNvPr>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13BC0E1C-BB21-4653-A0BD-4B2BA98AEF1A}" type="slidenum">
              <a:rPr lang="pl-PL" altLang="pl-PL" smtClean="0"/>
              <a:pPr>
                <a:spcBef>
                  <a:spcPct val="0"/>
                </a:spcBef>
              </a:pPr>
              <a:t>17</a:t>
            </a:fld>
            <a:endParaRPr lang="pl-PL" altLang="pl-PL"/>
          </a:p>
        </p:txBody>
      </p:sp>
    </p:spTree>
    <p:extLst>
      <p:ext uri="{BB962C8B-B14F-4D97-AF65-F5344CB8AC3E}">
        <p14:creationId xmlns:p14="http://schemas.microsoft.com/office/powerpoint/2010/main" val="1012168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ymbol zastępczy obrazu slajdu 1">
            <a:extLst>
              <a:ext uri="{FF2B5EF4-FFF2-40B4-BE49-F238E27FC236}">
                <a16:creationId xmlns:a16="http://schemas.microsoft.com/office/drawing/2014/main" id="{4E643449-8023-47C4-B8D0-B12B1396783F}"/>
              </a:ext>
            </a:extLst>
          </p:cNvPr>
          <p:cNvSpPr>
            <a:spLocks noGrp="1" noRot="1" noChangeAspect="1" noChangeArrowheads="1" noTextEdit="1"/>
          </p:cNvSpPr>
          <p:nvPr>
            <p:ph type="sldImg"/>
          </p:nvPr>
        </p:nvSpPr>
        <p:spPr>
          <a:ln/>
        </p:spPr>
      </p:sp>
      <p:sp>
        <p:nvSpPr>
          <p:cNvPr id="13315" name="Symbol zastępczy notatek 2">
            <a:extLst>
              <a:ext uri="{FF2B5EF4-FFF2-40B4-BE49-F238E27FC236}">
                <a16:creationId xmlns:a16="http://schemas.microsoft.com/office/drawing/2014/main" id="{319396B8-4AA2-4F8D-8B32-36B3A8FF1A10}"/>
              </a:ext>
            </a:extLst>
          </p:cNvPr>
          <p:cNvSpPr>
            <a:spLocks noGrp="1" noChangeArrowheads="1"/>
          </p:cNvSpPr>
          <p:nvPr>
            <p:ph type="body" idx="1"/>
          </p:nvPr>
        </p:nvSpPr>
        <p:spPr>
          <a:noFill/>
        </p:spPr>
        <p:txBody>
          <a:bodyPr/>
          <a:lstStyle/>
          <a:p>
            <a:endParaRPr lang="pl-PL" altLang="pl-PL">
              <a:latin typeface="Arial" panose="020B0604020202020204" pitchFamily="34" charset="0"/>
              <a:cs typeface="Arial" panose="020B0604020202020204" pitchFamily="34" charset="0"/>
            </a:endParaRPr>
          </a:p>
        </p:txBody>
      </p:sp>
      <p:sp>
        <p:nvSpPr>
          <p:cNvPr id="13316" name="Symbol zastępczy numeru slajdu 3">
            <a:extLst>
              <a:ext uri="{FF2B5EF4-FFF2-40B4-BE49-F238E27FC236}">
                <a16:creationId xmlns:a16="http://schemas.microsoft.com/office/drawing/2014/main" id="{CB5F3785-B88F-48EF-9431-4EFB3EBB0C0B}"/>
              </a:ext>
            </a:extLst>
          </p:cNvPr>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13BC0E1C-BB21-4653-A0BD-4B2BA98AEF1A}" type="slidenum">
              <a:rPr lang="pl-PL" altLang="pl-PL" smtClean="0"/>
              <a:pPr>
                <a:spcBef>
                  <a:spcPct val="0"/>
                </a:spcBef>
              </a:pPr>
              <a:t>18</a:t>
            </a:fld>
            <a:endParaRPr lang="pl-PL" altLang="pl-PL"/>
          </a:p>
        </p:txBody>
      </p:sp>
    </p:spTree>
    <p:extLst>
      <p:ext uri="{BB962C8B-B14F-4D97-AF65-F5344CB8AC3E}">
        <p14:creationId xmlns:p14="http://schemas.microsoft.com/office/powerpoint/2010/main" val="138446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ymbol zastępczy obrazu slajdu 1">
            <a:extLst>
              <a:ext uri="{FF2B5EF4-FFF2-40B4-BE49-F238E27FC236}">
                <a16:creationId xmlns:a16="http://schemas.microsoft.com/office/drawing/2014/main" id="{4E643449-8023-47C4-B8D0-B12B1396783F}"/>
              </a:ext>
            </a:extLst>
          </p:cNvPr>
          <p:cNvSpPr>
            <a:spLocks noGrp="1" noRot="1" noChangeAspect="1" noChangeArrowheads="1" noTextEdit="1"/>
          </p:cNvSpPr>
          <p:nvPr>
            <p:ph type="sldImg"/>
          </p:nvPr>
        </p:nvSpPr>
        <p:spPr>
          <a:ln/>
        </p:spPr>
      </p:sp>
      <p:sp>
        <p:nvSpPr>
          <p:cNvPr id="13315" name="Symbol zastępczy notatek 2">
            <a:extLst>
              <a:ext uri="{FF2B5EF4-FFF2-40B4-BE49-F238E27FC236}">
                <a16:creationId xmlns:a16="http://schemas.microsoft.com/office/drawing/2014/main" id="{319396B8-4AA2-4F8D-8B32-36B3A8FF1A10}"/>
              </a:ext>
            </a:extLst>
          </p:cNvPr>
          <p:cNvSpPr>
            <a:spLocks noGrp="1" noChangeArrowheads="1"/>
          </p:cNvSpPr>
          <p:nvPr>
            <p:ph type="body" idx="1"/>
          </p:nvPr>
        </p:nvSpPr>
        <p:spPr>
          <a:noFill/>
        </p:spPr>
        <p:txBody>
          <a:bodyPr/>
          <a:lstStyle/>
          <a:p>
            <a:endParaRPr lang="pl-PL" altLang="pl-PL">
              <a:latin typeface="Arial" panose="020B0604020202020204" pitchFamily="34" charset="0"/>
              <a:cs typeface="Arial" panose="020B0604020202020204" pitchFamily="34" charset="0"/>
            </a:endParaRPr>
          </a:p>
        </p:txBody>
      </p:sp>
      <p:sp>
        <p:nvSpPr>
          <p:cNvPr id="13316" name="Symbol zastępczy numeru slajdu 3">
            <a:extLst>
              <a:ext uri="{FF2B5EF4-FFF2-40B4-BE49-F238E27FC236}">
                <a16:creationId xmlns:a16="http://schemas.microsoft.com/office/drawing/2014/main" id="{CB5F3785-B88F-48EF-9431-4EFB3EBB0C0B}"/>
              </a:ext>
            </a:extLst>
          </p:cNvPr>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13BC0E1C-BB21-4653-A0BD-4B2BA98AEF1A}" type="slidenum">
              <a:rPr lang="pl-PL" altLang="pl-PL" smtClean="0"/>
              <a:pPr>
                <a:spcBef>
                  <a:spcPct val="0"/>
                </a:spcBef>
              </a:pPr>
              <a:t>19</a:t>
            </a:fld>
            <a:endParaRPr lang="pl-PL" altLang="pl-PL"/>
          </a:p>
        </p:txBody>
      </p:sp>
    </p:spTree>
    <p:extLst>
      <p:ext uri="{BB962C8B-B14F-4D97-AF65-F5344CB8AC3E}">
        <p14:creationId xmlns:p14="http://schemas.microsoft.com/office/powerpoint/2010/main" val="1033770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ymbol zastępczy obrazu slajdu 1">
            <a:extLst>
              <a:ext uri="{FF2B5EF4-FFF2-40B4-BE49-F238E27FC236}">
                <a16:creationId xmlns:a16="http://schemas.microsoft.com/office/drawing/2014/main" id="{4E643449-8023-47C4-B8D0-B12B1396783F}"/>
              </a:ext>
            </a:extLst>
          </p:cNvPr>
          <p:cNvSpPr>
            <a:spLocks noGrp="1" noRot="1" noChangeAspect="1" noChangeArrowheads="1" noTextEdit="1"/>
          </p:cNvSpPr>
          <p:nvPr>
            <p:ph type="sldImg"/>
          </p:nvPr>
        </p:nvSpPr>
        <p:spPr>
          <a:ln/>
        </p:spPr>
      </p:sp>
      <p:sp>
        <p:nvSpPr>
          <p:cNvPr id="13315" name="Symbol zastępczy notatek 2">
            <a:extLst>
              <a:ext uri="{FF2B5EF4-FFF2-40B4-BE49-F238E27FC236}">
                <a16:creationId xmlns:a16="http://schemas.microsoft.com/office/drawing/2014/main" id="{319396B8-4AA2-4F8D-8B32-36B3A8FF1A10}"/>
              </a:ext>
            </a:extLst>
          </p:cNvPr>
          <p:cNvSpPr>
            <a:spLocks noGrp="1" noChangeArrowheads="1"/>
          </p:cNvSpPr>
          <p:nvPr>
            <p:ph type="body" idx="1"/>
          </p:nvPr>
        </p:nvSpPr>
        <p:spPr>
          <a:noFill/>
        </p:spPr>
        <p:txBody>
          <a:bodyPr/>
          <a:lstStyle/>
          <a:p>
            <a:endParaRPr lang="pl-PL" altLang="pl-PL">
              <a:latin typeface="Arial" panose="020B0604020202020204" pitchFamily="34" charset="0"/>
              <a:cs typeface="Arial" panose="020B0604020202020204" pitchFamily="34" charset="0"/>
            </a:endParaRPr>
          </a:p>
        </p:txBody>
      </p:sp>
      <p:sp>
        <p:nvSpPr>
          <p:cNvPr id="13316" name="Symbol zastępczy numeru slajdu 3">
            <a:extLst>
              <a:ext uri="{FF2B5EF4-FFF2-40B4-BE49-F238E27FC236}">
                <a16:creationId xmlns:a16="http://schemas.microsoft.com/office/drawing/2014/main" id="{CB5F3785-B88F-48EF-9431-4EFB3EBB0C0B}"/>
              </a:ext>
            </a:extLst>
          </p:cNvPr>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13BC0E1C-BB21-4653-A0BD-4B2BA98AEF1A}" type="slidenum">
              <a:rPr lang="pl-PL" altLang="pl-PL" smtClean="0"/>
              <a:pPr>
                <a:spcBef>
                  <a:spcPct val="0"/>
                </a:spcBef>
              </a:pPr>
              <a:t>2</a:t>
            </a:fld>
            <a:endParaRPr lang="pl-PL" altLang="pl-PL"/>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ymbol zastępczy obrazu slajdu 1">
            <a:extLst>
              <a:ext uri="{FF2B5EF4-FFF2-40B4-BE49-F238E27FC236}">
                <a16:creationId xmlns:a16="http://schemas.microsoft.com/office/drawing/2014/main" id="{4E643449-8023-47C4-B8D0-B12B1396783F}"/>
              </a:ext>
            </a:extLst>
          </p:cNvPr>
          <p:cNvSpPr>
            <a:spLocks noGrp="1" noRot="1" noChangeAspect="1" noChangeArrowheads="1" noTextEdit="1"/>
          </p:cNvSpPr>
          <p:nvPr>
            <p:ph type="sldImg"/>
          </p:nvPr>
        </p:nvSpPr>
        <p:spPr>
          <a:ln/>
        </p:spPr>
      </p:sp>
      <p:sp>
        <p:nvSpPr>
          <p:cNvPr id="13315" name="Symbol zastępczy notatek 2">
            <a:extLst>
              <a:ext uri="{FF2B5EF4-FFF2-40B4-BE49-F238E27FC236}">
                <a16:creationId xmlns:a16="http://schemas.microsoft.com/office/drawing/2014/main" id="{319396B8-4AA2-4F8D-8B32-36B3A8FF1A10}"/>
              </a:ext>
            </a:extLst>
          </p:cNvPr>
          <p:cNvSpPr>
            <a:spLocks noGrp="1" noChangeArrowheads="1"/>
          </p:cNvSpPr>
          <p:nvPr>
            <p:ph type="body" idx="1"/>
          </p:nvPr>
        </p:nvSpPr>
        <p:spPr>
          <a:noFill/>
        </p:spPr>
        <p:txBody>
          <a:bodyPr/>
          <a:lstStyle/>
          <a:p>
            <a:endParaRPr lang="pl-PL" altLang="pl-PL">
              <a:latin typeface="Arial" panose="020B0604020202020204" pitchFamily="34" charset="0"/>
              <a:cs typeface="Arial" panose="020B0604020202020204" pitchFamily="34" charset="0"/>
            </a:endParaRPr>
          </a:p>
        </p:txBody>
      </p:sp>
      <p:sp>
        <p:nvSpPr>
          <p:cNvPr id="13316" name="Symbol zastępczy numeru slajdu 3">
            <a:extLst>
              <a:ext uri="{FF2B5EF4-FFF2-40B4-BE49-F238E27FC236}">
                <a16:creationId xmlns:a16="http://schemas.microsoft.com/office/drawing/2014/main" id="{CB5F3785-B88F-48EF-9431-4EFB3EBB0C0B}"/>
              </a:ext>
            </a:extLst>
          </p:cNvPr>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13BC0E1C-BB21-4653-A0BD-4B2BA98AEF1A}" type="slidenum">
              <a:rPr lang="pl-PL" altLang="pl-PL" smtClean="0"/>
              <a:pPr>
                <a:spcBef>
                  <a:spcPct val="0"/>
                </a:spcBef>
              </a:pPr>
              <a:t>20</a:t>
            </a:fld>
            <a:endParaRPr lang="pl-PL" altLang="pl-PL"/>
          </a:p>
        </p:txBody>
      </p:sp>
    </p:spTree>
    <p:extLst>
      <p:ext uri="{BB962C8B-B14F-4D97-AF65-F5344CB8AC3E}">
        <p14:creationId xmlns:p14="http://schemas.microsoft.com/office/powerpoint/2010/main" val="11225063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ymbol zastępczy obrazu slajdu 1">
            <a:extLst>
              <a:ext uri="{FF2B5EF4-FFF2-40B4-BE49-F238E27FC236}">
                <a16:creationId xmlns:a16="http://schemas.microsoft.com/office/drawing/2014/main" id="{4E643449-8023-47C4-B8D0-B12B1396783F}"/>
              </a:ext>
            </a:extLst>
          </p:cNvPr>
          <p:cNvSpPr>
            <a:spLocks noGrp="1" noRot="1" noChangeAspect="1" noChangeArrowheads="1" noTextEdit="1"/>
          </p:cNvSpPr>
          <p:nvPr>
            <p:ph type="sldImg"/>
          </p:nvPr>
        </p:nvSpPr>
        <p:spPr>
          <a:ln/>
        </p:spPr>
      </p:sp>
      <p:sp>
        <p:nvSpPr>
          <p:cNvPr id="13315" name="Symbol zastępczy notatek 2">
            <a:extLst>
              <a:ext uri="{FF2B5EF4-FFF2-40B4-BE49-F238E27FC236}">
                <a16:creationId xmlns:a16="http://schemas.microsoft.com/office/drawing/2014/main" id="{319396B8-4AA2-4F8D-8B32-36B3A8FF1A10}"/>
              </a:ext>
            </a:extLst>
          </p:cNvPr>
          <p:cNvSpPr>
            <a:spLocks noGrp="1" noChangeArrowheads="1"/>
          </p:cNvSpPr>
          <p:nvPr>
            <p:ph type="body" idx="1"/>
          </p:nvPr>
        </p:nvSpPr>
        <p:spPr>
          <a:noFill/>
        </p:spPr>
        <p:txBody>
          <a:bodyPr/>
          <a:lstStyle/>
          <a:p>
            <a:endParaRPr lang="pl-PL" altLang="pl-PL">
              <a:latin typeface="Arial" panose="020B0604020202020204" pitchFamily="34" charset="0"/>
              <a:cs typeface="Arial" panose="020B0604020202020204" pitchFamily="34" charset="0"/>
            </a:endParaRPr>
          </a:p>
        </p:txBody>
      </p:sp>
      <p:sp>
        <p:nvSpPr>
          <p:cNvPr id="13316" name="Symbol zastępczy numeru slajdu 3">
            <a:extLst>
              <a:ext uri="{FF2B5EF4-FFF2-40B4-BE49-F238E27FC236}">
                <a16:creationId xmlns:a16="http://schemas.microsoft.com/office/drawing/2014/main" id="{CB5F3785-B88F-48EF-9431-4EFB3EBB0C0B}"/>
              </a:ext>
            </a:extLst>
          </p:cNvPr>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13BC0E1C-BB21-4653-A0BD-4B2BA98AEF1A}" type="slidenum">
              <a:rPr lang="pl-PL" altLang="pl-PL" smtClean="0"/>
              <a:pPr>
                <a:spcBef>
                  <a:spcPct val="0"/>
                </a:spcBef>
              </a:pPr>
              <a:t>21</a:t>
            </a:fld>
            <a:endParaRPr lang="pl-PL" altLang="pl-PL"/>
          </a:p>
        </p:txBody>
      </p:sp>
    </p:spTree>
    <p:extLst>
      <p:ext uri="{BB962C8B-B14F-4D97-AF65-F5344CB8AC3E}">
        <p14:creationId xmlns:p14="http://schemas.microsoft.com/office/powerpoint/2010/main" val="21218938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ymbol zastępczy obrazu slajdu 1">
            <a:extLst>
              <a:ext uri="{FF2B5EF4-FFF2-40B4-BE49-F238E27FC236}">
                <a16:creationId xmlns:a16="http://schemas.microsoft.com/office/drawing/2014/main" id="{4E643449-8023-47C4-B8D0-B12B1396783F}"/>
              </a:ext>
            </a:extLst>
          </p:cNvPr>
          <p:cNvSpPr>
            <a:spLocks noGrp="1" noRot="1" noChangeAspect="1" noChangeArrowheads="1" noTextEdit="1"/>
          </p:cNvSpPr>
          <p:nvPr>
            <p:ph type="sldImg"/>
          </p:nvPr>
        </p:nvSpPr>
        <p:spPr>
          <a:ln/>
        </p:spPr>
      </p:sp>
      <p:sp>
        <p:nvSpPr>
          <p:cNvPr id="13315" name="Symbol zastępczy notatek 2">
            <a:extLst>
              <a:ext uri="{FF2B5EF4-FFF2-40B4-BE49-F238E27FC236}">
                <a16:creationId xmlns:a16="http://schemas.microsoft.com/office/drawing/2014/main" id="{319396B8-4AA2-4F8D-8B32-36B3A8FF1A10}"/>
              </a:ext>
            </a:extLst>
          </p:cNvPr>
          <p:cNvSpPr>
            <a:spLocks noGrp="1" noChangeArrowheads="1"/>
          </p:cNvSpPr>
          <p:nvPr>
            <p:ph type="body" idx="1"/>
          </p:nvPr>
        </p:nvSpPr>
        <p:spPr>
          <a:noFill/>
        </p:spPr>
        <p:txBody>
          <a:bodyPr/>
          <a:lstStyle/>
          <a:p>
            <a:endParaRPr lang="pl-PL" altLang="pl-PL">
              <a:latin typeface="Arial" panose="020B0604020202020204" pitchFamily="34" charset="0"/>
              <a:cs typeface="Arial" panose="020B0604020202020204" pitchFamily="34" charset="0"/>
            </a:endParaRPr>
          </a:p>
        </p:txBody>
      </p:sp>
      <p:sp>
        <p:nvSpPr>
          <p:cNvPr id="13316" name="Symbol zastępczy numeru slajdu 3">
            <a:extLst>
              <a:ext uri="{FF2B5EF4-FFF2-40B4-BE49-F238E27FC236}">
                <a16:creationId xmlns:a16="http://schemas.microsoft.com/office/drawing/2014/main" id="{CB5F3785-B88F-48EF-9431-4EFB3EBB0C0B}"/>
              </a:ext>
            </a:extLst>
          </p:cNvPr>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13BC0E1C-BB21-4653-A0BD-4B2BA98AEF1A}" type="slidenum">
              <a:rPr lang="pl-PL" altLang="pl-PL" smtClean="0"/>
              <a:pPr>
                <a:spcBef>
                  <a:spcPct val="0"/>
                </a:spcBef>
              </a:pPr>
              <a:t>22</a:t>
            </a:fld>
            <a:endParaRPr lang="pl-PL" altLang="pl-PL"/>
          </a:p>
        </p:txBody>
      </p:sp>
    </p:spTree>
    <p:extLst>
      <p:ext uri="{BB962C8B-B14F-4D97-AF65-F5344CB8AC3E}">
        <p14:creationId xmlns:p14="http://schemas.microsoft.com/office/powerpoint/2010/main" val="24387808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ymbol zastępczy obrazu slajdu 1">
            <a:extLst>
              <a:ext uri="{FF2B5EF4-FFF2-40B4-BE49-F238E27FC236}">
                <a16:creationId xmlns:a16="http://schemas.microsoft.com/office/drawing/2014/main" id="{4E643449-8023-47C4-B8D0-B12B1396783F}"/>
              </a:ext>
            </a:extLst>
          </p:cNvPr>
          <p:cNvSpPr>
            <a:spLocks noGrp="1" noRot="1" noChangeAspect="1" noChangeArrowheads="1" noTextEdit="1"/>
          </p:cNvSpPr>
          <p:nvPr>
            <p:ph type="sldImg"/>
          </p:nvPr>
        </p:nvSpPr>
        <p:spPr>
          <a:ln/>
        </p:spPr>
      </p:sp>
      <p:sp>
        <p:nvSpPr>
          <p:cNvPr id="13315" name="Symbol zastępczy notatek 2">
            <a:extLst>
              <a:ext uri="{FF2B5EF4-FFF2-40B4-BE49-F238E27FC236}">
                <a16:creationId xmlns:a16="http://schemas.microsoft.com/office/drawing/2014/main" id="{319396B8-4AA2-4F8D-8B32-36B3A8FF1A10}"/>
              </a:ext>
            </a:extLst>
          </p:cNvPr>
          <p:cNvSpPr>
            <a:spLocks noGrp="1" noChangeArrowheads="1"/>
          </p:cNvSpPr>
          <p:nvPr>
            <p:ph type="body" idx="1"/>
          </p:nvPr>
        </p:nvSpPr>
        <p:spPr>
          <a:noFill/>
        </p:spPr>
        <p:txBody>
          <a:bodyPr/>
          <a:lstStyle/>
          <a:p>
            <a:endParaRPr lang="pl-PL" altLang="pl-PL">
              <a:latin typeface="Arial" panose="020B0604020202020204" pitchFamily="34" charset="0"/>
              <a:cs typeface="Arial" panose="020B0604020202020204" pitchFamily="34" charset="0"/>
            </a:endParaRPr>
          </a:p>
        </p:txBody>
      </p:sp>
      <p:sp>
        <p:nvSpPr>
          <p:cNvPr id="13316" name="Symbol zastępczy numeru slajdu 3">
            <a:extLst>
              <a:ext uri="{FF2B5EF4-FFF2-40B4-BE49-F238E27FC236}">
                <a16:creationId xmlns:a16="http://schemas.microsoft.com/office/drawing/2014/main" id="{CB5F3785-B88F-48EF-9431-4EFB3EBB0C0B}"/>
              </a:ext>
            </a:extLst>
          </p:cNvPr>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13BC0E1C-BB21-4653-A0BD-4B2BA98AEF1A}" type="slidenum">
              <a:rPr lang="pl-PL" altLang="pl-PL" smtClean="0"/>
              <a:pPr>
                <a:spcBef>
                  <a:spcPct val="0"/>
                </a:spcBef>
              </a:pPr>
              <a:t>23</a:t>
            </a:fld>
            <a:endParaRPr lang="pl-PL" altLang="pl-PL"/>
          </a:p>
        </p:txBody>
      </p:sp>
    </p:spTree>
    <p:extLst>
      <p:ext uri="{BB962C8B-B14F-4D97-AF65-F5344CB8AC3E}">
        <p14:creationId xmlns:p14="http://schemas.microsoft.com/office/powerpoint/2010/main" val="24066271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ymbol zastępczy obrazu slajdu 1">
            <a:extLst>
              <a:ext uri="{FF2B5EF4-FFF2-40B4-BE49-F238E27FC236}">
                <a16:creationId xmlns:a16="http://schemas.microsoft.com/office/drawing/2014/main" id="{4E643449-8023-47C4-B8D0-B12B1396783F}"/>
              </a:ext>
            </a:extLst>
          </p:cNvPr>
          <p:cNvSpPr>
            <a:spLocks noGrp="1" noRot="1" noChangeAspect="1" noChangeArrowheads="1" noTextEdit="1"/>
          </p:cNvSpPr>
          <p:nvPr>
            <p:ph type="sldImg"/>
          </p:nvPr>
        </p:nvSpPr>
        <p:spPr>
          <a:ln/>
        </p:spPr>
      </p:sp>
      <p:sp>
        <p:nvSpPr>
          <p:cNvPr id="13315" name="Symbol zastępczy notatek 2">
            <a:extLst>
              <a:ext uri="{FF2B5EF4-FFF2-40B4-BE49-F238E27FC236}">
                <a16:creationId xmlns:a16="http://schemas.microsoft.com/office/drawing/2014/main" id="{319396B8-4AA2-4F8D-8B32-36B3A8FF1A10}"/>
              </a:ext>
            </a:extLst>
          </p:cNvPr>
          <p:cNvSpPr>
            <a:spLocks noGrp="1" noChangeArrowheads="1"/>
          </p:cNvSpPr>
          <p:nvPr>
            <p:ph type="body" idx="1"/>
          </p:nvPr>
        </p:nvSpPr>
        <p:spPr>
          <a:noFill/>
        </p:spPr>
        <p:txBody>
          <a:bodyPr/>
          <a:lstStyle/>
          <a:p>
            <a:endParaRPr lang="pl-PL" altLang="pl-PL">
              <a:latin typeface="Arial" panose="020B0604020202020204" pitchFamily="34" charset="0"/>
              <a:cs typeface="Arial" panose="020B0604020202020204" pitchFamily="34" charset="0"/>
            </a:endParaRPr>
          </a:p>
        </p:txBody>
      </p:sp>
      <p:sp>
        <p:nvSpPr>
          <p:cNvPr id="13316" name="Symbol zastępczy numeru slajdu 3">
            <a:extLst>
              <a:ext uri="{FF2B5EF4-FFF2-40B4-BE49-F238E27FC236}">
                <a16:creationId xmlns:a16="http://schemas.microsoft.com/office/drawing/2014/main" id="{CB5F3785-B88F-48EF-9431-4EFB3EBB0C0B}"/>
              </a:ext>
            </a:extLst>
          </p:cNvPr>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13BC0E1C-BB21-4653-A0BD-4B2BA98AEF1A}" type="slidenum">
              <a:rPr lang="pl-PL" altLang="pl-PL" smtClean="0"/>
              <a:pPr>
                <a:spcBef>
                  <a:spcPct val="0"/>
                </a:spcBef>
              </a:pPr>
              <a:t>24</a:t>
            </a:fld>
            <a:endParaRPr lang="pl-PL" altLang="pl-PL"/>
          </a:p>
        </p:txBody>
      </p:sp>
    </p:spTree>
    <p:extLst>
      <p:ext uri="{BB962C8B-B14F-4D97-AF65-F5344CB8AC3E}">
        <p14:creationId xmlns:p14="http://schemas.microsoft.com/office/powerpoint/2010/main" val="8197623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ymbol zastępczy obrazu slajdu 1">
            <a:extLst>
              <a:ext uri="{FF2B5EF4-FFF2-40B4-BE49-F238E27FC236}">
                <a16:creationId xmlns:a16="http://schemas.microsoft.com/office/drawing/2014/main" id="{4E643449-8023-47C4-B8D0-B12B1396783F}"/>
              </a:ext>
            </a:extLst>
          </p:cNvPr>
          <p:cNvSpPr>
            <a:spLocks noGrp="1" noRot="1" noChangeAspect="1" noChangeArrowheads="1" noTextEdit="1"/>
          </p:cNvSpPr>
          <p:nvPr>
            <p:ph type="sldImg"/>
          </p:nvPr>
        </p:nvSpPr>
        <p:spPr>
          <a:ln/>
        </p:spPr>
      </p:sp>
      <p:sp>
        <p:nvSpPr>
          <p:cNvPr id="13315" name="Symbol zastępczy notatek 2">
            <a:extLst>
              <a:ext uri="{FF2B5EF4-FFF2-40B4-BE49-F238E27FC236}">
                <a16:creationId xmlns:a16="http://schemas.microsoft.com/office/drawing/2014/main" id="{319396B8-4AA2-4F8D-8B32-36B3A8FF1A10}"/>
              </a:ext>
            </a:extLst>
          </p:cNvPr>
          <p:cNvSpPr>
            <a:spLocks noGrp="1" noChangeArrowheads="1"/>
          </p:cNvSpPr>
          <p:nvPr>
            <p:ph type="body" idx="1"/>
          </p:nvPr>
        </p:nvSpPr>
        <p:spPr>
          <a:noFill/>
        </p:spPr>
        <p:txBody>
          <a:bodyPr/>
          <a:lstStyle/>
          <a:p>
            <a:endParaRPr lang="pl-PL" altLang="pl-PL">
              <a:latin typeface="Arial" panose="020B0604020202020204" pitchFamily="34" charset="0"/>
              <a:cs typeface="Arial" panose="020B0604020202020204" pitchFamily="34" charset="0"/>
            </a:endParaRPr>
          </a:p>
        </p:txBody>
      </p:sp>
      <p:sp>
        <p:nvSpPr>
          <p:cNvPr id="13316" name="Symbol zastępczy numeru slajdu 3">
            <a:extLst>
              <a:ext uri="{FF2B5EF4-FFF2-40B4-BE49-F238E27FC236}">
                <a16:creationId xmlns:a16="http://schemas.microsoft.com/office/drawing/2014/main" id="{CB5F3785-B88F-48EF-9431-4EFB3EBB0C0B}"/>
              </a:ext>
            </a:extLst>
          </p:cNvPr>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13BC0E1C-BB21-4653-A0BD-4B2BA98AEF1A}" type="slidenum">
              <a:rPr lang="pl-PL" altLang="pl-PL" smtClean="0"/>
              <a:pPr>
                <a:spcBef>
                  <a:spcPct val="0"/>
                </a:spcBef>
              </a:pPr>
              <a:t>25</a:t>
            </a:fld>
            <a:endParaRPr lang="pl-PL" altLang="pl-PL"/>
          </a:p>
        </p:txBody>
      </p:sp>
    </p:spTree>
    <p:extLst>
      <p:ext uri="{BB962C8B-B14F-4D97-AF65-F5344CB8AC3E}">
        <p14:creationId xmlns:p14="http://schemas.microsoft.com/office/powerpoint/2010/main" val="24580580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ymbol zastępczy obrazu slajdu 1">
            <a:extLst>
              <a:ext uri="{FF2B5EF4-FFF2-40B4-BE49-F238E27FC236}">
                <a16:creationId xmlns:a16="http://schemas.microsoft.com/office/drawing/2014/main" id="{4E643449-8023-47C4-B8D0-B12B1396783F}"/>
              </a:ext>
            </a:extLst>
          </p:cNvPr>
          <p:cNvSpPr>
            <a:spLocks noGrp="1" noRot="1" noChangeAspect="1" noChangeArrowheads="1" noTextEdit="1"/>
          </p:cNvSpPr>
          <p:nvPr>
            <p:ph type="sldImg"/>
          </p:nvPr>
        </p:nvSpPr>
        <p:spPr>
          <a:ln/>
        </p:spPr>
      </p:sp>
      <p:sp>
        <p:nvSpPr>
          <p:cNvPr id="13315" name="Symbol zastępczy notatek 2">
            <a:extLst>
              <a:ext uri="{FF2B5EF4-FFF2-40B4-BE49-F238E27FC236}">
                <a16:creationId xmlns:a16="http://schemas.microsoft.com/office/drawing/2014/main" id="{319396B8-4AA2-4F8D-8B32-36B3A8FF1A10}"/>
              </a:ext>
            </a:extLst>
          </p:cNvPr>
          <p:cNvSpPr>
            <a:spLocks noGrp="1" noChangeArrowheads="1"/>
          </p:cNvSpPr>
          <p:nvPr>
            <p:ph type="body" idx="1"/>
          </p:nvPr>
        </p:nvSpPr>
        <p:spPr>
          <a:noFill/>
        </p:spPr>
        <p:txBody>
          <a:bodyPr/>
          <a:lstStyle/>
          <a:p>
            <a:endParaRPr lang="pl-PL" altLang="pl-PL">
              <a:latin typeface="Arial" panose="020B0604020202020204" pitchFamily="34" charset="0"/>
              <a:cs typeface="Arial" panose="020B0604020202020204" pitchFamily="34" charset="0"/>
            </a:endParaRPr>
          </a:p>
        </p:txBody>
      </p:sp>
      <p:sp>
        <p:nvSpPr>
          <p:cNvPr id="13316" name="Symbol zastępczy numeru slajdu 3">
            <a:extLst>
              <a:ext uri="{FF2B5EF4-FFF2-40B4-BE49-F238E27FC236}">
                <a16:creationId xmlns:a16="http://schemas.microsoft.com/office/drawing/2014/main" id="{CB5F3785-B88F-48EF-9431-4EFB3EBB0C0B}"/>
              </a:ext>
            </a:extLst>
          </p:cNvPr>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13BC0E1C-BB21-4653-A0BD-4B2BA98AEF1A}" type="slidenum">
              <a:rPr lang="pl-PL" altLang="pl-PL" smtClean="0"/>
              <a:pPr>
                <a:spcBef>
                  <a:spcPct val="0"/>
                </a:spcBef>
              </a:pPr>
              <a:t>26</a:t>
            </a:fld>
            <a:endParaRPr lang="pl-PL" altLang="pl-PL"/>
          </a:p>
        </p:txBody>
      </p:sp>
    </p:spTree>
    <p:extLst>
      <p:ext uri="{BB962C8B-B14F-4D97-AF65-F5344CB8AC3E}">
        <p14:creationId xmlns:p14="http://schemas.microsoft.com/office/powerpoint/2010/main" val="15228901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ymbol zastępczy obrazu slajdu 1">
            <a:extLst>
              <a:ext uri="{FF2B5EF4-FFF2-40B4-BE49-F238E27FC236}">
                <a16:creationId xmlns:a16="http://schemas.microsoft.com/office/drawing/2014/main" id="{4E643449-8023-47C4-B8D0-B12B1396783F}"/>
              </a:ext>
            </a:extLst>
          </p:cNvPr>
          <p:cNvSpPr>
            <a:spLocks noGrp="1" noRot="1" noChangeAspect="1" noChangeArrowheads="1" noTextEdit="1"/>
          </p:cNvSpPr>
          <p:nvPr>
            <p:ph type="sldImg"/>
          </p:nvPr>
        </p:nvSpPr>
        <p:spPr>
          <a:ln/>
        </p:spPr>
      </p:sp>
      <p:sp>
        <p:nvSpPr>
          <p:cNvPr id="13315" name="Symbol zastępczy notatek 2">
            <a:extLst>
              <a:ext uri="{FF2B5EF4-FFF2-40B4-BE49-F238E27FC236}">
                <a16:creationId xmlns:a16="http://schemas.microsoft.com/office/drawing/2014/main" id="{319396B8-4AA2-4F8D-8B32-36B3A8FF1A10}"/>
              </a:ext>
            </a:extLst>
          </p:cNvPr>
          <p:cNvSpPr>
            <a:spLocks noGrp="1" noChangeArrowheads="1"/>
          </p:cNvSpPr>
          <p:nvPr>
            <p:ph type="body" idx="1"/>
          </p:nvPr>
        </p:nvSpPr>
        <p:spPr>
          <a:noFill/>
        </p:spPr>
        <p:txBody>
          <a:bodyPr/>
          <a:lstStyle/>
          <a:p>
            <a:endParaRPr lang="pl-PL" altLang="pl-PL">
              <a:latin typeface="Arial" panose="020B0604020202020204" pitchFamily="34" charset="0"/>
              <a:cs typeface="Arial" panose="020B0604020202020204" pitchFamily="34" charset="0"/>
            </a:endParaRPr>
          </a:p>
        </p:txBody>
      </p:sp>
      <p:sp>
        <p:nvSpPr>
          <p:cNvPr id="13316" name="Symbol zastępczy numeru slajdu 3">
            <a:extLst>
              <a:ext uri="{FF2B5EF4-FFF2-40B4-BE49-F238E27FC236}">
                <a16:creationId xmlns:a16="http://schemas.microsoft.com/office/drawing/2014/main" id="{CB5F3785-B88F-48EF-9431-4EFB3EBB0C0B}"/>
              </a:ext>
            </a:extLst>
          </p:cNvPr>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13BC0E1C-BB21-4653-A0BD-4B2BA98AEF1A}" type="slidenum">
              <a:rPr lang="pl-PL" altLang="pl-PL" smtClean="0"/>
              <a:pPr>
                <a:spcBef>
                  <a:spcPct val="0"/>
                </a:spcBef>
              </a:pPr>
              <a:t>27</a:t>
            </a:fld>
            <a:endParaRPr lang="pl-PL" altLang="pl-PL"/>
          </a:p>
        </p:txBody>
      </p:sp>
    </p:spTree>
    <p:extLst>
      <p:ext uri="{BB962C8B-B14F-4D97-AF65-F5344CB8AC3E}">
        <p14:creationId xmlns:p14="http://schemas.microsoft.com/office/powerpoint/2010/main" val="8445569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ymbol zastępczy obrazu slajdu 1">
            <a:extLst>
              <a:ext uri="{FF2B5EF4-FFF2-40B4-BE49-F238E27FC236}">
                <a16:creationId xmlns:a16="http://schemas.microsoft.com/office/drawing/2014/main" id="{4E643449-8023-47C4-B8D0-B12B1396783F}"/>
              </a:ext>
            </a:extLst>
          </p:cNvPr>
          <p:cNvSpPr>
            <a:spLocks noGrp="1" noRot="1" noChangeAspect="1" noChangeArrowheads="1" noTextEdit="1"/>
          </p:cNvSpPr>
          <p:nvPr>
            <p:ph type="sldImg"/>
          </p:nvPr>
        </p:nvSpPr>
        <p:spPr>
          <a:ln/>
        </p:spPr>
      </p:sp>
      <p:sp>
        <p:nvSpPr>
          <p:cNvPr id="13315" name="Symbol zastępczy notatek 2">
            <a:extLst>
              <a:ext uri="{FF2B5EF4-FFF2-40B4-BE49-F238E27FC236}">
                <a16:creationId xmlns:a16="http://schemas.microsoft.com/office/drawing/2014/main" id="{319396B8-4AA2-4F8D-8B32-36B3A8FF1A10}"/>
              </a:ext>
            </a:extLst>
          </p:cNvPr>
          <p:cNvSpPr>
            <a:spLocks noGrp="1" noChangeArrowheads="1"/>
          </p:cNvSpPr>
          <p:nvPr>
            <p:ph type="body" idx="1"/>
          </p:nvPr>
        </p:nvSpPr>
        <p:spPr>
          <a:noFill/>
        </p:spPr>
        <p:txBody>
          <a:bodyPr/>
          <a:lstStyle/>
          <a:p>
            <a:endParaRPr lang="pl-PL" altLang="pl-PL">
              <a:latin typeface="Arial" panose="020B0604020202020204" pitchFamily="34" charset="0"/>
              <a:cs typeface="Arial" panose="020B0604020202020204" pitchFamily="34" charset="0"/>
            </a:endParaRPr>
          </a:p>
        </p:txBody>
      </p:sp>
      <p:sp>
        <p:nvSpPr>
          <p:cNvPr id="13316" name="Symbol zastępczy numeru slajdu 3">
            <a:extLst>
              <a:ext uri="{FF2B5EF4-FFF2-40B4-BE49-F238E27FC236}">
                <a16:creationId xmlns:a16="http://schemas.microsoft.com/office/drawing/2014/main" id="{CB5F3785-B88F-48EF-9431-4EFB3EBB0C0B}"/>
              </a:ext>
            </a:extLst>
          </p:cNvPr>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13BC0E1C-BB21-4653-A0BD-4B2BA98AEF1A}" type="slidenum">
              <a:rPr lang="pl-PL" altLang="pl-PL" smtClean="0"/>
              <a:pPr>
                <a:spcBef>
                  <a:spcPct val="0"/>
                </a:spcBef>
              </a:pPr>
              <a:t>28</a:t>
            </a:fld>
            <a:endParaRPr lang="pl-PL" altLang="pl-PL"/>
          </a:p>
        </p:txBody>
      </p:sp>
    </p:spTree>
    <p:extLst>
      <p:ext uri="{BB962C8B-B14F-4D97-AF65-F5344CB8AC3E}">
        <p14:creationId xmlns:p14="http://schemas.microsoft.com/office/powerpoint/2010/main" val="228890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ymbol zastępczy obrazu slajdu 1">
            <a:extLst>
              <a:ext uri="{FF2B5EF4-FFF2-40B4-BE49-F238E27FC236}">
                <a16:creationId xmlns:a16="http://schemas.microsoft.com/office/drawing/2014/main" id="{4E643449-8023-47C4-B8D0-B12B1396783F}"/>
              </a:ext>
            </a:extLst>
          </p:cNvPr>
          <p:cNvSpPr>
            <a:spLocks noGrp="1" noRot="1" noChangeAspect="1" noChangeArrowheads="1" noTextEdit="1"/>
          </p:cNvSpPr>
          <p:nvPr>
            <p:ph type="sldImg"/>
          </p:nvPr>
        </p:nvSpPr>
        <p:spPr>
          <a:ln/>
        </p:spPr>
      </p:sp>
      <p:sp>
        <p:nvSpPr>
          <p:cNvPr id="13315" name="Symbol zastępczy notatek 2">
            <a:extLst>
              <a:ext uri="{FF2B5EF4-FFF2-40B4-BE49-F238E27FC236}">
                <a16:creationId xmlns:a16="http://schemas.microsoft.com/office/drawing/2014/main" id="{319396B8-4AA2-4F8D-8B32-36B3A8FF1A10}"/>
              </a:ext>
            </a:extLst>
          </p:cNvPr>
          <p:cNvSpPr>
            <a:spLocks noGrp="1" noChangeArrowheads="1"/>
          </p:cNvSpPr>
          <p:nvPr>
            <p:ph type="body" idx="1"/>
          </p:nvPr>
        </p:nvSpPr>
        <p:spPr>
          <a:noFill/>
        </p:spPr>
        <p:txBody>
          <a:bodyPr/>
          <a:lstStyle/>
          <a:p>
            <a:endParaRPr lang="pl-PL" altLang="pl-PL">
              <a:latin typeface="Arial" panose="020B0604020202020204" pitchFamily="34" charset="0"/>
              <a:cs typeface="Arial" panose="020B0604020202020204" pitchFamily="34" charset="0"/>
            </a:endParaRPr>
          </a:p>
        </p:txBody>
      </p:sp>
      <p:sp>
        <p:nvSpPr>
          <p:cNvPr id="13316" name="Symbol zastępczy numeru slajdu 3">
            <a:extLst>
              <a:ext uri="{FF2B5EF4-FFF2-40B4-BE49-F238E27FC236}">
                <a16:creationId xmlns:a16="http://schemas.microsoft.com/office/drawing/2014/main" id="{CB5F3785-B88F-48EF-9431-4EFB3EBB0C0B}"/>
              </a:ext>
            </a:extLst>
          </p:cNvPr>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13BC0E1C-BB21-4653-A0BD-4B2BA98AEF1A}" type="slidenum">
              <a:rPr lang="pl-PL" altLang="pl-PL" smtClean="0"/>
              <a:pPr>
                <a:spcBef>
                  <a:spcPct val="0"/>
                </a:spcBef>
              </a:pPr>
              <a:t>29</a:t>
            </a:fld>
            <a:endParaRPr lang="pl-PL" altLang="pl-PL"/>
          </a:p>
        </p:txBody>
      </p:sp>
    </p:spTree>
    <p:extLst>
      <p:ext uri="{BB962C8B-B14F-4D97-AF65-F5344CB8AC3E}">
        <p14:creationId xmlns:p14="http://schemas.microsoft.com/office/powerpoint/2010/main" val="28825143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ymbol zastępczy obrazu slajdu 1">
            <a:extLst>
              <a:ext uri="{FF2B5EF4-FFF2-40B4-BE49-F238E27FC236}">
                <a16:creationId xmlns:a16="http://schemas.microsoft.com/office/drawing/2014/main" id="{4E643449-8023-47C4-B8D0-B12B1396783F}"/>
              </a:ext>
            </a:extLst>
          </p:cNvPr>
          <p:cNvSpPr>
            <a:spLocks noGrp="1" noRot="1" noChangeAspect="1" noChangeArrowheads="1" noTextEdit="1"/>
          </p:cNvSpPr>
          <p:nvPr>
            <p:ph type="sldImg"/>
          </p:nvPr>
        </p:nvSpPr>
        <p:spPr>
          <a:ln/>
        </p:spPr>
      </p:sp>
      <p:sp>
        <p:nvSpPr>
          <p:cNvPr id="13315" name="Symbol zastępczy notatek 2">
            <a:extLst>
              <a:ext uri="{FF2B5EF4-FFF2-40B4-BE49-F238E27FC236}">
                <a16:creationId xmlns:a16="http://schemas.microsoft.com/office/drawing/2014/main" id="{319396B8-4AA2-4F8D-8B32-36B3A8FF1A10}"/>
              </a:ext>
            </a:extLst>
          </p:cNvPr>
          <p:cNvSpPr>
            <a:spLocks noGrp="1" noChangeArrowheads="1"/>
          </p:cNvSpPr>
          <p:nvPr>
            <p:ph type="body" idx="1"/>
          </p:nvPr>
        </p:nvSpPr>
        <p:spPr>
          <a:noFill/>
        </p:spPr>
        <p:txBody>
          <a:bodyPr/>
          <a:lstStyle/>
          <a:p>
            <a:endParaRPr lang="pl-PL" altLang="pl-PL">
              <a:latin typeface="Arial" panose="020B0604020202020204" pitchFamily="34" charset="0"/>
              <a:cs typeface="Arial" panose="020B0604020202020204" pitchFamily="34" charset="0"/>
            </a:endParaRPr>
          </a:p>
        </p:txBody>
      </p:sp>
      <p:sp>
        <p:nvSpPr>
          <p:cNvPr id="13316" name="Symbol zastępczy numeru slajdu 3">
            <a:extLst>
              <a:ext uri="{FF2B5EF4-FFF2-40B4-BE49-F238E27FC236}">
                <a16:creationId xmlns:a16="http://schemas.microsoft.com/office/drawing/2014/main" id="{CB5F3785-B88F-48EF-9431-4EFB3EBB0C0B}"/>
              </a:ext>
            </a:extLst>
          </p:cNvPr>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13BC0E1C-BB21-4653-A0BD-4B2BA98AEF1A}" type="slidenum">
              <a:rPr lang="pl-PL" altLang="pl-PL" smtClean="0"/>
              <a:pPr>
                <a:spcBef>
                  <a:spcPct val="0"/>
                </a:spcBef>
              </a:pPr>
              <a:t>3</a:t>
            </a:fld>
            <a:endParaRPr lang="pl-PL" altLang="pl-PL"/>
          </a:p>
        </p:txBody>
      </p:sp>
    </p:spTree>
    <p:extLst>
      <p:ext uri="{BB962C8B-B14F-4D97-AF65-F5344CB8AC3E}">
        <p14:creationId xmlns:p14="http://schemas.microsoft.com/office/powerpoint/2010/main" val="26822738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ymbol zastępczy obrazu slajdu 1">
            <a:extLst>
              <a:ext uri="{FF2B5EF4-FFF2-40B4-BE49-F238E27FC236}">
                <a16:creationId xmlns:a16="http://schemas.microsoft.com/office/drawing/2014/main" id="{4E643449-8023-47C4-B8D0-B12B1396783F}"/>
              </a:ext>
            </a:extLst>
          </p:cNvPr>
          <p:cNvSpPr>
            <a:spLocks noGrp="1" noRot="1" noChangeAspect="1" noChangeArrowheads="1" noTextEdit="1"/>
          </p:cNvSpPr>
          <p:nvPr>
            <p:ph type="sldImg"/>
          </p:nvPr>
        </p:nvSpPr>
        <p:spPr>
          <a:ln/>
        </p:spPr>
      </p:sp>
      <p:sp>
        <p:nvSpPr>
          <p:cNvPr id="13315" name="Symbol zastępczy notatek 2">
            <a:extLst>
              <a:ext uri="{FF2B5EF4-FFF2-40B4-BE49-F238E27FC236}">
                <a16:creationId xmlns:a16="http://schemas.microsoft.com/office/drawing/2014/main" id="{319396B8-4AA2-4F8D-8B32-36B3A8FF1A10}"/>
              </a:ext>
            </a:extLst>
          </p:cNvPr>
          <p:cNvSpPr>
            <a:spLocks noGrp="1" noChangeArrowheads="1"/>
          </p:cNvSpPr>
          <p:nvPr>
            <p:ph type="body" idx="1"/>
          </p:nvPr>
        </p:nvSpPr>
        <p:spPr>
          <a:noFill/>
        </p:spPr>
        <p:txBody>
          <a:bodyPr/>
          <a:lstStyle/>
          <a:p>
            <a:endParaRPr lang="pl-PL" altLang="pl-PL">
              <a:latin typeface="Arial" panose="020B0604020202020204" pitchFamily="34" charset="0"/>
              <a:cs typeface="Arial" panose="020B0604020202020204" pitchFamily="34" charset="0"/>
            </a:endParaRPr>
          </a:p>
        </p:txBody>
      </p:sp>
      <p:sp>
        <p:nvSpPr>
          <p:cNvPr id="13316" name="Symbol zastępczy numeru slajdu 3">
            <a:extLst>
              <a:ext uri="{FF2B5EF4-FFF2-40B4-BE49-F238E27FC236}">
                <a16:creationId xmlns:a16="http://schemas.microsoft.com/office/drawing/2014/main" id="{CB5F3785-B88F-48EF-9431-4EFB3EBB0C0B}"/>
              </a:ext>
            </a:extLst>
          </p:cNvPr>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13BC0E1C-BB21-4653-A0BD-4B2BA98AEF1A}" type="slidenum">
              <a:rPr lang="pl-PL" altLang="pl-PL" smtClean="0"/>
              <a:pPr>
                <a:spcBef>
                  <a:spcPct val="0"/>
                </a:spcBef>
              </a:pPr>
              <a:t>30</a:t>
            </a:fld>
            <a:endParaRPr lang="pl-PL" altLang="pl-PL"/>
          </a:p>
        </p:txBody>
      </p:sp>
    </p:spTree>
    <p:extLst>
      <p:ext uri="{BB962C8B-B14F-4D97-AF65-F5344CB8AC3E}">
        <p14:creationId xmlns:p14="http://schemas.microsoft.com/office/powerpoint/2010/main" val="222904360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ymbol zastępczy obrazu slajdu 1">
            <a:extLst>
              <a:ext uri="{FF2B5EF4-FFF2-40B4-BE49-F238E27FC236}">
                <a16:creationId xmlns:a16="http://schemas.microsoft.com/office/drawing/2014/main" id="{4E643449-8023-47C4-B8D0-B12B1396783F}"/>
              </a:ext>
            </a:extLst>
          </p:cNvPr>
          <p:cNvSpPr>
            <a:spLocks noGrp="1" noRot="1" noChangeAspect="1" noChangeArrowheads="1" noTextEdit="1"/>
          </p:cNvSpPr>
          <p:nvPr>
            <p:ph type="sldImg"/>
          </p:nvPr>
        </p:nvSpPr>
        <p:spPr>
          <a:ln/>
        </p:spPr>
      </p:sp>
      <p:sp>
        <p:nvSpPr>
          <p:cNvPr id="13315" name="Symbol zastępczy notatek 2">
            <a:extLst>
              <a:ext uri="{FF2B5EF4-FFF2-40B4-BE49-F238E27FC236}">
                <a16:creationId xmlns:a16="http://schemas.microsoft.com/office/drawing/2014/main" id="{319396B8-4AA2-4F8D-8B32-36B3A8FF1A10}"/>
              </a:ext>
            </a:extLst>
          </p:cNvPr>
          <p:cNvSpPr>
            <a:spLocks noGrp="1" noChangeArrowheads="1"/>
          </p:cNvSpPr>
          <p:nvPr>
            <p:ph type="body" idx="1"/>
          </p:nvPr>
        </p:nvSpPr>
        <p:spPr>
          <a:noFill/>
        </p:spPr>
        <p:txBody>
          <a:bodyPr/>
          <a:lstStyle/>
          <a:p>
            <a:endParaRPr lang="pl-PL" altLang="pl-PL">
              <a:latin typeface="Arial" panose="020B0604020202020204" pitchFamily="34" charset="0"/>
              <a:cs typeface="Arial" panose="020B0604020202020204" pitchFamily="34" charset="0"/>
            </a:endParaRPr>
          </a:p>
        </p:txBody>
      </p:sp>
      <p:sp>
        <p:nvSpPr>
          <p:cNvPr id="13316" name="Symbol zastępczy numeru slajdu 3">
            <a:extLst>
              <a:ext uri="{FF2B5EF4-FFF2-40B4-BE49-F238E27FC236}">
                <a16:creationId xmlns:a16="http://schemas.microsoft.com/office/drawing/2014/main" id="{CB5F3785-B88F-48EF-9431-4EFB3EBB0C0B}"/>
              </a:ext>
            </a:extLst>
          </p:cNvPr>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13BC0E1C-BB21-4653-A0BD-4B2BA98AEF1A}" type="slidenum">
              <a:rPr lang="pl-PL" altLang="pl-PL" smtClean="0"/>
              <a:pPr>
                <a:spcBef>
                  <a:spcPct val="0"/>
                </a:spcBef>
              </a:pPr>
              <a:t>31</a:t>
            </a:fld>
            <a:endParaRPr lang="pl-PL" altLang="pl-PL"/>
          </a:p>
        </p:txBody>
      </p:sp>
    </p:spTree>
    <p:extLst>
      <p:ext uri="{BB962C8B-B14F-4D97-AF65-F5344CB8AC3E}">
        <p14:creationId xmlns:p14="http://schemas.microsoft.com/office/powerpoint/2010/main" val="298443411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ymbol zastępczy obrazu slajdu 1">
            <a:extLst>
              <a:ext uri="{FF2B5EF4-FFF2-40B4-BE49-F238E27FC236}">
                <a16:creationId xmlns:a16="http://schemas.microsoft.com/office/drawing/2014/main" id="{4E643449-8023-47C4-B8D0-B12B1396783F}"/>
              </a:ext>
            </a:extLst>
          </p:cNvPr>
          <p:cNvSpPr>
            <a:spLocks noGrp="1" noRot="1" noChangeAspect="1" noChangeArrowheads="1" noTextEdit="1"/>
          </p:cNvSpPr>
          <p:nvPr>
            <p:ph type="sldImg"/>
          </p:nvPr>
        </p:nvSpPr>
        <p:spPr>
          <a:ln/>
        </p:spPr>
      </p:sp>
      <p:sp>
        <p:nvSpPr>
          <p:cNvPr id="13315" name="Symbol zastępczy notatek 2">
            <a:extLst>
              <a:ext uri="{FF2B5EF4-FFF2-40B4-BE49-F238E27FC236}">
                <a16:creationId xmlns:a16="http://schemas.microsoft.com/office/drawing/2014/main" id="{319396B8-4AA2-4F8D-8B32-36B3A8FF1A10}"/>
              </a:ext>
            </a:extLst>
          </p:cNvPr>
          <p:cNvSpPr>
            <a:spLocks noGrp="1" noChangeArrowheads="1"/>
          </p:cNvSpPr>
          <p:nvPr>
            <p:ph type="body" idx="1"/>
          </p:nvPr>
        </p:nvSpPr>
        <p:spPr>
          <a:noFill/>
        </p:spPr>
        <p:txBody>
          <a:bodyPr/>
          <a:lstStyle/>
          <a:p>
            <a:endParaRPr lang="pl-PL" altLang="pl-PL">
              <a:latin typeface="Arial" panose="020B0604020202020204" pitchFamily="34" charset="0"/>
              <a:cs typeface="Arial" panose="020B0604020202020204" pitchFamily="34" charset="0"/>
            </a:endParaRPr>
          </a:p>
        </p:txBody>
      </p:sp>
      <p:sp>
        <p:nvSpPr>
          <p:cNvPr id="13316" name="Symbol zastępczy numeru slajdu 3">
            <a:extLst>
              <a:ext uri="{FF2B5EF4-FFF2-40B4-BE49-F238E27FC236}">
                <a16:creationId xmlns:a16="http://schemas.microsoft.com/office/drawing/2014/main" id="{CB5F3785-B88F-48EF-9431-4EFB3EBB0C0B}"/>
              </a:ext>
            </a:extLst>
          </p:cNvPr>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13BC0E1C-BB21-4653-A0BD-4B2BA98AEF1A}" type="slidenum">
              <a:rPr lang="pl-PL" altLang="pl-PL" smtClean="0"/>
              <a:pPr>
                <a:spcBef>
                  <a:spcPct val="0"/>
                </a:spcBef>
              </a:pPr>
              <a:t>32</a:t>
            </a:fld>
            <a:endParaRPr lang="pl-PL" altLang="pl-PL"/>
          </a:p>
        </p:txBody>
      </p:sp>
    </p:spTree>
    <p:extLst>
      <p:ext uri="{BB962C8B-B14F-4D97-AF65-F5344CB8AC3E}">
        <p14:creationId xmlns:p14="http://schemas.microsoft.com/office/powerpoint/2010/main" val="353017345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ymbol zastępczy obrazu slajdu 1">
            <a:extLst>
              <a:ext uri="{FF2B5EF4-FFF2-40B4-BE49-F238E27FC236}">
                <a16:creationId xmlns:a16="http://schemas.microsoft.com/office/drawing/2014/main" id="{4E643449-8023-47C4-B8D0-B12B1396783F}"/>
              </a:ext>
            </a:extLst>
          </p:cNvPr>
          <p:cNvSpPr>
            <a:spLocks noGrp="1" noRot="1" noChangeAspect="1" noChangeArrowheads="1" noTextEdit="1"/>
          </p:cNvSpPr>
          <p:nvPr>
            <p:ph type="sldImg"/>
          </p:nvPr>
        </p:nvSpPr>
        <p:spPr>
          <a:ln/>
        </p:spPr>
      </p:sp>
      <p:sp>
        <p:nvSpPr>
          <p:cNvPr id="13315" name="Symbol zastępczy notatek 2">
            <a:extLst>
              <a:ext uri="{FF2B5EF4-FFF2-40B4-BE49-F238E27FC236}">
                <a16:creationId xmlns:a16="http://schemas.microsoft.com/office/drawing/2014/main" id="{319396B8-4AA2-4F8D-8B32-36B3A8FF1A10}"/>
              </a:ext>
            </a:extLst>
          </p:cNvPr>
          <p:cNvSpPr>
            <a:spLocks noGrp="1" noChangeArrowheads="1"/>
          </p:cNvSpPr>
          <p:nvPr>
            <p:ph type="body" idx="1"/>
          </p:nvPr>
        </p:nvSpPr>
        <p:spPr>
          <a:noFill/>
        </p:spPr>
        <p:txBody>
          <a:bodyPr/>
          <a:lstStyle/>
          <a:p>
            <a:endParaRPr lang="pl-PL" altLang="pl-PL">
              <a:latin typeface="Arial" panose="020B0604020202020204" pitchFamily="34" charset="0"/>
              <a:cs typeface="Arial" panose="020B0604020202020204" pitchFamily="34" charset="0"/>
            </a:endParaRPr>
          </a:p>
        </p:txBody>
      </p:sp>
      <p:sp>
        <p:nvSpPr>
          <p:cNvPr id="13316" name="Symbol zastępczy numeru slajdu 3">
            <a:extLst>
              <a:ext uri="{FF2B5EF4-FFF2-40B4-BE49-F238E27FC236}">
                <a16:creationId xmlns:a16="http://schemas.microsoft.com/office/drawing/2014/main" id="{CB5F3785-B88F-48EF-9431-4EFB3EBB0C0B}"/>
              </a:ext>
            </a:extLst>
          </p:cNvPr>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13BC0E1C-BB21-4653-A0BD-4B2BA98AEF1A}" type="slidenum">
              <a:rPr lang="pl-PL" altLang="pl-PL" smtClean="0"/>
              <a:pPr>
                <a:spcBef>
                  <a:spcPct val="0"/>
                </a:spcBef>
              </a:pPr>
              <a:t>33</a:t>
            </a:fld>
            <a:endParaRPr lang="pl-PL" altLang="pl-PL"/>
          </a:p>
        </p:txBody>
      </p:sp>
    </p:spTree>
    <p:extLst>
      <p:ext uri="{BB962C8B-B14F-4D97-AF65-F5344CB8AC3E}">
        <p14:creationId xmlns:p14="http://schemas.microsoft.com/office/powerpoint/2010/main" val="392427624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ymbol zastępczy obrazu slajdu 1">
            <a:extLst>
              <a:ext uri="{FF2B5EF4-FFF2-40B4-BE49-F238E27FC236}">
                <a16:creationId xmlns:a16="http://schemas.microsoft.com/office/drawing/2014/main" id="{4E643449-8023-47C4-B8D0-B12B1396783F}"/>
              </a:ext>
            </a:extLst>
          </p:cNvPr>
          <p:cNvSpPr>
            <a:spLocks noGrp="1" noRot="1" noChangeAspect="1" noChangeArrowheads="1" noTextEdit="1"/>
          </p:cNvSpPr>
          <p:nvPr>
            <p:ph type="sldImg"/>
          </p:nvPr>
        </p:nvSpPr>
        <p:spPr>
          <a:ln/>
        </p:spPr>
      </p:sp>
      <p:sp>
        <p:nvSpPr>
          <p:cNvPr id="13315" name="Symbol zastępczy notatek 2">
            <a:extLst>
              <a:ext uri="{FF2B5EF4-FFF2-40B4-BE49-F238E27FC236}">
                <a16:creationId xmlns:a16="http://schemas.microsoft.com/office/drawing/2014/main" id="{319396B8-4AA2-4F8D-8B32-36B3A8FF1A10}"/>
              </a:ext>
            </a:extLst>
          </p:cNvPr>
          <p:cNvSpPr>
            <a:spLocks noGrp="1" noChangeArrowheads="1"/>
          </p:cNvSpPr>
          <p:nvPr>
            <p:ph type="body" idx="1"/>
          </p:nvPr>
        </p:nvSpPr>
        <p:spPr>
          <a:noFill/>
        </p:spPr>
        <p:txBody>
          <a:bodyPr/>
          <a:lstStyle/>
          <a:p>
            <a:endParaRPr lang="pl-PL" altLang="pl-PL">
              <a:latin typeface="Arial" panose="020B0604020202020204" pitchFamily="34" charset="0"/>
              <a:cs typeface="Arial" panose="020B0604020202020204" pitchFamily="34" charset="0"/>
            </a:endParaRPr>
          </a:p>
        </p:txBody>
      </p:sp>
      <p:sp>
        <p:nvSpPr>
          <p:cNvPr id="13316" name="Symbol zastępczy numeru slajdu 3">
            <a:extLst>
              <a:ext uri="{FF2B5EF4-FFF2-40B4-BE49-F238E27FC236}">
                <a16:creationId xmlns:a16="http://schemas.microsoft.com/office/drawing/2014/main" id="{CB5F3785-B88F-48EF-9431-4EFB3EBB0C0B}"/>
              </a:ext>
            </a:extLst>
          </p:cNvPr>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13BC0E1C-BB21-4653-A0BD-4B2BA98AEF1A}" type="slidenum">
              <a:rPr lang="pl-PL" altLang="pl-PL" smtClean="0"/>
              <a:pPr>
                <a:spcBef>
                  <a:spcPct val="0"/>
                </a:spcBef>
              </a:pPr>
              <a:t>34</a:t>
            </a:fld>
            <a:endParaRPr lang="pl-PL" altLang="pl-PL"/>
          </a:p>
        </p:txBody>
      </p:sp>
    </p:spTree>
    <p:extLst>
      <p:ext uri="{BB962C8B-B14F-4D97-AF65-F5344CB8AC3E}">
        <p14:creationId xmlns:p14="http://schemas.microsoft.com/office/powerpoint/2010/main" val="93349843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ymbol zastępczy obrazu slajdu 1">
            <a:extLst>
              <a:ext uri="{FF2B5EF4-FFF2-40B4-BE49-F238E27FC236}">
                <a16:creationId xmlns:a16="http://schemas.microsoft.com/office/drawing/2014/main" id="{4E643449-8023-47C4-B8D0-B12B1396783F}"/>
              </a:ext>
            </a:extLst>
          </p:cNvPr>
          <p:cNvSpPr>
            <a:spLocks noGrp="1" noRot="1" noChangeAspect="1" noChangeArrowheads="1" noTextEdit="1"/>
          </p:cNvSpPr>
          <p:nvPr>
            <p:ph type="sldImg"/>
          </p:nvPr>
        </p:nvSpPr>
        <p:spPr>
          <a:ln/>
        </p:spPr>
      </p:sp>
      <p:sp>
        <p:nvSpPr>
          <p:cNvPr id="13315" name="Symbol zastępczy notatek 2">
            <a:extLst>
              <a:ext uri="{FF2B5EF4-FFF2-40B4-BE49-F238E27FC236}">
                <a16:creationId xmlns:a16="http://schemas.microsoft.com/office/drawing/2014/main" id="{319396B8-4AA2-4F8D-8B32-36B3A8FF1A10}"/>
              </a:ext>
            </a:extLst>
          </p:cNvPr>
          <p:cNvSpPr>
            <a:spLocks noGrp="1" noChangeArrowheads="1"/>
          </p:cNvSpPr>
          <p:nvPr>
            <p:ph type="body" idx="1"/>
          </p:nvPr>
        </p:nvSpPr>
        <p:spPr>
          <a:noFill/>
        </p:spPr>
        <p:txBody>
          <a:bodyPr/>
          <a:lstStyle/>
          <a:p>
            <a:endParaRPr lang="pl-PL" altLang="pl-PL">
              <a:latin typeface="Arial" panose="020B0604020202020204" pitchFamily="34" charset="0"/>
              <a:cs typeface="Arial" panose="020B0604020202020204" pitchFamily="34" charset="0"/>
            </a:endParaRPr>
          </a:p>
        </p:txBody>
      </p:sp>
      <p:sp>
        <p:nvSpPr>
          <p:cNvPr id="13316" name="Symbol zastępczy numeru slajdu 3">
            <a:extLst>
              <a:ext uri="{FF2B5EF4-FFF2-40B4-BE49-F238E27FC236}">
                <a16:creationId xmlns:a16="http://schemas.microsoft.com/office/drawing/2014/main" id="{CB5F3785-B88F-48EF-9431-4EFB3EBB0C0B}"/>
              </a:ext>
            </a:extLst>
          </p:cNvPr>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13BC0E1C-BB21-4653-A0BD-4B2BA98AEF1A}" type="slidenum">
              <a:rPr lang="pl-PL" altLang="pl-PL" smtClean="0"/>
              <a:pPr>
                <a:spcBef>
                  <a:spcPct val="0"/>
                </a:spcBef>
              </a:pPr>
              <a:t>35</a:t>
            </a:fld>
            <a:endParaRPr lang="pl-PL" altLang="pl-PL"/>
          </a:p>
        </p:txBody>
      </p:sp>
    </p:spTree>
    <p:extLst>
      <p:ext uri="{BB962C8B-B14F-4D97-AF65-F5344CB8AC3E}">
        <p14:creationId xmlns:p14="http://schemas.microsoft.com/office/powerpoint/2010/main" val="376759373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ymbol zastępczy obrazu slajdu 1">
            <a:extLst>
              <a:ext uri="{FF2B5EF4-FFF2-40B4-BE49-F238E27FC236}">
                <a16:creationId xmlns:a16="http://schemas.microsoft.com/office/drawing/2014/main" id="{4E643449-8023-47C4-B8D0-B12B1396783F}"/>
              </a:ext>
            </a:extLst>
          </p:cNvPr>
          <p:cNvSpPr>
            <a:spLocks noGrp="1" noRot="1" noChangeAspect="1" noChangeArrowheads="1" noTextEdit="1"/>
          </p:cNvSpPr>
          <p:nvPr>
            <p:ph type="sldImg"/>
          </p:nvPr>
        </p:nvSpPr>
        <p:spPr>
          <a:ln/>
        </p:spPr>
      </p:sp>
      <p:sp>
        <p:nvSpPr>
          <p:cNvPr id="13315" name="Symbol zastępczy notatek 2">
            <a:extLst>
              <a:ext uri="{FF2B5EF4-FFF2-40B4-BE49-F238E27FC236}">
                <a16:creationId xmlns:a16="http://schemas.microsoft.com/office/drawing/2014/main" id="{319396B8-4AA2-4F8D-8B32-36B3A8FF1A10}"/>
              </a:ext>
            </a:extLst>
          </p:cNvPr>
          <p:cNvSpPr>
            <a:spLocks noGrp="1" noChangeArrowheads="1"/>
          </p:cNvSpPr>
          <p:nvPr>
            <p:ph type="body" idx="1"/>
          </p:nvPr>
        </p:nvSpPr>
        <p:spPr>
          <a:noFill/>
        </p:spPr>
        <p:txBody>
          <a:bodyPr/>
          <a:lstStyle/>
          <a:p>
            <a:endParaRPr lang="pl-PL" altLang="pl-PL">
              <a:latin typeface="Arial" panose="020B0604020202020204" pitchFamily="34" charset="0"/>
              <a:cs typeface="Arial" panose="020B0604020202020204" pitchFamily="34" charset="0"/>
            </a:endParaRPr>
          </a:p>
        </p:txBody>
      </p:sp>
      <p:sp>
        <p:nvSpPr>
          <p:cNvPr id="13316" name="Symbol zastępczy numeru slajdu 3">
            <a:extLst>
              <a:ext uri="{FF2B5EF4-FFF2-40B4-BE49-F238E27FC236}">
                <a16:creationId xmlns:a16="http://schemas.microsoft.com/office/drawing/2014/main" id="{CB5F3785-B88F-48EF-9431-4EFB3EBB0C0B}"/>
              </a:ext>
            </a:extLst>
          </p:cNvPr>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13BC0E1C-BB21-4653-A0BD-4B2BA98AEF1A}" type="slidenum">
              <a:rPr lang="pl-PL" altLang="pl-PL" smtClean="0"/>
              <a:pPr>
                <a:spcBef>
                  <a:spcPct val="0"/>
                </a:spcBef>
              </a:pPr>
              <a:t>36</a:t>
            </a:fld>
            <a:endParaRPr lang="pl-PL" altLang="pl-PL"/>
          </a:p>
        </p:txBody>
      </p:sp>
    </p:spTree>
    <p:extLst>
      <p:ext uri="{BB962C8B-B14F-4D97-AF65-F5344CB8AC3E}">
        <p14:creationId xmlns:p14="http://schemas.microsoft.com/office/powerpoint/2010/main" val="268036990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ymbol zastępczy obrazu slajdu 1">
            <a:extLst>
              <a:ext uri="{FF2B5EF4-FFF2-40B4-BE49-F238E27FC236}">
                <a16:creationId xmlns:a16="http://schemas.microsoft.com/office/drawing/2014/main" id="{4E643449-8023-47C4-B8D0-B12B1396783F}"/>
              </a:ext>
            </a:extLst>
          </p:cNvPr>
          <p:cNvSpPr>
            <a:spLocks noGrp="1" noRot="1" noChangeAspect="1" noChangeArrowheads="1" noTextEdit="1"/>
          </p:cNvSpPr>
          <p:nvPr>
            <p:ph type="sldImg"/>
          </p:nvPr>
        </p:nvSpPr>
        <p:spPr>
          <a:ln/>
        </p:spPr>
      </p:sp>
      <p:sp>
        <p:nvSpPr>
          <p:cNvPr id="13315" name="Symbol zastępczy notatek 2">
            <a:extLst>
              <a:ext uri="{FF2B5EF4-FFF2-40B4-BE49-F238E27FC236}">
                <a16:creationId xmlns:a16="http://schemas.microsoft.com/office/drawing/2014/main" id="{319396B8-4AA2-4F8D-8B32-36B3A8FF1A10}"/>
              </a:ext>
            </a:extLst>
          </p:cNvPr>
          <p:cNvSpPr>
            <a:spLocks noGrp="1" noChangeArrowheads="1"/>
          </p:cNvSpPr>
          <p:nvPr>
            <p:ph type="body" idx="1"/>
          </p:nvPr>
        </p:nvSpPr>
        <p:spPr>
          <a:noFill/>
        </p:spPr>
        <p:txBody>
          <a:bodyPr/>
          <a:lstStyle/>
          <a:p>
            <a:endParaRPr lang="pl-PL" altLang="pl-PL">
              <a:latin typeface="Arial" panose="020B0604020202020204" pitchFamily="34" charset="0"/>
              <a:cs typeface="Arial" panose="020B0604020202020204" pitchFamily="34" charset="0"/>
            </a:endParaRPr>
          </a:p>
        </p:txBody>
      </p:sp>
      <p:sp>
        <p:nvSpPr>
          <p:cNvPr id="13316" name="Symbol zastępczy numeru slajdu 3">
            <a:extLst>
              <a:ext uri="{FF2B5EF4-FFF2-40B4-BE49-F238E27FC236}">
                <a16:creationId xmlns:a16="http://schemas.microsoft.com/office/drawing/2014/main" id="{CB5F3785-B88F-48EF-9431-4EFB3EBB0C0B}"/>
              </a:ext>
            </a:extLst>
          </p:cNvPr>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13BC0E1C-BB21-4653-A0BD-4B2BA98AEF1A}" type="slidenum">
              <a:rPr lang="pl-PL" altLang="pl-PL" smtClean="0"/>
              <a:pPr>
                <a:spcBef>
                  <a:spcPct val="0"/>
                </a:spcBef>
              </a:pPr>
              <a:t>37</a:t>
            </a:fld>
            <a:endParaRPr lang="pl-PL" altLang="pl-PL"/>
          </a:p>
        </p:txBody>
      </p:sp>
    </p:spTree>
    <p:extLst>
      <p:ext uri="{BB962C8B-B14F-4D97-AF65-F5344CB8AC3E}">
        <p14:creationId xmlns:p14="http://schemas.microsoft.com/office/powerpoint/2010/main" val="398993834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ymbol zastępczy obrazu slajdu 1">
            <a:extLst>
              <a:ext uri="{FF2B5EF4-FFF2-40B4-BE49-F238E27FC236}">
                <a16:creationId xmlns:a16="http://schemas.microsoft.com/office/drawing/2014/main" id="{4E643449-8023-47C4-B8D0-B12B1396783F}"/>
              </a:ext>
            </a:extLst>
          </p:cNvPr>
          <p:cNvSpPr>
            <a:spLocks noGrp="1" noRot="1" noChangeAspect="1" noChangeArrowheads="1" noTextEdit="1"/>
          </p:cNvSpPr>
          <p:nvPr>
            <p:ph type="sldImg"/>
          </p:nvPr>
        </p:nvSpPr>
        <p:spPr>
          <a:ln/>
        </p:spPr>
      </p:sp>
      <p:sp>
        <p:nvSpPr>
          <p:cNvPr id="13315" name="Symbol zastępczy notatek 2">
            <a:extLst>
              <a:ext uri="{FF2B5EF4-FFF2-40B4-BE49-F238E27FC236}">
                <a16:creationId xmlns:a16="http://schemas.microsoft.com/office/drawing/2014/main" id="{319396B8-4AA2-4F8D-8B32-36B3A8FF1A10}"/>
              </a:ext>
            </a:extLst>
          </p:cNvPr>
          <p:cNvSpPr>
            <a:spLocks noGrp="1" noChangeArrowheads="1"/>
          </p:cNvSpPr>
          <p:nvPr>
            <p:ph type="body" idx="1"/>
          </p:nvPr>
        </p:nvSpPr>
        <p:spPr>
          <a:noFill/>
        </p:spPr>
        <p:txBody>
          <a:bodyPr/>
          <a:lstStyle/>
          <a:p>
            <a:endParaRPr lang="pl-PL" altLang="pl-PL">
              <a:latin typeface="Arial" panose="020B0604020202020204" pitchFamily="34" charset="0"/>
              <a:cs typeface="Arial" panose="020B0604020202020204" pitchFamily="34" charset="0"/>
            </a:endParaRPr>
          </a:p>
        </p:txBody>
      </p:sp>
      <p:sp>
        <p:nvSpPr>
          <p:cNvPr id="13316" name="Symbol zastępczy numeru slajdu 3">
            <a:extLst>
              <a:ext uri="{FF2B5EF4-FFF2-40B4-BE49-F238E27FC236}">
                <a16:creationId xmlns:a16="http://schemas.microsoft.com/office/drawing/2014/main" id="{CB5F3785-B88F-48EF-9431-4EFB3EBB0C0B}"/>
              </a:ext>
            </a:extLst>
          </p:cNvPr>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13BC0E1C-BB21-4653-A0BD-4B2BA98AEF1A}" type="slidenum">
              <a:rPr lang="pl-PL" altLang="pl-PL" smtClean="0"/>
              <a:pPr>
                <a:spcBef>
                  <a:spcPct val="0"/>
                </a:spcBef>
              </a:pPr>
              <a:t>38</a:t>
            </a:fld>
            <a:endParaRPr lang="pl-PL" altLang="pl-PL"/>
          </a:p>
        </p:txBody>
      </p:sp>
    </p:spTree>
    <p:extLst>
      <p:ext uri="{BB962C8B-B14F-4D97-AF65-F5344CB8AC3E}">
        <p14:creationId xmlns:p14="http://schemas.microsoft.com/office/powerpoint/2010/main" val="328002045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ymbol zastępczy obrazu slajdu 1">
            <a:extLst>
              <a:ext uri="{FF2B5EF4-FFF2-40B4-BE49-F238E27FC236}">
                <a16:creationId xmlns:a16="http://schemas.microsoft.com/office/drawing/2014/main" id="{4E643449-8023-47C4-B8D0-B12B1396783F}"/>
              </a:ext>
            </a:extLst>
          </p:cNvPr>
          <p:cNvSpPr>
            <a:spLocks noGrp="1" noRot="1" noChangeAspect="1" noChangeArrowheads="1" noTextEdit="1"/>
          </p:cNvSpPr>
          <p:nvPr>
            <p:ph type="sldImg"/>
          </p:nvPr>
        </p:nvSpPr>
        <p:spPr>
          <a:ln/>
        </p:spPr>
      </p:sp>
      <p:sp>
        <p:nvSpPr>
          <p:cNvPr id="13315" name="Symbol zastępczy notatek 2">
            <a:extLst>
              <a:ext uri="{FF2B5EF4-FFF2-40B4-BE49-F238E27FC236}">
                <a16:creationId xmlns:a16="http://schemas.microsoft.com/office/drawing/2014/main" id="{319396B8-4AA2-4F8D-8B32-36B3A8FF1A10}"/>
              </a:ext>
            </a:extLst>
          </p:cNvPr>
          <p:cNvSpPr>
            <a:spLocks noGrp="1" noChangeArrowheads="1"/>
          </p:cNvSpPr>
          <p:nvPr>
            <p:ph type="body" idx="1"/>
          </p:nvPr>
        </p:nvSpPr>
        <p:spPr>
          <a:noFill/>
        </p:spPr>
        <p:txBody>
          <a:bodyPr/>
          <a:lstStyle/>
          <a:p>
            <a:endParaRPr lang="pl-PL" altLang="pl-PL">
              <a:latin typeface="Arial" panose="020B0604020202020204" pitchFamily="34" charset="0"/>
              <a:cs typeface="Arial" panose="020B0604020202020204" pitchFamily="34" charset="0"/>
            </a:endParaRPr>
          </a:p>
        </p:txBody>
      </p:sp>
      <p:sp>
        <p:nvSpPr>
          <p:cNvPr id="13316" name="Symbol zastępczy numeru slajdu 3">
            <a:extLst>
              <a:ext uri="{FF2B5EF4-FFF2-40B4-BE49-F238E27FC236}">
                <a16:creationId xmlns:a16="http://schemas.microsoft.com/office/drawing/2014/main" id="{CB5F3785-B88F-48EF-9431-4EFB3EBB0C0B}"/>
              </a:ext>
            </a:extLst>
          </p:cNvPr>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13BC0E1C-BB21-4653-A0BD-4B2BA98AEF1A}" type="slidenum">
              <a:rPr lang="pl-PL" altLang="pl-PL" smtClean="0"/>
              <a:pPr>
                <a:spcBef>
                  <a:spcPct val="0"/>
                </a:spcBef>
              </a:pPr>
              <a:t>39</a:t>
            </a:fld>
            <a:endParaRPr lang="pl-PL" altLang="pl-PL"/>
          </a:p>
        </p:txBody>
      </p:sp>
    </p:spTree>
    <p:extLst>
      <p:ext uri="{BB962C8B-B14F-4D97-AF65-F5344CB8AC3E}">
        <p14:creationId xmlns:p14="http://schemas.microsoft.com/office/powerpoint/2010/main" val="965954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ymbol zastępczy obrazu slajdu 1">
            <a:extLst>
              <a:ext uri="{FF2B5EF4-FFF2-40B4-BE49-F238E27FC236}">
                <a16:creationId xmlns:a16="http://schemas.microsoft.com/office/drawing/2014/main" id="{4E643449-8023-47C4-B8D0-B12B1396783F}"/>
              </a:ext>
            </a:extLst>
          </p:cNvPr>
          <p:cNvSpPr>
            <a:spLocks noGrp="1" noRot="1" noChangeAspect="1" noChangeArrowheads="1" noTextEdit="1"/>
          </p:cNvSpPr>
          <p:nvPr>
            <p:ph type="sldImg"/>
          </p:nvPr>
        </p:nvSpPr>
        <p:spPr>
          <a:ln/>
        </p:spPr>
      </p:sp>
      <p:sp>
        <p:nvSpPr>
          <p:cNvPr id="13315" name="Symbol zastępczy notatek 2">
            <a:extLst>
              <a:ext uri="{FF2B5EF4-FFF2-40B4-BE49-F238E27FC236}">
                <a16:creationId xmlns:a16="http://schemas.microsoft.com/office/drawing/2014/main" id="{319396B8-4AA2-4F8D-8B32-36B3A8FF1A10}"/>
              </a:ext>
            </a:extLst>
          </p:cNvPr>
          <p:cNvSpPr>
            <a:spLocks noGrp="1" noChangeArrowheads="1"/>
          </p:cNvSpPr>
          <p:nvPr>
            <p:ph type="body" idx="1"/>
          </p:nvPr>
        </p:nvSpPr>
        <p:spPr>
          <a:noFill/>
        </p:spPr>
        <p:txBody>
          <a:bodyPr/>
          <a:lstStyle/>
          <a:p>
            <a:endParaRPr lang="pl-PL" altLang="pl-PL">
              <a:latin typeface="Arial" panose="020B0604020202020204" pitchFamily="34" charset="0"/>
              <a:cs typeface="Arial" panose="020B0604020202020204" pitchFamily="34" charset="0"/>
            </a:endParaRPr>
          </a:p>
        </p:txBody>
      </p:sp>
      <p:sp>
        <p:nvSpPr>
          <p:cNvPr id="13316" name="Symbol zastępczy numeru slajdu 3">
            <a:extLst>
              <a:ext uri="{FF2B5EF4-FFF2-40B4-BE49-F238E27FC236}">
                <a16:creationId xmlns:a16="http://schemas.microsoft.com/office/drawing/2014/main" id="{CB5F3785-B88F-48EF-9431-4EFB3EBB0C0B}"/>
              </a:ext>
            </a:extLst>
          </p:cNvPr>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13BC0E1C-BB21-4653-A0BD-4B2BA98AEF1A}" type="slidenum">
              <a:rPr lang="pl-PL" altLang="pl-PL" smtClean="0"/>
              <a:pPr>
                <a:spcBef>
                  <a:spcPct val="0"/>
                </a:spcBef>
              </a:pPr>
              <a:t>4</a:t>
            </a:fld>
            <a:endParaRPr lang="pl-PL" altLang="pl-PL"/>
          </a:p>
        </p:txBody>
      </p:sp>
    </p:spTree>
    <p:extLst>
      <p:ext uri="{BB962C8B-B14F-4D97-AF65-F5344CB8AC3E}">
        <p14:creationId xmlns:p14="http://schemas.microsoft.com/office/powerpoint/2010/main" val="226224203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ymbol zastępczy obrazu slajdu 1">
            <a:extLst>
              <a:ext uri="{FF2B5EF4-FFF2-40B4-BE49-F238E27FC236}">
                <a16:creationId xmlns:a16="http://schemas.microsoft.com/office/drawing/2014/main" id="{4E643449-8023-47C4-B8D0-B12B1396783F}"/>
              </a:ext>
            </a:extLst>
          </p:cNvPr>
          <p:cNvSpPr>
            <a:spLocks noGrp="1" noRot="1" noChangeAspect="1" noChangeArrowheads="1" noTextEdit="1"/>
          </p:cNvSpPr>
          <p:nvPr>
            <p:ph type="sldImg"/>
          </p:nvPr>
        </p:nvSpPr>
        <p:spPr>
          <a:ln/>
        </p:spPr>
      </p:sp>
      <p:sp>
        <p:nvSpPr>
          <p:cNvPr id="13315" name="Symbol zastępczy notatek 2">
            <a:extLst>
              <a:ext uri="{FF2B5EF4-FFF2-40B4-BE49-F238E27FC236}">
                <a16:creationId xmlns:a16="http://schemas.microsoft.com/office/drawing/2014/main" id="{319396B8-4AA2-4F8D-8B32-36B3A8FF1A10}"/>
              </a:ext>
            </a:extLst>
          </p:cNvPr>
          <p:cNvSpPr>
            <a:spLocks noGrp="1" noChangeArrowheads="1"/>
          </p:cNvSpPr>
          <p:nvPr>
            <p:ph type="body" idx="1"/>
          </p:nvPr>
        </p:nvSpPr>
        <p:spPr>
          <a:noFill/>
        </p:spPr>
        <p:txBody>
          <a:bodyPr/>
          <a:lstStyle/>
          <a:p>
            <a:endParaRPr lang="pl-PL" altLang="pl-PL">
              <a:latin typeface="Arial" panose="020B0604020202020204" pitchFamily="34" charset="0"/>
              <a:cs typeface="Arial" panose="020B0604020202020204" pitchFamily="34" charset="0"/>
            </a:endParaRPr>
          </a:p>
        </p:txBody>
      </p:sp>
      <p:sp>
        <p:nvSpPr>
          <p:cNvPr id="13316" name="Symbol zastępczy numeru slajdu 3">
            <a:extLst>
              <a:ext uri="{FF2B5EF4-FFF2-40B4-BE49-F238E27FC236}">
                <a16:creationId xmlns:a16="http://schemas.microsoft.com/office/drawing/2014/main" id="{CB5F3785-B88F-48EF-9431-4EFB3EBB0C0B}"/>
              </a:ext>
            </a:extLst>
          </p:cNvPr>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13BC0E1C-BB21-4653-A0BD-4B2BA98AEF1A}" type="slidenum">
              <a:rPr lang="pl-PL" altLang="pl-PL" smtClean="0"/>
              <a:pPr>
                <a:spcBef>
                  <a:spcPct val="0"/>
                </a:spcBef>
              </a:pPr>
              <a:t>40</a:t>
            </a:fld>
            <a:endParaRPr lang="pl-PL" altLang="pl-PL"/>
          </a:p>
        </p:txBody>
      </p:sp>
    </p:spTree>
    <p:extLst>
      <p:ext uri="{BB962C8B-B14F-4D97-AF65-F5344CB8AC3E}">
        <p14:creationId xmlns:p14="http://schemas.microsoft.com/office/powerpoint/2010/main" val="426161318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ymbol zastępczy obrazu slajdu 1">
            <a:extLst>
              <a:ext uri="{FF2B5EF4-FFF2-40B4-BE49-F238E27FC236}">
                <a16:creationId xmlns:a16="http://schemas.microsoft.com/office/drawing/2014/main" id="{4E643449-8023-47C4-B8D0-B12B1396783F}"/>
              </a:ext>
            </a:extLst>
          </p:cNvPr>
          <p:cNvSpPr>
            <a:spLocks noGrp="1" noRot="1" noChangeAspect="1" noChangeArrowheads="1" noTextEdit="1"/>
          </p:cNvSpPr>
          <p:nvPr>
            <p:ph type="sldImg"/>
          </p:nvPr>
        </p:nvSpPr>
        <p:spPr>
          <a:ln/>
        </p:spPr>
      </p:sp>
      <p:sp>
        <p:nvSpPr>
          <p:cNvPr id="13315" name="Symbol zastępczy notatek 2">
            <a:extLst>
              <a:ext uri="{FF2B5EF4-FFF2-40B4-BE49-F238E27FC236}">
                <a16:creationId xmlns:a16="http://schemas.microsoft.com/office/drawing/2014/main" id="{319396B8-4AA2-4F8D-8B32-36B3A8FF1A10}"/>
              </a:ext>
            </a:extLst>
          </p:cNvPr>
          <p:cNvSpPr>
            <a:spLocks noGrp="1" noChangeArrowheads="1"/>
          </p:cNvSpPr>
          <p:nvPr>
            <p:ph type="body" idx="1"/>
          </p:nvPr>
        </p:nvSpPr>
        <p:spPr>
          <a:noFill/>
        </p:spPr>
        <p:txBody>
          <a:bodyPr/>
          <a:lstStyle/>
          <a:p>
            <a:endParaRPr lang="pl-PL" altLang="pl-PL">
              <a:latin typeface="Arial" panose="020B0604020202020204" pitchFamily="34" charset="0"/>
              <a:cs typeface="Arial" panose="020B0604020202020204" pitchFamily="34" charset="0"/>
            </a:endParaRPr>
          </a:p>
        </p:txBody>
      </p:sp>
      <p:sp>
        <p:nvSpPr>
          <p:cNvPr id="13316" name="Symbol zastępczy numeru slajdu 3">
            <a:extLst>
              <a:ext uri="{FF2B5EF4-FFF2-40B4-BE49-F238E27FC236}">
                <a16:creationId xmlns:a16="http://schemas.microsoft.com/office/drawing/2014/main" id="{CB5F3785-B88F-48EF-9431-4EFB3EBB0C0B}"/>
              </a:ext>
            </a:extLst>
          </p:cNvPr>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13BC0E1C-BB21-4653-A0BD-4B2BA98AEF1A}" type="slidenum">
              <a:rPr lang="pl-PL" altLang="pl-PL" smtClean="0"/>
              <a:pPr>
                <a:spcBef>
                  <a:spcPct val="0"/>
                </a:spcBef>
              </a:pPr>
              <a:t>41</a:t>
            </a:fld>
            <a:endParaRPr lang="pl-PL" altLang="pl-PL"/>
          </a:p>
        </p:txBody>
      </p:sp>
    </p:spTree>
    <p:extLst>
      <p:ext uri="{BB962C8B-B14F-4D97-AF65-F5344CB8AC3E}">
        <p14:creationId xmlns:p14="http://schemas.microsoft.com/office/powerpoint/2010/main" val="342971744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ymbol zastępczy obrazu slajdu 1">
            <a:extLst>
              <a:ext uri="{FF2B5EF4-FFF2-40B4-BE49-F238E27FC236}">
                <a16:creationId xmlns:a16="http://schemas.microsoft.com/office/drawing/2014/main" id="{4E643449-8023-47C4-B8D0-B12B1396783F}"/>
              </a:ext>
            </a:extLst>
          </p:cNvPr>
          <p:cNvSpPr>
            <a:spLocks noGrp="1" noRot="1" noChangeAspect="1" noChangeArrowheads="1" noTextEdit="1"/>
          </p:cNvSpPr>
          <p:nvPr>
            <p:ph type="sldImg"/>
          </p:nvPr>
        </p:nvSpPr>
        <p:spPr>
          <a:ln/>
        </p:spPr>
      </p:sp>
      <p:sp>
        <p:nvSpPr>
          <p:cNvPr id="13315" name="Symbol zastępczy notatek 2">
            <a:extLst>
              <a:ext uri="{FF2B5EF4-FFF2-40B4-BE49-F238E27FC236}">
                <a16:creationId xmlns:a16="http://schemas.microsoft.com/office/drawing/2014/main" id="{319396B8-4AA2-4F8D-8B32-36B3A8FF1A10}"/>
              </a:ext>
            </a:extLst>
          </p:cNvPr>
          <p:cNvSpPr>
            <a:spLocks noGrp="1" noChangeArrowheads="1"/>
          </p:cNvSpPr>
          <p:nvPr>
            <p:ph type="body" idx="1"/>
          </p:nvPr>
        </p:nvSpPr>
        <p:spPr>
          <a:noFill/>
        </p:spPr>
        <p:txBody>
          <a:bodyPr/>
          <a:lstStyle/>
          <a:p>
            <a:endParaRPr lang="pl-PL" altLang="pl-PL">
              <a:latin typeface="Arial" panose="020B0604020202020204" pitchFamily="34" charset="0"/>
              <a:cs typeface="Arial" panose="020B0604020202020204" pitchFamily="34" charset="0"/>
            </a:endParaRPr>
          </a:p>
        </p:txBody>
      </p:sp>
      <p:sp>
        <p:nvSpPr>
          <p:cNvPr id="13316" name="Symbol zastępczy numeru slajdu 3">
            <a:extLst>
              <a:ext uri="{FF2B5EF4-FFF2-40B4-BE49-F238E27FC236}">
                <a16:creationId xmlns:a16="http://schemas.microsoft.com/office/drawing/2014/main" id="{CB5F3785-B88F-48EF-9431-4EFB3EBB0C0B}"/>
              </a:ext>
            </a:extLst>
          </p:cNvPr>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13BC0E1C-BB21-4653-A0BD-4B2BA98AEF1A}" type="slidenum">
              <a:rPr lang="pl-PL" altLang="pl-PL" smtClean="0"/>
              <a:pPr>
                <a:spcBef>
                  <a:spcPct val="0"/>
                </a:spcBef>
              </a:pPr>
              <a:t>42</a:t>
            </a:fld>
            <a:endParaRPr lang="pl-PL" altLang="pl-PL"/>
          </a:p>
        </p:txBody>
      </p:sp>
    </p:spTree>
    <p:extLst>
      <p:ext uri="{BB962C8B-B14F-4D97-AF65-F5344CB8AC3E}">
        <p14:creationId xmlns:p14="http://schemas.microsoft.com/office/powerpoint/2010/main" val="220097717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ymbol zastępczy obrazu slajdu 1">
            <a:extLst>
              <a:ext uri="{FF2B5EF4-FFF2-40B4-BE49-F238E27FC236}">
                <a16:creationId xmlns:a16="http://schemas.microsoft.com/office/drawing/2014/main" id="{4E643449-8023-47C4-B8D0-B12B1396783F}"/>
              </a:ext>
            </a:extLst>
          </p:cNvPr>
          <p:cNvSpPr>
            <a:spLocks noGrp="1" noRot="1" noChangeAspect="1" noChangeArrowheads="1" noTextEdit="1"/>
          </p:cNvSpPr>
          <p:nvPr>
            <p:ph type="sldImg"/>
          </p:nvPr>
        </p:nvSpPr>
        <p:spPr>
          <a:ln/>
        </p:spPr>
      </p:sp>
      <p:sp>
        <p:nvSpPr>
          <p:cNvPr id="13315" name="Symbol zastępczy notatek 2">
            <a:extLst>
              <a:ext uri="{FF2B5EF4-FFF2-40B4-BE49-F238E27FC236}">
                <a16:creationId xmlns:a16="http://schemas.microsoft.com/office/drawing/2014/main" id="{319396B8-4AA2-4F8D-8B32-36B3A8FF1A10}"/>
              </a:ext>
            </a:extLst>
          </p:cNvPr>
          <p:cNvSpPr>
            <a:spLocks noGrp="1" noChangeArrowheads="1"/>
          </p:cNvSpPr>
          <p:nvPr>
            <p:ph type="body" idx="1"/>
          </p:nvPr>
        </p:nvSpPr>
        <p:spPr>
          <a:noFill/>
        </p:spPr>
        <p:txBody>
          <a:bodyPr/>
          <a:lstStyle/>
          <a:p>
            <a:endParaRPr lang="pl-PL" altLang="pl-PL">
              <a:latin typeface="Arial" panose="020B0604020202020204" pitchFamily="34" charset="0"/>
              <a:cs typeface="Arial" panose="020B0604020202020204" pitchFamily="34" charset="0"/>
            </a:endParaRPr>
          </a:p>
        </p:txBody>
      </p:sp>
      <p:sp>
        <p:nvSpPr>
          <p:cNvPr id="13316" name="Symbol zastępczy numeru slajdu 3">
            <a:extLst>
              <a:ext uri="{FF2B5EF4-FFF2-40B4-BE49-F238E27FC236}">
                <a16:creationId xmlns:a16="http://schemas.microsoft.com/office/drawing/2014/main" id="{CB5F3785-B88F-48EF-9431-4EFB3EBB0C0B}"/>
              </a:ext>
            </a:extLst>
          </p:cNvPr>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13BC0E1C-BB21-4653-A0BD-4B2BA98AEF1A}" type="slidenum">
              <a:rPr lang="pl-PL" altLang="pl-PL" smtClean="0"/>
              <a:pPr>
                <a:spcBef>
                  <a:spcPct val="0"/>
                </a:spcBef>
              </a:pPr>
              <a:t>43</a:t>
            </a:fld>
            <a:endParaRPr lang="pl-PL" altLang="pl-PL"/>
          </a:p>
        </p:txBody>
      </p:sp>
    </p:spTree>
    <p:extLst>
      <p:ext uri="{BB962C8B-B14F-4D97-AF65-F5344CB8AC3E}">
        <p14:creationId xmlns:p14="http://schemas.microsoft.com/office/powerpoint/2010/main" val="157058769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ymbol zastępczy obrazu slajdu 1">
            <a:extLst>
              <a:ext uri="{FF2B5EF4-FFF2-40B4-BE49-F238E27FC236}">
                <a16:creationId xmlns:a16="http://schemas.microsoft.com/office/drawing/2014/main" id="{4E643449-8023-47C4-B8D0-B12B1396783F}"/>
              </a:ext>
            </a:extLst>
          </p:cNvPr>
          <p:cNvSpPr>
            <a:spLocks noGrp="1" noRot="1" noChangeAspect="1" noChangeArrowheads="1" noTextEdit="1"/>
          </p:cNvSpPr>
          <p:nvPr>
            <p:ph type="sldImg"/>
          </p:nvPr>
        </p:nvSpPr>
        <p:spPr>
          <a:ln/>
        </p:spPr>
      </p:sp>
      <p:sp>
        <p:nvSpPr>
          <p:cNvPr id="13315" name="Symbol zastępczy notatek 2">
            <a:extLst>
              <a:ext uri="{FF2B5EF4-FFF2-40B4-BE49-F238E27FC236}">
                <a16:creationId xmlns:a16="http://schemas.microsoft.com/office/drawing/2014/main" id="{319396B8-4AA2-4F8D-8B32-36B3A8FF1A10}"/>
              </a:ext>
            </a:extLst>
          </p:cNvPr>
          <p:cNvSpPr>
            <a:spLocks noGrp="1" noChangeArrowheads="1"/>
          </p:cNvSpPr>
          <p:nvPr>
            <p:ph type="body" idx="1"/>
          </p:nvPr>
        </p:nvSpPr>
        <p:spPr>
          <a:noFill/>
        </p:spPr>
        <p:txBody>
          <a:bodyPr/>
          <a:lstStyle/>
          <a:p>
            <a:endParaRPr lang="pl-PL" altLang="pl-PL">
              <a:latin typeface="Arial" panose="020B0604020202020204" pitchFamily="34" charset="0"/>
              <a:cs typeface="Arial" panose="020B0604020202020204" pitchFamily="34" charset="0"/>
            </a:endParaRPr>
          </a:p>
        </p:txBody>
      </p:sp>
      <p:sp>
        <p:nvSpPr>
          <p:cNvPr id="13316" name="Symbol zastępczy numeru slajdu 3">
            <a:extLst>
              <a:ext uri="{FF2B5EF4-FFF2-40B4-BE49-F238E27FC236}">
                <a16:creationId xmlns:a16="http://schemas.microsoft.com/office/drawing/2014/main" id="{CB5F3785-B88F-48EF-9431-4EFB3EBB0C0B}"/>
              </a:ext>
            </a:extLst>
          </p:cNvPr>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13BC0E1C-BB21-4653-A0BD-4B2BA98AEF1A}" type="slidenum">
              <a:rPr lang="pl-PL" altLang="pl-PL" smtClean="0"/>
              <a:pPr>
                <a:spcBef>
                  <a:spcPct val="0"/>
                </a:spcBef>
              </a:pPr>
              <a:t>44</a:t>
            </a:fld>
            <a:endParaRPr lang="pl-PL" altLang="pl-PL"/>
          </a:p>
        </p:txBody>
      </p:sp>
    </p:spTree>
    <p:extLst>
      <p:ext uri="{BB962C8B-B14F-4D97-AF65-F5344CB8AC3E}">
        <p14:creationId xmlns:p14="http://schemas.microsoft.com/office/powerpoint/2010/main" val="43544991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ymbol zastępczy obrazu slajdu 1">
            <a:extLst>
              <a:ext uri="{FF2B5EF4-FFF2-40B4-BE49-F238E27FC236}">
                <a16:creationId xmlns:a16="http://schemas.microsoft.com/office/drawing/2014/main" id="{4E643449-8023-47C4-B8D0-B12B1396783F}"/>
              </a:ext>
            </a:extLst>
          </p:cNvPr>
          <p:cNvSpPr>
            <a:spLocks noGrp="1" noRot="1" noChangeAspect="1" noChangeArrowheads="1" noTextEdit="1"/>
          </p:cNvSpPr>
          <p:nvPr>
            <p:ph type="sldImg"/>
          </p:nvPr>
        </p:nvSpPr>
        <p:spPr>
          <a:ln/>
        </p:spPr>
      </p:sp>
      <p:sp>
        <p:nvSpPr>
          <p:cNvPr id="13315" name="Symbol zastępczy notatek 2">
            <a:extLst>
              <a:ext uri="{FF2B5EF4-FFF2-40B4-BE49-F238E27FC236}">
                <a16:creationId xmlns:a16="http://schemas.microsoft.com/office/drawing/2014/main" id="{319396B8-4AA2-4F8D-8B32-36B3A8FF1A10}"/>
              </a:ext>
            </a:extLst>
          </p:cNvPr>
          <p:cNvSpPr>
            <a:spLocks noGrp="1" noChangeArrowheads="1"/>
          </p:cNvSpPr>
          <p:nvPr>
            <p:ph type="body" idx="1"/>
          </p:nvPr>
        </p:nvSpPr>
        <p:spPr>
          <a:noFill/>
        </p:spPr>
        <p:txBody>
          <a:bodyPr/>
          <a:lstStyle/>
          <a:p>
            <a:endParaRPr lang="pl-PL" altLang="pl-PL">
              <a:latin typeface="Arial" panose="020B0604020202020204" pitchFamily="34" charset="0"/>
              <a:cs typeface="Arial" panose="020B0604020202020204" pitchFamily="34" charset="0"/>
            </a:endParaRPr>
          </a:p>
        </p:txBody>
      </p:sp>
      <p:sp>
        <p:nvSpPr>
          <p:cNvPr id="13316" name="Symbol zastępczy numeru slajdu 3">
            <a:extLst>
              <a:ext uri="{FF2B5EF4-FFF2-40B4-BE49-F238E27FC236}">
                <a16:creationId xmlns:a16="http://schemas.microsoft.com/office/drawing/2014/main" id="{CB5F3785-B88F-48EF-9431-4EFB3EBB0C0B}"/>
              </a:ext>
            </a:extLst>
          </p:cNvPr>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13BC0E1C-BB21-4653-A0BD-4B2BA98AEF1A}" type="slidenum">
              <a:rPr lang="pl-PL" altLang="pl-PL" smtClean="0"/>
              <a:pPr>
                <a:spcBef>
                  <a:spcPct val="0"/>
                </a:spcBef>
              </a:pPr>
              <a:t>45</a:t>
            </a:fld>
            <a:endParaRPr lang="pl-PL" altLang="pl-PL"/>
          </a:p>
        </p:txBody>
      </p:sp>
    </p:spTree>
    <p:extLst>
      <p:ext uri="{BB962C8B-B14F-4D97-AF65-F5344CB8AC3E}">
        <p14:creationId xmlns:p14="http://schemas.microsoft.com/office/powerpoint/2010/main" val="283268986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ymbol zastępczy obrazu slajdu 1">
            <a:extLst>
              <a:ext uri="{FF2B5EF4-FFF2-40B4-BE49-F238E27FC236}">
                <a16:creationId xmlns:a16="http://schemas.microsoft.com/office/drawing/2014/main" id="{4E643449-8023-47C4-B8D0-B12B1396783F}"/>
              </a:ext>
            </a:extLst>
          </p:cNvPr>
          <p:cNvSpPr>
            <a:spLocks noGrp="1" noRot="1" noChangeAspect="1" noChangeArrowheads="1" noTextEdit="1"/>
          </p:cNvSpPr>
          <p:nvPr>
            <p:ph type="sldImg"/>
          </p:nvPr>
        </p:nvSpPr>
        <p:spPr>
          <a:ln/>
        </p:spPr>
      </p:sp>
      <p:sp>
        <p:nvSpPr>
          <p:cNvPr id="13315" name="Symbol zastępczy notatek 2">
            <a:extLst>
              <a:ext uri="{FF2B5EF4-FFF2-40B4-BE49-F238E27FC236}">
                <a16:creationId xmlns:a16="http://schemas.microsoft.com/office/drawing/2014/main" id="{319396B8-4AA2-4F8D-8B32-36B3A8FF1A10}"/>
              </a:ext>
            </a:extLst>
          </p:cNvPr>
          <p:cNvSpPr>
            <a:spLocks noGrp="1" noChangeArrowheads="1"/>
          </p:cNvSpPr>
          <p:nvPr>
            <p:ph type="body" idx="1"/>
          </p:nvPr>
        </p:nvSpPr>
        <p:spPr>
          <a:noFill/>
        </p:spPr>
        <p:txBody>
          <a:bodyPr/>
          <a:lstStyle/>
          <a:p>
            <a:endParaRPr lang="pl-PL" altLang="pl-PL">
              <a:latin typeface="Arial" panose="020B0604020202020204" pitchFamily="34" charset="0"/>
              <a:cs typeface="Arial" panose="020B0604020202020204" pitchFamily="34" charset="0"/>
            </a:endParaRPr>
          </a:p>
        </p:txBody>
      </p:sp>
      <p:sp>
        <p:nvSpPr>
          <p:cNvPr id="13316" name="Symbol zastępczy numeru slajdu 3">
            <a:extLst>
              <a:ext uri="{FF2B5EF4-FFF2-40B4-BE49-F238E27FC236}">
                <a16:creationId xmlns:a16="http://schemas.microsoft.com/office/drawing/2014/main" id="{CB5F3785-B88F-48EF-9431-4EFB3EBB0C0B}"/>
              </a:ext>
            </a:extLst>
          </p:cNvPr>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13BC0E1C-BB21-4653-A0BD-4B2BA98AEF1A}" type="slidenum">
              <a:rPr lang="pl-PL" altLang="pl-PL" smtClean="0"/>
              <a:pPr>
                <a:spcBef>
                  <a:spcPct val="0"/>
                </a:spcBef>
              </a:pPr>
              <a:t>46</a:t>
            </a:fld>
            <a:endParaRPr lang="pl-PL" altLang="pl-PL"/>
          </a:p>
        </p:txBody>
      </p:sp>
    </p:spTree>
    <p:extLst>
      <p:ext uri="{BB962C8B-B14F-4D97-AF65-F5344CB8AC3E}">
        <p14:creationId xmlns:p14="http://schemas.microsoft.com/office/powerpoint/2010/main" val="337553634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ymbol zastępczy obrazu slajdu 1">
            <a:extLst>
              <a:ext uri="{FF2B5EF4-FFF2-40B4-BE49-F238E27FC236}">
                <a16:creationId xmlns:a16="http://schemas.microsoft.com/office/drawing/2014/main" id="{4E643449-8023-47C4-B8D0-B12B1396783F}"/>
              </a:ext>
            </a:extLst>
          </p:cNvPr>
          <p:cNvSpPr>
            <a:spLocks noGrp="1" noRot="1" noChangeAspect="1" noChangeArrowheads="1" noTextEdit="1"/>
          </p:cNvSpPr>
          <p:nvPr>
            <p:ph type="sldImg"/>
          </p:nvPr>
        </p:nvSpPr>
        <p:spPr>
          <a:ln/>
        </p:spPr>
      </p:sp>
      <p:sp>
        <p:nvSpPr>
          <p:cNvPr id="13315" name="Symbol zastępczy notatek 2">
            <a:extLst>
              <a:ext uri="{FF2B5EF4-FFF2-40B4-BE49-F238E27FC236}">
                <a16:creationId xmlns:a16="http://schemas.microsoft.com/office/drawing/2014/main" id="{319396B8-4AA2-4F8D-8B32-36B3A8FF1A10}"/>
              </a:ext>
            </a:extLst>
          </p:cNvPr>
          <p:cNvSpPr>
            <a:spLocks noGrp="1" noChangeArrowheads="1"/>
          </p:cNvSpPr>
          <p:nvPr>
            <p:ph type="body" idx="1"/>
          </p:nvPr>
        </p:nvSpPr>
        <p:spPr>
          <a:noFill/>
        </p:spPr>
        <p:txBody>
          <a:bodyPr/>
          <a:lstStyle/>
          <a:p>
            <a:endParaRPr lang="pl-PL" altLang="pl-PL">
              <a:latin typeface="Arial" panose="020B0604020202020204" pitchFamily="34" charset="0"/>
              <a:cs typeface="Arial" panose="020B0604020202020204" pitchFamily="34" charset="0"/>
            </a:endParaRPr>
          </a:p>
        </p:txBody>
      </p:sp>
      <p:sp>
        <p:nvSpPr>
          <p:cNvPr id="13316" name="Symbol zastępczy numeru slajdu 3">
            <a:extLst>
              <a:ext uri="{FF2B5EF4-FFF2-40B4-BE49-F238E27FC236}">
                <a16:creationId xmlns:a16="http://schemas.microsoft.com/office/drawing/2014/main" id="{CB5F3785-B88F-48EF-9431-4EFB3EBB0C0B}"/>
              </a:ext>
            </a:extLst>
          </p:cNvPr>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13BC0E1C-BB21-4653-A0BD-4B2BA98AEF1A}" type="slidenum">
              <a:rPr lang="pl-PL" altLang="pl-PL" smtClean="0"/>
              <a:pPr>
                <a:spcBef>
                  <a:spcPct val="0"/>
                </a:spcBef>
              </a:pPr>
              <a:t>47</a:t>
            </a:fld>
            <a:endParaRPr lang="pl-PL" altLang="pl-PL"/>
          </a:p>
        </p:txBody>
      </p:sp>
    </p:spTree>
    <p:extLst>
      <p:ext uri="{BB962C8B-B14F-4D97-AF65-F5344CB8AC3E}">
        <p14:creationId xmlns:p14="http://schemas.microsoft.com/office/powerpoint/2010/main" val="180859341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ymbol zastępczy obrazu slajdu 1">
            <a:extLst>
              <a:ext uri="{FF2B5EF4-FFF2-40B4-BE49-F238E27FC236}">
                <a16:creationId xmlns:a16="http://schemas.microsoft.com/office/drawing/2014/main" id="{4E643449-8023-47C4-B8D0-B12B1396783F}"/>
              </a:ext>
            </a:extLst>
          </p:cNvPr>
          <p:cNvSpPr>
            <a:spLocks noGrp="1" noRot="1" noChangeAspect="1" noChangeArrowheads="1" noTextEdit="1"/>
          </p:cNvSpPr>
          <p:nvPr>
            <p:ph type="sldImg"/>
          </p:nvPr>
        </p:nvSpPr>
        <p:spPr>
          <a:ln/>
        </p:spPr>
      </p:sp>
      <p:sp>
        <p:nvSpPr>
          <p:cNvPr id="13315" name="Symbol zastępczy notatek 2">
            <a:extLst>
              <a:ext uri="{FF2B5EF4-FFF2-40B4-BE49-F238E27FC236}">
                <a16:creationId xmlns:a16="http://schemas.microsoft.com/office/drawing/2014/main" id="{319396B8-4AA2-4F8D-8B32-36B3A8FF1A10}"/>
              </a:ext>
            </a:extLst>
          </p:cNvPr>
          <p:cNvSpPr>
            <a:spLocks noGrp="1" noChangeArrowheads="1"/>
          </p:cNvSpPr>
          <p:nvPr>
            <p:ph type="body" idx="1"/>
          </p:nvPr>
        </p:nvSpPr>
        <p:spPr>
          <a:noFill/>
        </p:spPr>
        <p:txBody>
          <a:bodyPr/>
          <a:lstStyle/>
          <a:p>
            <a:endParaRPr lang="pl-PL" altLang="pl-PL">
              <a:latin typeface="Arial" panose="020B0604020202020204" pitchFamily="34" charset="0"/>
              <a:cs typeface="Arial" panose="020B0604020202020204" pitchFamily="34" charset="0"/>
            </a:endParaRPr>
          </a:p>
        </p:txBody>
      </p:sp>
      <p:sp>
        <p:nvSpPr>
          <p:cNvPr id="13316" name="Symbol zastępczy numeru slajdu 3">
            <a:extLst>
              <a:ext uri="{FF2B5EF4-FFF2-40B4-BE49-F238E27FC236}">
                <a16:creationId xmlns:a16="http://schemas.microsoft.com/office/drawing/2014/main" id="{CB5F3785-B88F-48EF-9431-4EFB3EBB0C0B}"/>
              </a:ext>
            </a:extLst>
          </p:cNvPr>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13BC0E1C-BB21-4653-A0BD-4B2BA98AEF1A}" type="slidenum">
              <a:rPr lang="pl-PL" altLang="pl-PL" smtClean="0"/>
              <a:pPr>
                <a:spcBef>
                  <a:spcPct val="0"/>
                </a:spcBef>
              </a:pPr>
              <a:t>48</a:t>
            </a:fld>
            <a:endParaRPr lang="pl-PL" altLang="pl-PL"/>
          </a:p>
        </p:txBody>
      </p:sp>
    </p:spTree>
    <p:extLst>
      <p:ext uri="{BB962C8B-B14F-4D97-AF65-F5344CB8AC3E}">
        <p14:creationId xmlns:p14="http://schemas.microsoft.com/office/powerpoint/2010/main" val="36088856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ymbol zastępczy obrazu slajdu 1">
            <a:extLst>
              <a:ext uri="{FF2B5EF4-FFF2-40B4-BE49-F238E27FC236}">
                <a16:creationId xmlns:a16="http://schemas.microsoft.com/office/drawing/2014/main" id="{4E643449-8023-47C4-B8D0-B12B1396783F}"/>
              </a:ext>
            </a:extLst>
          </p:cNvPr>
          <p:cNvSpPr>
            <a:spLocks noGrp="1" noRot="1" noChangeAspect="1" noChangeArrowheads="1" noTextEdit="1"/>
          </p:cNvSpPr>
          <p:nvPr>
            <p:ph type="sldImg"/>
          </p:nvPr>
        </p:nvSpPr>
        <p:spPr>
          <a:ln/>
        </p:spPr>
      </p:sp>
      <p:sp>
        <p:nvSpPr>
          <p:cNvPr id="13315" name="Symbol zastępczy notatek 2">
            <a:extLst>
              <a:ext uri="{FF2B5EF4-FFF2-40B4-BE49-F238E27FC236}">
                <a16:creationId xmlns:a16="http://schemas.microsoft.com/office/drawing/2014/main" id="{319396B8-4AA2-4F8D-8B32-36B3A8FF1A10}"/>
              </a:ext>
            </a:extLst>
          </p:cNvPr>
          <p:cNvSpPr>
            <a:spLocks noGrp="1" noChangeArrowheads="1"/>
          </p:cNvSpPr>
          <p:nvPr>
            <p:ph type="body" idx="1"/>
          </p:nvPr>
        </p:nvSpPr>
        <p:spPr>
          <a:noFill/>
        </p:spPr>
        <p:txBody>
          <a:bodyPr/>
          <a:lstStyle/>
          <a:p>
            <a:endParaRPr lang="pl-PL" altLang="pl-PL">
              <a:latin typeface="Arial" panose="020B0604020202020204" pitchFamily="34" charset="0"/>
              <a:cs typeface="Arial" panose="020B0604020202020204" pitchFamily="34" charset="0"/>
            </a:endParaRPr>
          </a:p>
        </p:txBody>
      </p:sp>
      <p:sp>
        <p:nvSpPr>
          <p:cNvPr id="13316" name="Symbol zastępczy numeru slajdu 3">
            <a:extLst>
              <a:ext uri="{FF2B5EF4-FFF2-40B4-BE49-F238E27FC236}">
                <a16:creationId xmlns:a16="http://schemas.microsoft.com/office/drawing/2014/main" id="{CB5F3785-B88F-48EF-9431-4EFB3EBB0C0B}"/>
              </a:ext>
            </a:extLst>
          </p:cNvPr>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13BC0E1C-BB21-4653-A0BD-4B2BA98AEF1A}" type="slidenum">
              <a:rPr lang="pl-PL" altLang="pl-PL" smtClean="0"/>
              <a:pPr>
                <a:spcBef>
                  <a:spcPct val="0"/>
                </a:spcBef>
              </a:pPr>
              <a:t>49</a:t>
            </a:fld>
            <a:endParaRPr lang="pl-PL" altLang="pl-PL"/>
          </a:p>
        </p:txBody>
      </p:sp>
    </p:spTree>
    <p:extLst>
      <p:ext uri="{BB962C8B-B14F-4D97-AF65-F5344CB8AC3E}">
        <p14:creationId xmlns:p14="http://schemas.microsoft.com/office/powerpoint/2010/main" val="666479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ymbol zastępczy obrazu slajdu 1">
            <a:extLst>
              <a:ext uri="{FF2B5EF4-FFF2-40B4-BE49-F238E27FC236}">
                <a16:creationId xmlns:a16="http://schemas.microsoft.com/office/drawing/2014/main" id="{4E643449-8023-47C4-B8D0-B12B1396783F}"/>
              </a:ext>
            </a:extLst>
          </p:cNvPr>
          <p:cNvSpPr>
            <a:spLocks noGrp="1" noRot="1" noChangeAspect="1" noChangeArrowheads="1" noTextEdit="1"/>
          </p:cNvSpPr>
          <p:nvPr>
            <p:ph type="sldImg"/>
          </p:nvPr>
        </p:nvSpPr>
        <p:spPr>
          <a:ln/>
        </p:spPr>
      </p:sp>
      <p:sp>
        <p:nvSpPr>
          <p:cNvPr id="13315" name="Symbol zastępczy notatek 2">
            <a:extLst>
              <a:ext uri="{FF2B5EF4-FFF2-40B4-BE49-F238E27FC236}">
                <a16:creationId xmlns:a16="http://schemas.microsoft.com/office/drawing/2014/main" id="{319396B8-4AA2-4F8D-8B32-36B3A8FF1A10}"/>
              </a:ext>
            </a:extLst>
          </p:cNvPr>
          <p:cNvSpPr>
            <a:spLocks noGrp="1" noChangeArrowheads="1"/>
          </p:cNvSpPr>
          <p:nvPr>
            <p:ph type="body" idx="1"/>
          </p:nvPr>
        </p:nvSpPr>
        <p:spPr>
          <a:noFill/>
        </p:spPr>
        <p:txBody>
          <a:bodyPr/>
          <a:lstStyle/>
          <a:p>
            <a:endParaRPr lang="pl-PL" altLang="pl-PL">
              <a:latin typeface="Arial" panose="020B0604020202020204" pitchFamily="34" charset="0"/>
              <a:cs typeface="Arial" panose="020B0604020202020204" pitchFamily="34" charset="0"/>
            </a:endParaRPr>
          </a:p>
        </p:txBody>
      </p:sp>
      <p:sp>
        <p:nvSpPr>
          <p:cNvPr id="13316" name="Symbol zastępczy numeru slajdu 3">
            <a:extLst>
              <a:ext uri="{FF2B5EF4-FFF2-40B4-BE49-F238E27FC236}">
                <a16:creationId xmlns:a16="http://schemas.microsoft.com/office/drawing/2014/main" id="{CB5F3785-B88F-48EF-9431-4EFB3EBB0C0B}"/>
              </a:ext>
            </a:extLst>
          </p:cNvPr>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13BC0E1C-BB21-4653-A0BD-4B2BA98AEF1A}" type="slidenum">
              <a:rPr lang="pl-PL" altLang="pl-PL" smtClean="0"/>
              <a:pPr>
                <a:spcBef>
                  <a:spcPct val="0"/>
                </a:spcBef>
              </a:pPr>
              <a:t>5</a:t>
            </a:fld>
            <a:endParaRPr lang="pl-PL" altLang="pl-PL"/>
          </a:p>
        </p:txBody>
      </p:sp>
    </p:spTree>
    <p:extLst>
      <p:ext uri="{BB962C8B-B14F-4D97-AF65-F5344CB8AC3E}">
        <p14:creationId xmlns:p14="http://schemas.microsoft.com/office/powerpoint/2010/main" val="90488593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ymbol zastępczy obrazu slajdu 1">
            <a:extLst>
              <a:ext uri="{FF2B5EF4-FFF2-40B4-BE49-F238E27FC236}">
                <a16:creationId xmlns:a16="http://schemas.microsoft.com/office/drawing/2014/main" id="{4E643449-8023-47C4-B8D0-B12B1396783F}"/>
              </a:ext>
            </a:extLst>
          </p:cNvPr>
          <p:cNvSpPr>
            <a:spLocks noGrp="1" noRot="1" noChangeAspect="1" noChangeArrowheads="1" noTextEdit="1"/>
          </p:cNvSpPr>
          <p:nvPr>
            <p:ph type="sldImg"/>
          </p:nvPr>
        </p:nvSpPr>
        <p:spPr>
          <a:ln/>
        </p:spPr>
      </p:sp>
      <p:sp>
        <p:nvSpPr>
          <p:cNvPr id="13315" name="Symbol zastępczy notatek 2">
            <a:extLst>
              <a:ext uri="{FF2B5EF4-FFF2-40B4-BE49-F238E27FC236}">
                <a16:creationId xmlns:a16="http://schemas.microsoft.com/office/drawing/2014/main" id="{319396B8-4AA2-4F8D-8B32-36B3A8FF1A10}"/>
              </a:ext>
            </a:extLst>
          </p:cNvPr>
          <p:cNvSpPr>
            <a:spLocks noGrp="1" noChangeArrowheads="1"/>
          </p:cNvSpPr>
          <p:nvPr>
            <p:ph type="body" idx="1"/>
          </p:nvPr>
        </p:nvSpPr>
        <p:spPr>
          <a:noFill/>
        </p:spPr>
        <p:txBody>
          <a:bodyPr/>
          <a:lstStyle/>
          <a:p>
            <a:endParaRPr lang="pl-PL" altLang="pl-PL">
              <a:latin typeface="Arial" panose="020B0604020202020204" pitchFamily="34" charset="0"/>
              <a:cs typeface="Arial" panose="020B0604020202020204" pitchFamily="34" charset="0"/>
            </a:endParaRPr>
          </a:p>
        </p:txBody>
      </p:sp>
      <p:sp>
        <p:nvSpPr>
          <p:cNvPr id="13316" name="Symbol zastępczy numeru slajdu 3">
            <a:extLst>
              <a:ext uri="{FF2B5EF4-FFF2-40B4-BE49-F238E27FC236}">
                <a16:creationId xmlns:a16="http://schemas.microsoft.com/office/drawing/2014/main" id="{CB5F3785-B88F-48EF-9431-4EFB3EBB0C0B}"/>
              </a:ext>
            </a:extLst>
          </p:cNvPr>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13BC0E1C-BB21-4653-A0BD-4B2BA98AEF1A}" type="slidenum">
              <a:rPr lang="pl-PL" altLang="pl-PL" smtClean="0"/>
              <a:pPr>
                <a:spcBef>
                  <a:spcPct val="0"/>
                </a:spcBef>
              </a:pPr>
              <a:t>50</a:t>
            </a:fld>
            <a:endParaRPr lang="pl-PL" altLang="pl-PL"/>
          </a:p>
        </p:txBody>
      </p:sp>
    </p:spTree>
    <p:extLst>
      <p:ext uri="{BB962C8B-B14F-4D97-AF65-F5344CB8AC3E}">
        <p14:creationId xmlns:p14="http://schemas.microsoft.com/office/powerpoint/2010/main" val="248578170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ymbol zastępczy obrazu slajdu 1">
            <a:extLst>
              <a:ext uri="{FF2B5EF4-FFF2-40B4-BE49-F238E27FC236}">
                <a16:creationId xmlns:a16="http://schemas.microsoft.com/office/drawing/2014/main" id="{4E643449-8023-47C4-B8D0-B12B1396783F}"/>
              </a:ext>
            </a:extLst>
          </p:cNvPr>
          <p:cNvSpPr>
            <a:spLocks noGrp="1" noRot="1" noChangeAspect="1" noChangeArrowheads="1" noTextEdit="1"/>
          </p:cNvSpPr>
          <p:nvPr>
            <p:ph type="sldImg"/>
          </p:nvPr>
        </p:nvSpPr>
        <p:spPr>
          <a:ln/>
        </p:spPr>
      </p:sp>
      <p:sp>
        <p:nvSpPr>
          <p:cNvPr id="13315" name="Symbol zastępczy notatek 2">
            <a:extLst>
              <a:ext uri="{FF2B5EF4-FFF2-40B4-BE49-F238E27FC236}">
                <a16:creationId xmlns:a16="http://schemas.microsoft.com/office/drawing/2014/main" id="{319396B8-4AA2-4F8D-8B32-36B3A8FF1A10}"/>
              </a:ext>
            </a:extLst>
          </p:cNvPr>
          <p:cNvSpPr>
            <a:spLocks noGrp="1" noChangeArrowheads="1"/>
          </p:cNvSpPr>
          <p:nvPr>
            <p:ph type="body" idx="1"/>
          </p:nvPr>
        </p:nvSpPr>
        <p:spPr>
          <a:noFill/>
        </p:spPr>
        <p:txBody>
          <a:bodyPr/>
          <a:lstStyle/>
          <a:p>
            <a:endParaRPr lang="pl-PL" altLang="pl-PL">
              <a:latin typeface="Arial" panose="020B0604020202020204" pitchFamily="34" charset="0"/>
              <a:cs typeface="Arial" panose="020B0604020202020204" pitchFamily="34" charset="0"/>
            </a:endParaRPr>
          </a:p>
        </p:txBody>
      </p:sp>
      <p:sp>
        <p:nvSpPr>
          <p:cNvPr id="13316" name="Symbol zastępczy numeru slajdu 3">
            <a:extLst>
              <a:ext uri="{FF2B5EF4-FFF2-40B4-BE49-F238E27FC236}">
                <a16:creationId xmlns:a16="http://schemas.microsoft.com/office/drawing/2014/main" id="{CB5F3785-B88F-48EF-9431-4EFB3EBB0C0B}"/>
              </a:ext>
            </a:extLst>
          </p:cNvPr>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13BC0E1C-BB21-4653-A0BD-4B2BA98AEF1A}" type="slidenum">
              <a:rPr lang="pl-PL" altLang="pl-PL" smtClean="0"/>
              <a:pPr>
                <a:spcBef>
                  <a:spcPct val="0"/>
                </a:spcBef>
              </a:pPr>
              <a:t>51</a:t>
            </a:fld>
            <a:endParaRPr lang="pl-PL" altLang="pl-PL"/>
          </a:p>
        </p:txBody>
      </p:sp>
    </p:spTree>
    <p:extLst>
      <p:ext uri="{BB962C8B-B14F-4D97-AF65-F5344CB8AC3E}">
        <p14:creationId xmlns:p14="http://schemas.microsoft.com/office/powerpoint/2010/main" val="374338378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ymbol zastępczy obrazu slajdu 1">
            <a:extLst>
              <a:ext uri="{FF2B5EF4-FFF2-40B4-BE49-F238E27FC236}">
                <a16:creationId xmlns:a16="http://schemas.microsoft.com/office/drawing/2014/main" id="{4E643449-8023-47C4-B8D0-B12B1396783F}"/>
              </a:ext>
            </a:extLst>
          </p:cNvPr>
          <p:cNvSpPr>
            <a:spLocks noGrp="1" noRot="1" noChangeAspect="1" noChangeArrowheads="1" noTextEdit="1"/>
          </p:cNvSpPr>
          <p:nvPr>
            <p:ph type="sldImg"/>
          </p:nvPr>
        </p:nvSpPr>
        <p:spPr>
          <a:ln/>
        </p:spPr>
      </p:sp>
      <p:sp>
        <p:nvSpPr>
          <p:cNvPr id="13315" name="Symbol zastępczy notatek 2">
            <a:extLst>
              <a:ext uri="{FF2B5EF4-FFF2-40B4-BE49-F238E27FC236}">
                <a16:creationId xmlns:a16="http://schemas.microsoft.com/office/drawing/2014/main" id="{319396B8-4AA2-4F8D-8B32-36B3A8FF1A10}"/>
              </a:ext>
            </a:extLst>
          </p:cNvPr>
          <p:cNvSpPr>
            <a:spLocks noGrp="1" noChangeArrowheads="1"/>
          </p:cNvSpPr>
          <p:nvPr>
            <p:ph type="body" idx="1"/>
          </p:nvPr>
        </p:nvSpPr>
        <p:spPr>
          <a:noFill/>
        </p:spPr>
        <p:txBody>
          <a:bodyPr/>
          <a:lstStyle/>
          <a:p>
            <a:endParaRPr lang="pl-PL" altLang="pl-PL">
              <a:latin typeface="Arial" panose="020B0604020202020204" pitchFamily="34" charset="0"/>
              <a:cs typeface="Arial" panose="020B0604020202020204" pitchFamily="34" charset="0"/>
            </a:endParaRPr>
          </a:p>
        </p:txBody>
      </p:sp>
      <p:sp>
        <p:nvSpPr>
          <p:cNvPr id="13316" name="Symbol zastępczy numeru slajdu 3">
            <a:extLst>
              <a:ext uri="{FF2B5EF4-FFF2-40B4-BE49-F238E27FC236}">
                <a16:creationId xmlns:a16="http://schemas.microsoft.com/office/drawing/2014/main" id="{CB5F3785-B88F-48EF-9431-4EFB3EBB0C0B}"/>
              </a:ext>
            </a:extLst>
          </p:cNvPr>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13BC0E1C-BB21-4653-A0BD-4B2BA98AEF1A}" type="slidenum">
              <a:rPr lang="pl-PL" altLang="pl-PL" smtClean="0"/>
              <a:pPr>
                <a:spcBef>
                  <a:spcPct val="0"/>
                </a:spcBef>
              </a:pPr>
              <a:t>52</a:t>
            </a:fld>
            <a:endParaRPr lang="pl-PL" altLang="pl-PL"/>
          </a:p>
        </p:txBody>
      </p:sp>
    </p:spTree>
    <p:extLst>
      <p:ext uri="{BB962C8B-B14F-4D97-AF65-F5344CB8AC3E}">
        <p14:creationId xmlns:p14="http://schemas.microsoft.com/office/powerpoint/2010/main" val="337446132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ymbol zastępczy obrazu slajdu 1">
            <a:extLst>
              <a:ext uri="{FF2B5EF4-FFF2-40B4-BE49-F238E27FC236}">
                <a16:creationId xmlns:a16="http://schemas.microsoft.com/office/drawing/2014/main" id="{4E643449-8023-47C4-B8D0-B12B1396783F}"/>
              </a:ext>
            </a:extLst>
          </p:cNvPr>
          <p:cNvSpPr>
            <a:spLocks noGrp="1" noRot="1" noChangeAspect="1" noChangeArrowheads="1" noTextEdit="1"/>
          </p:cNvSpPr>
          <p:nvPr>
            <p:ph type="sldImg"/>
          </p:nvPr>
        </p:nvSpPr>
        <p:spPr>
          <a:ln/>
        </p:spPr>
      </p:sp>
      <p:sp>
        <p:nvSpPr>
          <p:cNvPr id="13315" name="Symbol zastępczy notatek 2">
            <a:extLst>
              <a:ext uri="{FF2B5EF4-FFF2-40B4-BE49-F238E27FC236}">
                <a16:creationId xmlns:a16="http://schemas.microsoft.com/office/drawing/2014/main" id="{319396B8-4AA2-4F8D-8B32-36B3A8FF1A10}"/>
              </a:ext>
            </a:extLst>
          </p:cNvPr>
          <p:cNvSpPr>
            <a:spLocks noGrp="1" noChangeArrowheads="1"/>
          </p:cNvSpPr>
          <p:nvPr>
            <p:ph type="body" idx="1"/>
          </p:nvPr>
        </p:nvSpPr>
        <p:spPr>
          <a:noFill/>
        </p:spPr>
        <p:txBody>
          <a:bodyPr/>
          <a:lstStyle/>
          <a:p>
            <a:endParaRPr lang="pl-PL" altLang="pl-PL">
              <a:latin typeface="Arial" panose="020B0604020202020204" pitchFamily="34" charset="0"/>
              <a:cs typeface="Arial" panose="020B0604020202020204" pitchFamily="34" charset="0"/>
            </a:endParaRPr>
          </a:p>
        </p:txBody>
      </p:sp>
      <p:sp>
        <p:nvSpPr>
          <p:cNvPr id="13316" name="Symbol zastępczy numeru slajdu 3">
            <a:extLst>
              <a:ext uri="{FF2B5EF4-FFF2-40B4-BE49-F238E27FC236}">
                <a16:creationId xmlns:a16="http://schemas.microsoft.com/office/drawing/2014/main" id="{CB5F3785-B88F-48EF-9431-4EFB3EBB0C0B}"/>
              </a:ext>
            </a:extLst>
          </p:cNvPr>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13BC0E1C-BB21-4653-A0BD-4B2BA98AEF1A}" type="slidenum">
              <a:rPr lang="pl-PL" altLang="pl-PL" smtClean="0"/>
              <a:pPr>
                <a:spcBef>
                  <a:spcPct val="0"/>
                </a:spcBef>
              </a:pPr>
              <a:t>53</a:t>
            </a:fld>
            <a:endParaRPr lang="pl-PL" altLang="pl-PL"/>
          </a:p>
        </p:txBody>
      </p:sp>
    </p:spTree>
    <p:extLst>
      <p:ext uri="{BB962C8B-B14F-4D97-AF65-F5344CB8AC3E}">
        <p14:creationId xmlns:p14="http://schemas.microsoft.com/office/powerpoint/2010/main" val="384572385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ymbol zastępczy obrazu slajdu 1">
            <a:extLst>
              <a:ext uri="{FF2B5EF4-FFF2-40B4-BE49-F238E27FC236}">
                <a16:creationId xmlns:a16="http://schemas.microsoft.com/office/drawing/2014/main" id="{4E643449-8023-47C4-B8D0-B12B1396783F}"/>
              </a:ext>
            </a:extLst>
          </p:cNvPr>
          <p:cNvSpPr>
            <a:spLocks noGrp="1" noRot="1" noChangeAspect="1" noChangeArrowheads="1" noTextEdit="1"/>
          </p:cNvSpPr>
          <p:nvPr>
            <p:ph type="sldImg"/>
          </p:nvPr>
        </p:nvSpPr>
        <p:spPr>
          <a:ln/>
        </p:spPr>
      </p:sp>
      <p:sp>
        <p:nvSpPr>
          <p:cNvPr id="13315" name="Symbol zastępczy notatek 2">
            <a:extLst>
              <a:ext uri="{FF2B5EF4-FFF2-40B4-BE49-F238E27FC236}">
                <a16:creationId xmlns:a16="http://schemas.microsoft.com/office/drawing/2014/main" id="{319396B8-4AA2-4F8D-8B32-36B3A8FF1A10}"/>
              </a:ext>
            </a:extLst>
          </p:cNvPr>
          <p:cNvSpPr>
            <a:spLocks noGrp="1" noChangeArrowheads="1"/>
          </p:cNvSpPr>
          <p:nvPr>
            <p:ph type="body" idx="1"/>
          </p:nvPr>
        </p:nvSpPr>
        <p:spPr>
          <a:noFill/>
        </p:spPr>
        <p:txBody>
          <a:bodyPr/>
          <a:lstStyle/>
          <a:p>
            <a:endParaRPr lang="pl-PL" altLang="pl-PL">
              <a:latin typeface="Arial" panose="020B0604020202020204" pitchFamily="34" charset="0"/>
              <a:cs typeface="Arial" panose="020B0604020202020204" pitchFamily="34" charset="0"/>
            </a:endParaRPr>
          </a:p>
        </p:txBody>
      </p:sp>
      <p:sp>
        <p:nvSpPr>
          <p:cNvPr id="13316" name="Symbol zastępczy numeru slajdu 3">
            <a:extLst>
              <a:ext uri="{FF2B5EF4-FFF2-40B4-BE49-F238E27FC236}">
                <a16:creationId xmlns:a16="http://schemas.microsoft.com/office/drawing/2014/main" id="{CB5F3785-B88F-48EF-9431-4EFB3EBB0C0B}"/>
              </a:ext>
            </a:extLst>
          </p:cNvPr>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13BC0E1C-BB21-4653-A0BD-4B2BA98AEF1A}" type="slidenum">
              <a:rPr lang="pl-PL" altLang="pl-PL" smtClean="0"/>
              <a:pPr>
                <a:spcBef>
                  <a:spcPct val="0"/>
                </a:spcBef>
              </a:pPr>
              <a:t>54</a:t>
            </a:fld>
            <a:endParaRPr lang="pl-PL" altLang="pl-PL"/>
          </a:p>
        </p:txBody>
      </p:sp>
    </p:spTree>
    <p:extLst>
      <p:ext uri="{BB962C8B-B14F-4D97-AF65-F5344CB8AC3E}">
        <p14:creationId xmlns:p14="http://schemas.microsoft.com/office/powerpoint/2010/main" val="150002613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ymbol zastępczy obrazu slajdu 1">
            <a:extLst>
              <a:ext uri="{FF2B5EF4-FFF2-40B4-BE49-F238E27FC236}">
                <a16:creationId xmlns:a16="http://schemas.microsoft.com/office/drawing/2014/main" id="{4E643449-8023-47C4-B8D0-B12B1396783F}"/>
              </a:ext>
            </a:extLst>
          </p:cNvPr>
          <p:cNvSpPr>
            <a:spLocks noGrp="1" noRot="1" noChangeAspect="1" noChangeArrowheads="1" noTextEdit="1"/>
          </p:cNvSpPr>
          <p:nvPr>
            <p:ph type="sldImg"/>
          </p:nvPr>
        </p:nvSpPr>
        <p:spPr>
          <a:ln/>
        </p:spPr>
      </p:sp>
      <p:sp>
        <p:nvSpPr>
          <p:cNvPr id="13315" name="Symbol zastępczy notatek 2">
            <a:extLst>
              <a:ext uri="{FF2B5EF4-FFF2-40B4-BE49-F238E27FC236}">
                <a16:creationId xmlns:a16="http://schemas.microsoft.com/office/drawing/2014/main" id="{319396B8-4AA2-4F8D-8B32-36B3A8FF1A10}"/>
              </a:ext>
            </a:extLst>
          </p:cNvPr>
          <p:cNvSpPr>
            <a:spLocks noGrp="1" noChangeArrowheads="1"/>
          </p:cNvSpPr>
          <p:nvPr>
            <p:ph type="body" idx="1"/>
          </p:nvPr>
        </p:nvSpPr>
        <p:spPr>
          <a:noFill/>
        </p:spPr>
        <p:txBody>
          <a:bodyPr/>
          <a:lstStyle/>
          <a:p>
            <a:endParaRPr lang="pl-PL" altLang="pl-PL">
              <a:latin typeface="Arial" panose="020B0604020202020204" pitchFamily="34" charset="0"/>
              <a:cs typeface="Arial" panose="020B0604020202020204" pitchFamily="34" charset="0"/>
            </a:endParaRPr>
          </a:p>
        </p:txBody>
      </p:sp>
      <p:sp>
        <p:nvSpPr>
          <p:cNvPr id="13316" name="Symbol zastępczy numeru slajdu 3">
            <a:extLst>
              <a:ext uri="{FF2B5EF4-FFF2-40B4-BE49-F238E27FC236}">
                <a16:creationId xmlns:a16="http://schemas.microsoft.com/office/drawing/2014/main" id="{CB5F3785-B88F-48EF-9431-4EFB3EBB0C0B}"/>
              </a:ext>
            </a:extLst>
          </p:cNvPr>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13BC0E1C-BB21-4653-A0BD-4B2BA98AEF1A}" type="slidenum">
              <a:rPr lang="pl-PL" altLang="pl-PL" smtClean="0"/>
              <a:pPr>
                <a:spcBef>
                  <a:spcPct val="0"/>
                </a:spcBef>
              </a:pPr>
              <a:t>55</a:t>
            </a:fld>
            <a:endParaRPr lang="pl-PL" altLang="pl-PL"/>
          </a:p>
        </p:txBody>
      </p:sp>
    </p:spTree>
    <p:extLst>
      <p:ext uri="{BB962C8B-B14F-4D97-AF65-F5344CB8AC3E}">
        <p14:creationId xmlns:p14="http://schemas.microsoft.com/office/powerpoint/2010/main" val="376780727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ymbol zastępczy obrazu slajdu 1">
            <a:extLst>
              <a:ext uri="{FF2B5EF4-FFF2-40B4-BE49-F238E27FC236}">
                <a16:creationId xmlns:a16="http://schemas.microsoft.com/office/drawing/2014/main" id="{4E643449-8023-47C4-B8D0-B12B1396783F}"/>
              </a:ext>
            </a:extLst>
          </p:cNvPr>
          <p:cNvSpPr>
            <a:spLocks noGrp="1" noRot="1" noChangeAspect="1" noChangeArrowheads="1" noTextEdit="1"/>
          </p:cNvSpPr>
          <p:nvPr>
            <p:ph type="sldImg"/>
          </p:nvPr>
        </p:nvSpPr>
        <p:spPr>
          <a:ln/>
        </p:spPr>
      </p:sp>
      <p:sp>
        <p:nvSpPr>
          <p:cNvPr id="13315" name="Symbol zastępczy notatek 2">
            <a:extLst>
              <a:ext uri="{FF2B5EF4-FFF2-40B4-BE49-F238E27FC236}">
                <a16:creationId xmlns:a16="http://schemas.microsoft.com/office/drawing/2014/main" id="{319396B8-4AA2-4F8D-8B32-36B3A8FF1A10}"/>
              </a:ext>
            </a:extLst>
          </p:cNvPr>
          <p:cNvSpPr>
            <a:spLocks noGrp="1" noChangeArrowheads="1"/>
          </p:cNvSpPr>
          <p:nvPr>
            <p:ph type="body" idx="1"/>
          </p:nvPr>
        </p:nvSpPr>
        <p:spPr>
          <a:noFill/>
        </p:spPr>
        <p:txBody>
          <a:bodyPr/>
          <a:lstStyle/>
          <a:p>
            <a:endParaRPr lang="pl-PL" altLang="pl-PL">
              <a:latin typeface="Arial" panose="020B0604020202020204" pitchFamily="34" charset="0"/>
              <a:cs typeface="Arial" panose="020B0604020202020204" pitchFamily="34" charset="0"/>
            </a:endParaRPr>
          </a:p>
        </p:txBody>
      </p:sp>
      <p:sp>
        <p:nvSpPr>
          <p:cNvPr id="13316" name="Symbol zastępczy numeru slajdu 3">
            <a:extLst>
              <a:ext uri="{FF2B5EF4-FFF2-40B4-BE49-F238E27FC236}">
                <a16:creationId xmlns:a16="http://schemas.microsoft.com/office/drawing/2014/main" id="{CB5F3785-B88F-48EF-9431-4EFB3EBB0C0B}"/>
              </a:ext>
            </a:extLst>
          </p:cNvPr>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13BC0E1C-BB21-4653-A0BD-4B2BA98AEF1A}" type="slidenum">
              <a:rPr lang="pl-PL" altLang="pl-PL" smtClean="0"/>
              <a:pPr>
                <a:spcBef>
                  <a:spcPct val="0"/>
                </a:spcBef>
              </a:pPr>
              <a:t>56</a:t>
            </a:fld>
            <a:endParaRPr lang="pl-PL" altLang="pl-PL"/>
          </a:p>
        </p:txBody>
      </p:sp>
    </p:spTree>
    <p:extLst>
      <p:ext uri="{BB962C8B-B14F-4D97-AF65-F5344CB8AC3E}">
        <p14:creationId xmlns:p14="http://schemas.microsoft.com/office/powerpoint/2010/main" val="211191972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ymbol zastępczy obrazu slajdu 1">
            <a:extLst>
              <a:ext uri="{FF2B5EF4-FFF2-40B4-BE49-F238E27FC236}">
                <a16:creationId xmlns:a16="http://schemas.microsoft.com/office/drawing/2014/main" id="{4E643449-8023-47C4-B8D0-B12B1396783F}"/>
              </a:ext>
            </a:extLst>
          </p:cNvPr>
          <p:cNvSpPr>
            <a:spLocks noGrp="1" noRot="1" noChangeAspect="1" noChangeArrowheads="1" noTextEdit="1"/>
          </p:cNvSpPr>
          <p:nvPr>
            <p:ph type="sldImg"/>
          </p:nvPr>
        </p:nvSpPr>
        <p:spPr>
          <a:ln/>
        </p:spPr>
      </p:sp>
      <p:sp>
        <p:nvSpPr>
          <p:cNvPr id="13315" name="Symbol zastępczy notatek 2">
            <a:extLst>
              <a:ext uri="{FF2B5EF4-FFF2-40B4-BE49-F238E27FC236}">
                <a16:creationId xmlns:a16="http://schemas.microsoft.com/office/drawing/2014/main" id="{319396B8-4AA2-4F8D-8B32-36B3A8FF1A10}"/>
              </a:ext>
            </a:extLst>
          </p:cNvPr>
          <p:cNvSpPr>
            <a:spLocks noGrp="1" noChangeArrowheads="1"/>
          </p:cNvSpPr>
          <p:nvPr>
            <p:ph type="body" idx="1"/>
          </p:nvPr>
        </p:nvSpPr>
        <p:spPr>
          <a:noFill/>
        </p:spPr>
        <p:txBody>
          <a:bodyPr/>
          <a:lstStyle/>
          <a:p>
            <a:endParaRPr lang="pl-PL" altLang="pl-PL">
              <a:latin typeface="Arial" panose="020B0604020202020204" pitchFamily="34" charset="0"/>
              <a:cs typeface="Arial" panose="020B0604020202020204" pitchFamily="34" charset="0"/>
            </a:endParaRPr>
          </a:p>
        </p:txBody>
      </p:sp>
      <p:sp>
        <p:nvSpPr>
          <p:cNvPr id="13316" name="Symbol zastępczy numeru slajdu 3">
            <a:extLst>
              <a:ext uri="{FF2B5EF4-FFF2-40B4-BE49-F238E27FC236}">
                <a16:creationId xmlns:a16="http://schemas.microsoft.com/office/drawing/2014/main" id="{CB5F3785-B88F-48EF-9431-4EFB3EBB0C0B}"/>
              </a:ext>
            </a:extLst>
          </p:cNvPr>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13BC0E1C-BB21-4653-A0BD-4B2BA98AEF1A}" type="slidenum">
              <a:rPr lang="pl-PL" altLang="pl-PL" smtClean="0"/>
              <a:pPr>
                <a:spcBef>
                  <a:spcPct val="0"/>
                </a:spcBef>
              </a:pPr>
              <a:t>57</a:t>
            </a:fld>
            <a:endParaRPr lang="pl-PL" altLang="pl-PL"/>
          </a:p>
        </p:txBody>
      </p:sp>
    </p:spTree>
    <p:extLst>
      <p:ext uri="{BB962C8B-B14F-4D97-AF65-F5344CB8AC3E}">
        <p14:creationId xmlns:p14="http://schemas.microsoft.com/office/powerpoint/2010/main" val="51157212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ymbol zastępczy obrazu slajdu 1">
            <a:extLst>
              <a:ext uri="{FF2B5EF4-FFF2-40B4-BE49-F238E27FC236}">
                <a16:creationId xmlns:a16="http://schemas.microsoft.com/office/drawing/2014/main" id="{4E643449-8023-47C4-B8D0-B12B1396783F}"/>
              </a:ext>
            </a:extLst>
          </p:cNvPr>
          <p:cNvSpPr>
            <a:spLocks noGrp="1" noRot="1" noChangeAspect="1" noChangeArrowheads="1" noTextEdit="1"/>
          </p:cNvSpPr>
          <p:nvPr>
            <p:ph type="sldImg"/>
          </p:nvPr>
        </p:nvSpPr>
        <p:spPr>
          <a:ln/>
        </p:spPr>
      </p:sp>
      <p:sp>
        <p:nvSpPr>
          <p:cNvPr id="13315" name="Symbol zastępczy notatek 2">
            <a:extLst>
              <a:ext uri="{FF2B5EF4-FFF2-40B4-BE49-F238E27FC236}">
                <a16:creationId xmlns:a16="http://schemas.microsoft.com/office/drawing/2014/main" id="{319396B8-4AA2-4F8D-8B32-36B3A8FF1A10}"/>
              </a:ext>
            </a:extLst>
          </p:cNvPr>
          <p:cNvSpPr>
            <a:spLocks noGrp="1" noChangeArrowheads="1"/>
          </p:cNvSpPr>
          <p:nvPr>
            <p:ph type="body" idx="1"/>
          </p:nvPr>
        </p:nvSpPr>
        <p:spPr>
          <a:noFill/>
        </p:spPr>
        <p:txBody>
          <a:bodyPr/>
          <a:lstStyle/>
          <a:p>
            <a:endParaRPr lang="pl-PL" altLang="pl-PL">
              <a:latin typeface="Arial" panose="020B0604020202020204" pitchFamily="34" charset="0"/>
              <a:cs typeface="Arial" panose="020B0604020202020204" pitchFamily="34" charset="0"/>
            </a:endParaRPr>
          </a:p>
        </p:txBody>
      </p:sp>
      <p:sp>
        <p:nvSpPr>
          <p:cNvPr id="13316" name="Symbol zastępczy numeru slajdu 3">
            <a:extLst>
              <a:ext uri="{FF2B5EF4-FFF2-40B4-BE49-F238E27FC236}">
                <a16:creationId xmlns:a16="http://schemas.microsoft.com/office/drawing/2014/main" id="{CB5F3785-B88F-48EF-9431-4EFB3EBB0C0B}"/>
              </a:ext>
            </a:extLst>
          </p:cNvPr>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13BC0E1C-BB21-4653-A0BD-4B2BA98AEF1A}" type="slidenum">
              <a:rPr lang="pl-PL" altLang="pl-PL" smtClean="0"/>
              <a:pPr>
                <a:spcBef>
                  <a:spcPct val="0"/>
                </a:spcBef>
              </a:pPr>
              <a:t>58</a:t>
            </a:fld>
            <a:endParaRPr lang="pl-PL" altLang="pl-PL"/>
          </a:p>
        </p:txBody>
      </p:sp>
    </p:spTree>
    <p:extLst>
      <p:ext uri="{BB962C8B-B14F-4D97-AF65-F5344CB8AC3E}">
        <p14:creationId xmlns:p14="http://schemas.microsoft.com/office/powerpoint/2010/main" val="405794129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ymbol zastępczy obrazu slajdu 1">
            <a:extLst>
              <a:ext uri="{FF2B5EF4-FFF2-40B4-BE49-F238E27FC236}">
                <a16:creationId xmlns:a16="http://schemas.microsoft.com/office/drawing/2014/main" id="{4E643449-8023-47C4-B8D0-B12B1396783F}"/>
              </a:ext>
            </a:extLst>
          </p:cNvPr>
          <p:cNvSpPr>
            <a:spLocks noGrp="1" noRot="1" noChangeAspect="1" noChangeArrowheads="1" noTextEdit="1"/>
          </p:cNvSpPr>
          <p:nvPr>
            <p:ph type="sldImg"/>
          </p:nvPr>
        </p:nvSpPr>
        <p:spPr>
          <a:ln/>
        </p:spPr>
      </p:sp>
      <p:sp>
        <p:nvSpPr>
          <p:cNvPr id="13315" name="Symbol zastępczy notatek 2">
            <a:extLst>
              <a:ext uri="{FF2B5EF4-FFF2-40B4-BE49-F238E27FC236}">
                <a16:creationId xmlns:a16="http://schemas.microsoft.com/office/drawing/2014/main" id="{319396B8-4AA2-4F8D-8B32-36B3A8FF1A10}"/>
              </a:ext>
            </a:extLst>
          </p:cNvPr>
          <p:cNvSpPr>
            <a:spLocks noGrp="1" noChangeArrowheads="1"/>
          </p:cNvSpPr>
          <p:nvPr>
            <p:ph type="body" idx="1"/>
          </p:nvPr>
        </p:nvSpPr>
        <p:spPr>
          <a:noFill/>
        </p:spPr>
        <p:txBody>
          <a:bodyPr/>
          <a:lstStyle/>
          <a:p>
            <a:endParaRPr lang="pl-PL" altLang="pl-PL">
              <a:latin typeface="Arial" panose="020B0604020202020204" pitchFamily="34" charset="0"/>
              <a:cs typeface="Arial" panose="020B0604020202020204" pitchFamily="34" charset="0"/>
            </a:endParaRPr>
          </a:p>
        </p:txBody>
      </p:sp>
      <p:sp>
        <p:nvSpPr>
          <p:cNvPr id="13316" name="Symbol zastępczy numeru slajdu 3">
            <a:extLst>
              <a:ext uri="{FF2B5EF4-FFF2-40B4-BE49-F238E27FC236}">
                <a16:creationId xmlns:a16="http://schemas.microsoft.com/office/drawing/2014/main" id="{CB5F3785-B88F-48EF-9431-4EFB3EBB0C0B}"/>
              </a:ext>
            </a:extLst>
          </p:cNvPr>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13BC0E1C-BB21-4653-A0BD-4B2BA98AEF1A}" type="slidenum">
              <a:rPr lang="pl-PL" altLang="pl-PL" smtClean="0"/>
              <a:pPr>
                <a:spcBef>
                  <a:spcPct val="0"/>
                </a:spcBef>
              </a:pPr>
              <a:t>59</a:t>
            </a:fld>
            <a:endParaRPr lang="pl-PL" altLang="pl-PL"/>
          </a:p>
        </p:txBody>
      </p:sp>
    </p:spTree>
    <p:extLst>
      <p:ext uri="{BB962C8B-B14F-4D97-AF65-F5344CB8AC3E}">
        <p14:creationId xmlns:p14="http://schemas.microsoft.com/office/powerpoint/2010/main" val="764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ymbol zastępczy obrazu slajdu 1">
            <a:extLst>
              <a:ext uri="{FF2B5EF4-FFF2-40B4-BE49-F238E27FC236}">
                <a16:creationId xmlns:a16="http://schemas.microsoft.com/office/drawing/2014/main" id="{4E643449-8023-47C4-B8D0-B12B1396783F}"/>
              </a:ext>
            </a:extLst>
          </p:cNvPr>
          <p:cNvSpPr>
            <a:spLocks noGrp="1" noRot="1" noChangeAspect="1" noChangeArrowheads="1" noTextEdit="1"/>
          </p:cNvSpPr>
          <p:nvPr>
            <p:ph type="sldImg"/>
          </p:nvPr>
        </p:nvSpPr>
        <p:spPr>
          <a:ln/>
        </p:spPr>
      </p:sp>
      <p:sp>
        <p:nvSpPr>
          <p:cNvPr id="13315" name="Symbol zastępczy notatek 2">
            <a:extLst>
              <a:ext uri="{FF2B5EF4-FFF2-40B4-BE49-F238E27FC236}">
                <a16:creationId xmlns:a16="http://schemas.microsoft.com/office/drawing/2014/main" id="{319396B8-4AA2-4F8D-8B32-36B3A8FF1A10}"/>
              </a:ext>
            </a:extLst>
          </p:cNvPr>
          <p:cNvSpPr>
            <a:spLocks noGrp="1" noChangeArrowheads="1"/>
          </p:cNvSpPr>
          <p:nvPr>
            <p:ph type="body" idx="1"/>
          </p:nvPr>
        </p:nvSpPr>
        <p:spPr>
          <a:noFill/>
        </p:spPr>
        <p:txBody>
          <a:bodyPr/>
          <a:lstStyle/>
          <a:p>
            <a:endParaRPr lang="pl-PL" altLang="pl-PL">
              <a:latin typeface="Arial" panose="020B0604020202020204" pitchFamily="34" charset="0"/>
              <a:cs typeface="Arial" panose="020B0604020202020204" pitchFamily="34" charset="0"/>
            </a:endParaRPr>
          </a:p>
        </p:txBody>
      </p:sp>
      <p:sp>
        <p:nvSpPr>
          <p:cNvPr id="13316" name="Symbol zastępczy numeru slajdu 3">
            <a:extLst>
              <a:ext uri="{FF2B5EF4-FFF2-40B4-BE49-F238E27FC236}">
                <a16:creationId xmlns:a16="http://schemas.microsoft.com/office/drawing/2014/main" id="{CB5F3785-B88F-48EF-9431-4EFB3EBB0C0B}"/>
              </a:ext>
            </a:extLst>
          </p:cNvPr>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13BC0E1C-BB21-4653-A0BD-4B2BA98AEF1A}" type="slidenum">
              <a:rPr lang="pl-PL" altLang="pl-PL" smtClean="0"/>
              <a:pPr>
                <a:spcBef>
                  <a:spcPct val="0"/>
                </a:spcBef>
              </a:pPr>
              <a:t>6</a:t>
            </a:fld>
            <a:endParaRPr lang="pl-PL" altLang="pl-PL"/>
          </a:p>
        </p:txBody>
      </p:sp>
    </p:spTree>
    <p:extLst>
      <p:ext uri="{BB962C8B-B14F-4D97-AF65-F5344CB8AC3E}">
        <p14:creationId xmlns:p14="http://schemas.microsoft.com/office/powerpoint/2010/main" val="317173117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ymbol zastępczy obrazu slajdu 1">
            <a:extLst>
              <a:ext uri="{FF2B5EF4-FFF2-40B4-BE49-F238E27FC236}">
                <a16:creationId xmlns:a16="http://schemas.microsoft.com/office/drawing/2014/main" id="{4E643449-8023-47C4-B8D0-B12B1396783F}"/>
              </a:ext>
            </a:extLst>
          </p:cNvPr>
          <p:cNvSpPr>
            <a:spLocks noGrp="1" noRot="1" noChangeAspect="1" noChangeArrowheads="1" noTextEdit="1"/>
          </p:cNvSpPr>
          <p:nvPr>
            <p:ph type="sldImg"/>
          </p:nvPr>
        </p:nvSpPr>
        <p:spPr>
          <a:ln/>
        </p:spPr>
      </p:sp>
      <p:sp>
        <p:nvSpPr>
          <p:cNvPr id="13315" name="Symbol zastępczy notatek 2">
            <a:extLst>
              <a:ext uri="{FF2B5EF4-FFF2-40B4-BE49-F238E27FC236}">
                <a16:creationId xmlns:a16="http://schemas.microsoft.com/office/drawing/2014/main" id="{319396B8-4AA2-4F8D-8B32-36B3A8FF1A10}"/>
              </a:ext>
            </a:extLst>
          </p:cNvPr>
          <p:cNvSpPr>
            <a:spLocks noGrp="1" noChangeArrowheads="1"/>
          </p:cNvSpPr>
          <p:nvPr>
            <p:ph type="body" idx="1"/>
          </p:nvPr>
        </p:nvSpPr>
        <p:spPr>
          <a:noFill/>
        </p:spPr>
        <p:txBody>
          <a:bodyPr/>
          <a:lstStyle/>
          <a:p>
            <a:endParaRPr lang="pl-PL" altLang="pl-PL">
              <a:latin typeface="Arial" panose="020B0604020202020204" pitchFamily="34" charset="0"/>
              <a:cs typeface="Arial" panose="020B0604020202020204" pitchFamily="34" charset="0"/>
            </a:endParaRPr>
          </a:p>
        </p:txBody>
      </p:sp>
      <p:sp>
        <p:nvSpPr>
          <p:cNvPr id="13316" name="Symbol zastępczy numeru slajdu 3">
            <a:extLst>
              <a:ext uri="{FF2B5EF4-FFF2-40B4-BE49-F238E27FC236}">
                <a16:creationId xmlns:a16="http://schemas.microsoft.com/office/drawing/2014/main" id="{CB5F3785-B88F-48EF-9431-4EFB3EBB0C0B}"/>
              </a:ext>
            </a:extLst>
          </p:cNvPr>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13BC0E1C-BB21-4653-A0BD-4B2BA98AEF1A}" type="slidenum">
              <a:rPr lang="pl-PL" altLang="pl-PL" smtClean="0"/>
              <a:pPr>
                <a:spcBef>
                  <a:spcPct val="0"/>
                </a:spcBef>
              </a:pPr>
              <a:t>60</a:t>
            </a:fld>
            <a:endParaRPr lang="pl-PL" altLang="pl-PL"/>
          </a:p>
        </p:txBody>
      </p:sp>
    </p:spTree>
    <p:extLst>
      <p:ext uri="{BB962C8B-B14F-4D97-AF65-F5344CB8AC3E}">
        <p14:creationId xmlns:p14="http://schemas.microsoft.com/office/powerpoint/2010/main" val="389315832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ymbol zastępczy obrazu slajdu 1">
            <a:extLst>
              <a:ext uri="{FF2B5EF4-FFF2-40B4-BE49-F238E27FC236}">
                <a16:creationId xmlns:a16="http://schemas.microsoft.com/office/drawing/2014/main" id="{4E643449-8023-47C4-B8D0-B12B1396783F}"/>
              </a:ext>
            </a:extLst>
          </p:cNvPr>
          <p:cNvSpPr>
            <a:spLocks noGrp="1" noRot="1" noChangeAspect="1" noChangeArrowheads="1" noTextEdit="1"/>
          </p:cNvSpPr>
          <p:nvPr>
            <p:ph type="sldImg"/>
          </p:nvPr>
        </p:nvSpPr>
        <p:spPr>
          <a:ln/>
        </p:spPr>
      </p:sp>
      <p:sp>
        <p:nvSpPr>
          <p:cNvPr id="13315" name="Symbol zastępczy notatek 2">
            <a:extLst>
              <a:ext uri="{FF2B5EF4-FFF2-40B4-BE49-F238E27FC236}">
                <a16:creationId xmlns:a16="http://schemas.microsoft.com/office/drawing/2014/main" id="{319396B8-4AA2-4F8D-8B32-36B3A8FF1A10}"/>
              </a:ext>
            </a:extLst>
          </p:cNvPr>
          <p:cNvSpPr>
            <a:spLocks noGrp="1" noChangeArrowheads="1"/>
          </p:cNvSpPr>
          <p:nvPr>
            <p:ph type="body" idx="1"/>
          </p:nvPr>
        </p:nvSpPr>
        <p:spPr>
          <a:noFill/>
        </p:spPr>
        <p:txBody>
          <a:bodyPr/>
          <a:lstStyle/>
          <a:p>
            <a:endParaRPr lang="pl-PL" altLang="pl-PL">
              <a:latin typeface="Arial" panose="020B0604020202020204" pitchFamily="34" charset="0"/>
              <a:cs typeface="Arial" panose="020B0604020202020204" pitchFamily="34" charset="0"/>
            </a:endParaRPr>
          </a:p>
        </p:txBody>
      </p:sp>
      <p:sp>
        <p:nvSpPr>
          <p:cNvPr id="13316" name="Symbol zastępczy numeru slajdu 3">
            <a:extLst>
              <a:ext uri="{FF2B5EF4-FFF2-40B4-BE49-F238E27FC236}">
                <a16:creationId xmlns:a16="http://schemas.microsoft.com/office/drawing/2014/main" id="{CB5F3785-B88F-48EF-9431-4EFB3EBB0C0B}"/>
              </a:ext>
            </a:extLst>
          </p:cNvPr>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13BC0E1C-BB21-4653-A0BD-4B2BA98AEF1A}" type="slidenum">
              <a:rPr lang="pl-PL" altLang="pl-PL" smtClean="0"/>
              <a:pPr>
                <a:spcBef>
                  <a:spcPct val="0"/>
                </a:spcBef>
              </a:pPr>
              <a:t>61</a:t>
            </a:fld>
            <a:endParaRPr lang="pl-PL" altLang="pl-PL"/>
          </a:p>
        </p:txBody>
      </p:sp>
    </p:spTree>
    <p:extLst>
      <p:ext uri="{BB962C8B-B14F-4D97-AF65-F5344CB8AC3E}">
        <p14:creationId xmlns:p14="http://schemas.microsoft.com/office/powerpoint/2010/main" val="29349198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ymbol zastępczy obrazu slajdu 1">
            <a:extLst>
              <a:ext uri="{FF2B5EF4-FFF2-40B4-BE49-F238E27FC236}">
                <a16:creationId xmlns:a16="http://schemas.microsoft.com/office/drawing/2014/main" id="{4E643449-8023-47C4-B8D0-B12B1396783F}"/>
              </a:ext>
            </a:extLst>
          </p:cNvPr>
          <p:cNvSpPr>
            <a:spLocks noGrp="1" noRot="1" noChangeAspect="1" noChangeArrowheads="1" noTextEdit="1"/>
          </p:cNvSpPr>
          <p:nvPr>
            <p:ph type="sldImg"/>
          </p:nvPr>
        </p:nvSpPr>
        <p:spPr>
          <a:ln/>
        </p:spPr>
      </p:sp>
      <p:sp>
        <p:nvSpPr>
          <p:cNvPr id="13315" name="Symbol zastępczy notatek 2">
            <a:extLst>
              <a:ext uri="{FF2B5EF4-FFF2-40B4-BE49-F238E27FC236}">
                <a16:creationId xmlns:a16="http://schemas.microsoft.com/office/drawing/2014/main" id="{319396B8-4AA2-4F8D-8B32-36B3A8FF1A10}"/>
              </a:ext>
            </a:extLst>
          </p:cNvPr>
          <p:cNvSpPr>
            <a:spLocks noGrp="1" noChangeArrowheads="1"/>
          </p:cNvSpPr>
          <p:nvPr>
            <p:ph type="body" idx="1"/>
          </p:nvPr>
        </p:nvSpPr>
        <p:spPr>
          <a:noFill/>
        </p:spPr>
        <p:txBody>
          <a:bodyPr/>
          <a:lstStyle/>
          <a:p>
            <a:endParaRPr lang="pl-PL" altLang="pl-PL">
              <a:latin typeface="Arial" panose="020B0604020202020204" pitchFamily="34" charset="0"/>
              <a:cs typeface="Arial" panose="020B0604020202020204" pitchFamily="34" charset="0"/>
            </a:endParaRPr>
          </a:p>
        </p:txBody>
      </p:sp>
      <p:sp>
        <p:nvSpPr>
          <p:cNvPr id="13316" name="Symbol zastępczy numeru slajdu 3">
            <a:extLst>
              <a:ext uri="{FF2B5EF4-FFF2-40B4-BE49-F238E27FC236}">
                <a16:creationId xmlns:a16="http://schemas.microsoft.com/office/drawing/2014/main" id="{CB5F3785-B88F-48EF-9431-4EFB3EBB0C0B}"/>
              </a:ext>
            </a:extLst>
          </p:cNvPr>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13BC0E1C-BB21-4653-A0BD-4B2BA98AEF1A}" type="slidenum">
              <a:rPr lang="pl-PL" altLang="pl-PL" smtClean="0"/>
              <a:pPr>
                <a:spcBef>
                  <a:spcPct val="0"/>
                </a:spcBef>
              </a:pPr>
              <a:t>62</a:t>
            </a:fld>
            <a:endParaRPr lang="pl-PL" altLang="pl-PL"/>
          </a:p>
        </p:txBody>
      </p:sp>
    </p:spTree>
    <p:extLst>
      <p:ext uri="{BB962C8B-B14F-4D97-AF65-F5344CB8AC3E}">
        <p14:creationId xmlns:p14="http://schemas.microsoft.com/office/powerpoint/2010/main" val="191532693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ymbol zastępczy obrazu slajdu 1">
            <a:extLst>
              <a:ext uri="{FF2B5EF4-FFF2-40B4-BE49-F238E27FC236}">
                <a16:creationId xmlns:a16="http://schemas.microsoft.com/office/drawing/2014/main" id="{4E643449-8023-47C4-B8D0-B12B1396783F}"/>
              </a:ext>
            </a:extLst>
          </p:cNvPr>
          <p:cNvSpPr>
            <a:spLocks noGrp="1" noRot="1" noChangeAspect="1" noChangeArrowheads="1" noTextEdit="1"/>
          </p:cNvSpPr>
          <p:nvPr>
            <p:ph type="sldImg"/>
          </p:nvPr>
        </p:nvSpPr>
        <p:spPr>
          <a:ln/>
        </p:spPr>
      </p:sp>
      <p:sp>
        <p:nvSpPr>
          <p:cNvPr id="13315" name="Symbol zastępczy notatek 2">
            <a:extLst>
              <a:ext uri="{FF2B5EF4-FFF2-40B4-BE49-F238E27FC236}">
                <a16:creationId xmlns:a16="http://schemas.microsoft.com/office/drawing/2014/main" id="{319396B8-4AA2-4F8D-8B32-36B3A8FF1A10}"/>
              </a:ext>
            </a:extLst>
          </p:cNvPr>
          <p:cNvSpPr>
            <a:spLocks noGrp="1" noChangeArrowheads="1"/>
          </p:cNvSpPr>
          <p:nvPr>
            <p:ph type="body" idx="1"/>
          </p:nvPr>
        </p:nvSpPr>
        <p:spPr>
          <a:noFill/>
        </p:spPr>
        <p:txBody>
          <a:bodyPr/>
          <a:lstStyle/>
          <a:p>
            <a:endParaRPr lang="pl-PL" altLang="pl-PL">
              <a:latin typeface="Arial" panose="020B0604020202020204" pitchFamily="34" charset="0"/>
              <a:cs typeface="Arial" panose="020B0604020202020204" pitchFamily="34" charset="0"/>
            </a:endParaRPr>
          </a:p>
        </p:txBody>
      </p:sp>
      <p:sp>
        <p:nvSpPr>
          <p:cNvPr id="13316" name="Symbol zastępczy numeru slajdu 3">
            <a:extLst>
              <a:ext uri="{FF2B5EF4-FFF2-40B4-BE49-F238E27FC236}">
                <a16:creationId xmlns:a16="http://schemas.microsoft.com/office/drawing/2014/main" id="{CB5F3785-B88F-48EF-9431-4EFB3EBB0C0B}"/>
              </a:ext>
            </a:extLst>
          </p:cNvPr>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13BC0E1C-BB21-4653-A0BD-4B2BA98AEF1A}" type="slidenum">
              <a:rPr lang="pl-PL" altLang="pl-PL" smtClean="0"/>
              <a:pPr>
                <a:spcBef>
                  <a:spcPct val="0"/>
                </a:spcBef>
              </a:pPr>
              <a:t>63</a:t>
            </a:fld>
            <a:endParaRPr lang="pl-PL" altLang="pl-PL"/>
          </a:p>
        </p:txBody>
      </p:sp>
    </p:spTree>
    <p:extLst>
      <p:ext uri="{BB962C8B-B14F-4D97-AF65-F5344CB8AC3E}">
        <p14:creationId xmlns:p14="http://schemas.microsoft.com/office/powerpoint/2010/main" val="398869261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ymbol zastępczy obrazu slajdu 1">
            <a:extLst>
              <a:ext uri="{FF2B5EF4-FFF2-40B4-BE49-F238E27FC236}">
                <a16:creationId xmlns:a16="http://schemas.microsoft.com/office/drawing/2014/main" id="{4E643449-8023-47C4-B8D0-B12B1396783F}"/>
              </a:ext>
            </a:extLst>
          </p:cNvPr>
          <p:cNvSpPr>
            <a:spLocks noGrp="1" noRot="1" noChangeAspect="1" noChangeArrowheads="1" noTextEdit="1"/>
          </p:cNvSpPr>
          <p:nvPr>
            <p:ph type="sldImg"/>
          </p:nvPr>
        </p:nvSpPr>
        <p:spPr>
          <a:ln/>
        </p:spPr>
      </p:sp>
      <p:sp>
        <p:nvSpPr>
          <p:cNvPr id="13315" name="Symbol zastępczy notatek 2">
            <a:extLst>
              <a:ext uri="{FF2B5EF4-FFF2-40B4-BE49-F238E27FC236}">
                <a16:creationId xmlns:a16="http://schemas.microsoft.com/office/drawing/2014/main" id="{319396B8-4AA2-4F8D-8B32-36B3A8FF1A10}"/>
              </a:ext>
            </a:extLst>
          </p:cNvPr>
          <p:cNvSpPr>
            <a:spLocks noGrp="1" noChangeArrowheads="1"/>
          </p:cNvSpPr>
          <p:nvPr>
            <p:ph type="body" idx="1"/>
          </p:nvPr>
        </p:nvSpPr>
        <p:spPr>
          <a:noFill/>
        </p:spPr>
        <p:txBody>
          <a:bodyPr/>
          <a:lstStyle/>
          <a:p>
            <a:endParaRPr lang="pl-PL" altLang="pl-PL">
              <a:latin typeface="Arial" panose="020B0604020202020204" pitchFamily="34" charset="0"/>
              <a:cs typeface="Arial" panose="020B0604020202020204" pitchFamily="34" charset="0"/>
            </a:endParaRPr>
          </a:p>
        </p:txBody>
      </p:sp>
      <p:sp>
        <p:nvSpPr>
          <p:cNvPr id="13316" name="Symbol zastępczy numeru slajdu 3">
            <a:extLst>
              <a:ext uri="{FF2B5EF4-FFF2-40B4-BE49-F238E27FC236}">
                <a16:creationId xmlns:a16="http://schemas.microsoft.com/office/drawing/2014/main" id="{CB5F3785-B88F-48EF-9431-4EFB3EBB0C0B}"/>
              </a:ext>
            </a:extLst>
          </p:cNvPr>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13BC0E1C-BB21-4653-A0BD-4B2BA98AEF1A}" type="slidenum">
              <a:rPr lang="pl-PL" altLang="pl-PL" smtClean="0"/>
              <a:pPr>
                <a:spcBef>
                  <a:spcPct val="0"/>
                </a:spcBef>
              </a:pPr>
              <a:t>64</a:t>
            </a:fld>
            <a:endParaRPr lang="pl-PL" altLang="pl-PL"/>
          </a:p>
        </p:txBody>
      </p:sp>
    </p:spTree>
    <p:extLst>
      <p:ext uri="{BB962C8B-B14F-4D97-AF65-F5344CB8AC3E}">
        <p14:creationId xmlns:p14="http://schemas.microsoft.com/office/powerpoint/2010/main" val="72124551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ymbol zastępczy obrazu slajdu 1">
            <a:extLst>
              <a:ext uri="{FF2B5EF4-FFF2-40B4-BE49-F238E27FC236}">
                <a16:creationId xmlns:a16="http://schemas.microsoft.com/office/drawing/2014/main" id="{4E643449-8023-47C4-B8D0-B12B1396783F}"/>
              </a:ext>
            </a:extLst>
          </p:cNvPr>
          <p:cNvSpPr>
            <a:spLocks noGrp="1" noRot="1" noChangeAspect="1" noChangeArrowheads="1" noTextEdit="1"/>
          </p:cNvSpPr>
          <p:nvPr>
            <p:ph type="sldImg"/>
          </p:nvPr>
        </p:nvSpPr>
        <p:spPr>
          <a:ln/>
        </p:spPr>
      </p:sp>
      <p:sp>
        <p:nvSpPr>
          <p:cNvPr id="13315" name="Symbol zastępczy notatek 2">
            <a:extLst>
              <a:ext uri="{FF2B5EF4-FFF2-40B4-BE49-F238E27FC236}">
                <a16:creationId xmlns:a16="http://schemas.microsoft.com/office/drawing/2014/main" id="{319396B8-4AA2-4F8D-8B32-36B3A8FF1A10}"/>
              </a:ext>
            </a:extLst>
          </p:cNvPr>
          <p:cNvSpPr>
            <a:spLocks noGrp="1" noChangeArrowheads="1"/>
          </p:cNvSpPr>
          <p:nvPr>
            <p:ph type="body" idx="1"/>
          </p:nvPr>
        </p:nvSpPr>
        <p:spPr>
          <a:noFill/>
        </p:spPr>
        <p:txBody>
          <a:bodyPr/>
          <a:lstStyle/>
          <a:p>
            <a:endParaRPr lang="pl-PL" altLang="pl-PL">
              <a:latin typeface="Arial" panose="020B0604020202020204" pitchFamily="34" charset="0"/>
              <a:cs typeface="Arial" panose="020B0604020202020204" pitchFamily="34" charset="0"/>
            </a:endParaRPr>
          </a:p>
        </p:txBody>
      </p:sp>
      <p:sp>
        <p:nvSpPr>
          <p:cNvPr id="13316" name="Symbol zastępczy numeru slajdu 3">
            <a:extLst>
              <a:ext uri="{FF2B5EF4-FFF2-40B4-BE49-F238E27FC236}">
                <a16:creationId xmlns:a16="http://schemas.microsoft.com/office/drawing/2014/main" id="{CB5F3785-B88F-48EF-9431-4EFB3EBB0C0B}"/>
              </a:ext>
            </a:extLst>
          </p:cNvPr>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13BC0E1C-BB21-4653-A0BD-4B2BA98AEF1A}" type="slidenum">
              <a:rPr lang="pl-PL" altLang="pl-PL" smtClean="0"/>
              <a:pPr>
                <a:spcBef>
                  <a:spcPct val="0"/>
                </a:spcBef>
              </a:pPr>
              <a:t>65</a:t>
            </a:fld>
            <a:endParaRPr lang="pl-PL" altLang="pl-PL"/>
          </a:p>
        </p:txBody>
      </p:sp>
    </p:spTree>
    <p:extLst>
      <p:ext uri="{BB962C8B-B14F-4D97-AF65-F5344CB8AC3E}">
        <p14:creationId xmlns:p14="http://schemas.microsoft.com/office/powerpoint/2010/main" val="277880514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ymbol zastępczy obrazu slajdu 1">
            <a:extLst>
              <a:ext uri="{FF2B5EF4-FFF2-40B4-BE49-F238E27FC236}">
                <a16:creationId xmlns:a16="http://schemas.microsoft.com/office/drawing/2014/main" id="{4E643449-8023-47C4-B8D0-B12B1396783F}"/>
              </a:ext>
            </a:extLst>
          </p:cNvPr>
          <p:cNvSpPr>
            <a:spLocks noGrp="1" noRot="1" noChangeAspect="1" noChangeArrowheads="1" noTextEdit="1"/>
          </p:cNvSpPr>
          <p:nvPr>
            <p:ph type="sldImg"/>
          </p:nvPr>
        </p:nvSpPr>
        <p:spPr>
          <a:ln/>
        </p:spPr>
      </p:sp>
      <p:sp>
        <p:nvSpPr>
          <p:cNvPr id="13315" name="Symbol zastępczy notatek 2">
            <a:extLst>
              <a:ext uri="{FF2B5EF4-FFF2-40B4-BE49-F238E27FC236}">
                <a16:creationId xmlns:a16="http://schemas.microsoft.com/office/drawing/2014/main" id="{319396B8-4AA2-4F8D-8B32-36B3A8FF1A10}"/>
              </a:ext>
            </a:extLst>
          </p:cNvPr>
          <p:cNvSpPr>
            <a:spLocks noGrp="1" noChangeArrowheads="1"/>
          </p:cNvSpPr>
          <p:nvPr>
            <p:ph type="body" idx="1"/>
          </p:nvPr>
        </p:nvSpPr>
        <p:spPr>
          <a:noFill/>
        </p:spPr>
        <p:txBody>
          <a:bodyPr/>
          <a:lstStyle/>
          <a:p>
            <a:endParaRPr lang="pl-PL" altLang="pl-PL">
              <a:latin typeface="Arial" panose="020B0604020202020204" pitchFamily="34" charset="0"/>
              <a:cs typeface="Arial" panose="020B0604020202020204" pitchFamily="34" charset="0"/>
            </a:endParaRPr>
          </a:p>
        </p:txBody>
      </p:sp>
      <p:sp>
        <p:nvSpPr>
          <p:cNvPr id="13316" name="Symbol zastępczy numeru slajdu 3">
            <a:extLst>
              <a:ext uri="{FF2B5EF4-FFF2-40B4-BE49-F238E27FC236}">
                <a16:creationId xmlns:a16="http://schemas.microsoft.com/office/drawing/2014/main" id="{CB5F3785-B88F-48EF-9431-4EFB3EBB0C0B}"/>
              </a:ext>
            </a:extLst>
          </p:cNvPr>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13BC0E1C-BB21-4653-A0BD-4B2BA98AEF1A}" type="slidenum">
              <a:rPr lang="pl-PL" altLang="pl-PL" smtClean="0"/>
              <a:pPr>
                <a:spcBef>
                  <a:spcPct val="0"/>
                </a:spcBef>
              </a:pPr>
              <a:t>66</a:t>
            </a:fld>
            <a:endParaRPr lang="pl-PL" altLang="pl-PL"/>
          </a:p>
        </p:txBody>
      </p:sp>
    </p:spTree>
    <p:extLst>
      <p:ext uri="{BB962C8B-B14F-4D97-AF65-F5344CB8AC3E}">
        <p14:creationId xmlns:p14="http://schemas.microsoft.com/office/powerpoint/2010/main" val="48107462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ymbol zastępczy obrazu slajdu 1">
            <a:extLst>
              <a:ext uri="{FF2B5EF4-FFF2-40B4-BE49-F238E27FC236}">
                <a16:creationId xmlns:a16="http://schemas.microsoft.com/office/drawing/2014/main" id="{4E643449-8023-47C4-B8D0-B12B1396783F}"/>
              </a:ext>
            </a:extLst>
          </p:cNvPr>
          <p:cNvSpPr>
            <a:spLocks noGrp="1" noRot="1" noChangeAspect="1" noChangeArrowheads="1" noTextEdit="1"/>
          </p:cNvSpPr>
          <p:nvPr>
            <p:ph type="sldImg"/>
          </p:nvPr>
        </p:nvSpPr>
        <p:spPr>
          <a:ln/>
        </p:spPr>
      </p:sp>
      <p:sp>
        <p:nvSpPr>
          <p:cNvPr id="13315" name="Symbol zastępczy notatek 2">
            <a:extLst>
              <a:ext uri="{FF2B5EF4-FFF2-40B4-BE49-F238E27FC236}">
                <a16:creationId xmlns:a16="http://schemas.microsoft.com/office/drawing/2014/main" id="{319396B8-4AA2-4F8D-8B32-36B3A8FF1A10}"/>
              </a:ext>
            </a:extLst>
          </p:cNvPr>
          <p:cNvSpPr>
            <a:spLocks noGrp="1" noChangeArrowheads="1"/>
          </p:cNvSpPr>
          <p:nvPr>
            <p:ph type="body" idx="1"/>
          </p:nvPr>
        </p:nvSpPr>
        <p:spPr>
          <a:noFill/>
        </p:spPr>
        <p:txBody>
          <a:bodyPr/>
          <a:lstStyle/>
          <a:p>
            <a:endParaRPr lang="pl-PL" altLang="pl-PL">
              <a:latin typeface="Arial" panose="020B0604020202020204" pitchFamily="34" charset="0"/>
              <a:cs typeface="Arial" panose="020B0604020202020204" pitchFamily="34" charset="0"/>
            </a:endParaRPr>
          </a:p>
        </p:txBody>
      </p:sp>
      <p:sp>
        <p:nvSpPr>
          <p:cNvPr id="13316" name="Symbol zastępczy numeru slajdu 3">
            <a:extLst>
              <a:ext uri="{FF2B5EF4-FFF2-40B4-BE49-F238E27FC236}">
                <a16:creationId xmlns:a16="http://schemas.microsoft.com/office/drawing/2014/main" id="{CB5F3785-B88F-48EF-9431-4EFB3EBB0C0B}"/>
              </a:ext>
            </a:extLst>
          </p:cNvPr>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13BC0E1C-BB21-4653-A0BD-4B2BA98AEF1A}" type="slidenum">
              <a:rPr lang="pl-PL" altLang="pl-PL" smtClean="0"/>
              <a:pPr>
                <a:spcBef>
                  <a:spcPct val="0"/>
                </a:spcBef>
              </a:pPr>
              <a:t>67</a:t>
            </a:fld>
            <a:endParaRPr lang="pl-PL" altLang="pl-PL"/>
          </a:p>
        </p:txBody>
      </p:sp>
    </p:spTree>
    <p:extLst>
      <p:ext uri="{BB962C8B-B14F-4D97-AF65-F5344CB8AC3E}">
        <p14:creationId xmlns:p14="http://schemas.microsoft.com/office/powerpoint/2010/main" val="360987270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ymbol zastępczy obrazu slajdu 1">
            <a:extLst>
              <a:ext uri="{FF2B5EF4-FFF2-40B4-BE49-F238E27FC236}">
                <a16:creationId xmlns:a16="http://schemas.microsoft.com/office/drawing/2014/main" id="{4E643449-8023-47C4-B8D0-B12B1396783F}"/>
              </a:ext>
            </a:extLst>
          </p:cNvPr>
          <p:cNvSpPr>
            <a:spLocks noGrp="1" noRot="1" noChangeAspect="1" noChangeArrowheads="1" noTextEdit="1"/>
          </p:cNvSpPr>
          <p:nvPr>
            <p:ph type="sldImg"/>
          </p:nvPr>
        </p:nvSpPr>
        <p:spPr>
          <a:ln/>
        </p:spPr>
      </p:sp>
      <p:sp>
        <p:nvSpPr>
          <p:cNvPr id="13315" name="Symbol zastępczy notatek 2">
            <a:extLst>
              <a:ext uri="{FF2B5EF4-FFF2-40B4-BE49-F238E27FC236}">
                <a16:creationId xmlns:a16="http://schemas.microsoft.com/office/drawing/2014/main" id="{319396B8-4AA2-4F8D-8B32-36B3A8FF1A10}"/>
              </a:ext>
            </a:extLst>
          </p:cNvPr>
          <p:cNvSpPr>
            <a:spLocks noGrp="1" noChangeArrowheads="1"/>
          </p:cNvSpPr>
          <p:nvPr>
            <p:ph type="body" idx="1"/>
          </p:nvPr>
        </p:nvSpPr>
        <p:spPr>
          <a:noFill/>
        </p:spPr>
        <p:txBody>
          <a:bodyPr/>
          <a:lstStyle/>
          <a:p>
            <a:endParaRPr lang="pl-PL" altLang="pl-PL">
              <a:latin typeface="Arial" panose="020B0604020202020204" pitchFamily="34" charset="0"/>
              <a:cs typeface="Arial" panose="020B0604020202020204" pitchFamily="34" charset="0"/>
            </a:endParaRPr>
          </a:p>
        </p:txBody>
      </p:sp>
      <p:sp>
        <p:nvSpPr>
          <p:cNvPr id="13316" name="Symbol zastępczy numeru slajdu 3">
            <a:extLst>
              <a:ext uri="{FF2B5EF4-FFF2-40B4-BE49-F238E27FC236}">
                <a16:creationId xmlns:a16="http://schemas.microsoft.com/office/drawing/2014/main" id="{CB5F3785-B88F-48EF-9431-4EFB3EBB0C0B}"/>
              </a:ext>
            </a:extLst>
          </p:cNvPr>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13BC0E1C-BB21-4653-A0BD-4B2BA98AEF1A}" type="slidenum">
              <a:rPr lang="pl-PL" altLang="pl-PL" smtClean="0"/>
              <a:pPr>
                <a:spcBef>
                  <a:spcPct val="0"/>
                </a:spcBef>
              </a:pPr>
              <a:t>68</a:t>
            </a:fld>
            <a:endParaRPr lang="pl-PL" altLang="pl-PL"/>
          </a:p>
        </p:txBody>
      </p:sp>
    </p:spTree>
    <p:extLst>
      <p:ext uri="{BB962C8B-B14F-4D97-AF65-F5344CB8AC3E}">
        <p14:creationId xmlns:p14="http://schemas.microsoft.com/office/powerpoint/2010/main" val="6475645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ymbol zastępczy obrazu slajdu 1">
            <a:extLst>
              <a:ext uri="{FF2B5EF4-FFF2-40B4-BE49-F238E27FC236}">
                <a16:creationId xmlns:a16="http://schemas.microsoft.com/office/drawing/2014/main" id="{4E643449-8023-47C4-B8D0-B12B1396783F}"/>
              </a:ext>
            </a:extLst>
          </p:cNvPr>
          <p:cNvSpPr>
            <a:spLocks noGrp="1" noRot="1" noChangeAspect="1" noChangeArrowheads="1" noTextEdit="1"/>
          </p:cNvSpPr>
          <p:nvPr>
            <p:ph type="sldImg"/>
          </p:nvPr>
        </p:nvSpPr>
        <p:spPr>
          <a:ln/>
        </p:spPr>
      </p:sp>
      <p:sp>
        <p:nvSpPr>
          <p:cNvPr id="13315" name="Symbol zastępczy notatek 2">
            <a:extLst>
              <a:ext uri="{FF2B5EF4-FFF2-40B4-BE49-F238E27FC236}">
                <a16:creationId xmlns:a16="http://schemas.microsoft.com/office/drawing/2014/main" id="{319396B8-4AA2-4F8D-8B32-36B3A8FF1A10}"/>
              </a:ext>
            </a:extLst>
          </p:cNvPr>
          <p:cNvSpPr>
            <a:spLocks noGrp="1" noChangeArrowheads="1"/>
          </p:cNvSpPr>
          <p:nvPr>
            <p:ph type="body" idx="1"/>
          </p:nvPr>
        </p:nvSpPr>
        <p:spPr>
          <a:noFill/>
        </p:spPr>
        <p:txBody>
          <a:bodyPr/>
          <a:lstStyle/>
          <a:p>
            <a:endParaRPr lang="pl-PL" altLang="pl-PL">
              <a:latin typeface="Arial" panose="020B0604020202020204" pitchFamily="34" charset="0"/>
              <a:cs typeface="Arial" panose="020B0604020202020204" pitchFamily="34" charset="0"/>
            </a:endParaRPr>
          </a:p>
        </p:txBody>
      </p:sp>
      <p:sp>
        <p:nvSpPr>
          <p:cNvPr id="13316" name="Symbol zastępczy numeru slajdu 3">
            <a:extLst>
              <a:ext uri="{FF2B5EF4-FFF2-40B4-BE49-F238E27FC236}">
                <a16:creationId xmlns:a16="http://schemas.microsoft.com/office/drawing/2014/main" id="{CB5F3785-B88F-48EF-9431-4EFB3EBB0C0B}"/>
              </a:ext>
            </a:extLst>
          </p:cNvPr>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13BC0E1C-BB21-4653-A0BD-4B2BA98AEF1A}" type="slidenum">
              <a:rPr lang="pl-PL" altLang="pl-PL" smtClean="0"/>
              <a:pPr>
                <a:spcBef>
                  <a:spcPct val="0"/>
                </a:spcBef>
              </a:pPr>
              <a:t>69</a:t>
            </a:fld>
            <a:endParaRPr lang="pl-PL" altLang="pl-PL"/>
          </a:p>
        </p:txBody>
      </p:sp>
    </p:spTree>
    <p:extLst>
      <p:ext uri="{BB962C8B-B14F-4D97-AF65-F5344CB8AC3E}">
        <p14:creationId xmlns:p14="http://schemas.microsoft.com/office/powerpoint/2010/main" val="16072179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ymbol zastępczy obrazu slajdu 1">
            <a:extLst>
              <a:ext uri="{FF2B5EF4-FFF2-40B4-BE49-F238E27FC236}">
                <a16:creationId xmlns:a16="http://schemas.microsoft.com/office/drawing/2014/main" id="{4E643449-8023-47C4-B8D0-B12B1396783F}"/>
              </a:ext>
            </a:extLst>
          </p:cNvPr>
          <p:cNvSpPr>
            <a:spLocks noGrp="1" noRot="1" noChangeAspect="1" noChangeArrowheads="1" noTextEdit="1"/>
          </p:cNvSpPr>
          <p:nvPr>
            <p:ph type="sldImg"/>
          </p:nvPr>
        </p:nvSpPr>
        <p:spPr>
          <a:ln/>
        </p:spPr>
      </p:sp>
      <p:sp>
        <p:nvSpPr>
          <p:cNvPr id="13315" name="Symbol zastępczy notatek 2">
            <a:extLst>
              <a:ext uri="{FF2B5EF4-FFF2-40B4-BE49-F238E27FC236}">
                <a16:creationId xmlns:a16="http://schemas.microsoft.com/office/drawing/2014/main" id="{319396B8-4AA2-4F8D-8B32-36B3A8FF1A10}"/>
              </a:ext>
            </a:extLst>
          </p:cNvPr>
          <p:cNvSpPr>
            <a:spLocks noGrp="1" noChangeArrowheads="1"/>
          </p:cNvSpPr>
          <p:nvPr>
            <p:ph type="body" idx="1"/>
          </p:nvPr>
        </p:nvSpPr>
        <p:spPr>
          <a:noFill/>
        </p:spPr>
        <p:txBody>
          <a:bodyPr/>
          <a:lstStyle/>
          <a:p>
            <a:endParaRPr lang="pl-PL" altLang="pl-PL">
              <a:latin typeface="Arial" panose="020B0604020202020204" pitchFamily="34" charset="0"/>
              <a:cs typeface="Arial" panose="020B0604020202020204" pitchFamily="34" charset="0"/>
            </a:endParaRPr>
          </a:p>
        </p:txBody>
      </p:sp>
      <p:sp>
        <p:nvSpPr>
          <p:cNvPr id="13316" name="Symbol zastępczy numeru slajdu 3">
            <a:extLst>
              <a:ext uri="{FF2B5EF4-FFF2-40B4-BE49-F238E27FC236}">
                <a16:creationId xmlns:a16="http://schemas.microsoft.com/office/drawing/2014/main" id="{CB5F3785-B88F-48EF-9431-4EFB3EBB0C0B}"/>
              </a:ext>
            </a:extLst>
          </p:cNvPr>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13BC0E1C-BB21-4653-A0BD-4B2BA98AEF1A}" type="slidenum">
              <a:rPr lang="pl-PL" altLang="pl-PL" smtClean="0"/>
              <a:pPr>
                <a:spcBef>
                  <a:spcPct val="0"/>
                </a:spcBef>
              </a:pPr>
              <a:t>7</a:t>
            </a:fld>
            <a:endParaRPr lang="pl-PL" altLang="pl-PL"/>
          </a:p>
        </p:txBody>
      </p:sp>
    </p:spTree>
    <p:extLst>
      <p:ext uri="{BB962C8B-B14F-4D97-AF65-F5344CB8AC3E}">
        <p14:creationId xmlns:p14="http://schemas.microsoft.com/office/powerpoint/2010/main" val="166020819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ymbol zastępczy obrazu slajdu 1">
            <a:extLst>
              <a:ext uri="{FF2B5EF4-FFF2-40B4-BE49-F238E27FC236}">
                <a16:creationId xmlns:a16="http://schemas.microsoft.com/office/drawing/2014/main" id="{C9D2ED48-7AC2-408D-B9AE-862C01F9C600}"/>
              </a:ext>
            </a:extLst>
          </p:cNvPr>
          <p:cNvSpPr>
            <a:spLocks noGrp="1" noRot="1" noChangeAspect="1" noChangeArrowheads="1" noTextEdit="1"/>
          </p:cNvSpPr>
          <p:nvPr>
            <p:ph type="sldImg"/>
          </p:nvPr>
        </p:nvSpPr>
        <p:spPr>
          <a:ln/>
        </p:spPr>
      </p:sp>
      <p:sp>
        <p:nvSpPr>
          <p:cNvPr id="16387" name="Symbol zastępczy notatek 2">
            <a:extLst>
              <a:ext uri="{FF2B5EF4-FFF2-40B4-BE49-F238E27FC236}">
                <a16:creationId xmlns:a16="http://schemas.microsoft.com/office/drawing/2014/main" id="{49B87466-4E2B-4362-9038-80AF3880A86D}"/>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altLang="pl-PL">
              <a:latin typeface="Arial" panose="020B0604020202020204" pitchFamily="34" charset="0"/>
              <a:cs typeface="Arial" panose="020B0604020202020204" pitchFamily="34" charset="0"/>
            </a:endParaRPr>
          </a:p>
        </p:txBody>
      </p:sp>
      <p:sp>
        <p:nvSpPr>
          <p:cNvPr id="16388" name="Symbol zastępczy numeru slajdu 3">
            <a:extLst>
              <a:ext uri="{FF2B5EF4-FFF2-40B4-BE49-F238E27FC236}">
                <a16:creationId xmlns:a16="http://schemas.microsoft.com/office/drawing/2014/main" id="{3D05A282-7868-451A-B60E-0A10BBB2D394}"/>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D93258D7-A2EA-400D-81EE-5B70DA602CC7}" type="slidenum">
              <a:rPr lang="pl-PL" altLang="pl-PL" smtClean="0">
                <a:latin typeface="Tahoma" panose="020B0604030504040204" pitchFamily="34" charset="0"/>
              </a:rPr>
              <a:pPr>
                <a:spcBef>
                  <a:spcPct val="0"/>
                </a:spcBef>
              </a:pPr>
              <a:t>71</a:t>
            </a:fld>
            <a:endParaRPr lang="pl-PL" altLang="pl-PL">
              <a:latin typeface="Tahoma" panose="020B060403050404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ymbol zastępczy obrazu slajdu 1">
            <a:extLst>
              <a:ext uri="{FF2B5EF4-FFF2-40B4-BE49-F238E27FC236}">
                <a16:creationId xmlns:a16="http://schemas.microsoft.com/office/drawing/2014/main" id="{4E643449-8023-47C4-B8D0-B12B1396783F}"/>
              </a:ext>
            </a:extLst>
          </p:cNvPr>
          <p:cNvSpPr>
            <a:spLocks noGrp="1" noRot="1" noChangeAspect="1" noChangeArrowheads="1" noTextEdit="1"/>
          </p:cNvSpPr>
          <p:nvPr>
            <p:ph type="sldImg"/>
          </p:nvPr>
        </p:nvSpPr>
        <p:spPr>
          <a:ln/>
        </p:spPr>
      </p:sp>
      <p:sp>
        <p:nvSpPr>
          <p:cNvPr id="13315" name="Symbol zastępczy notatek 2">
            <a:extLst>
              <a:ext uri="{FF2B5EF4-FFF2-40B4-BE49-F238E27FC236}">
                <a16:creationId xmlns:a16="http://schemas.microsoft.com/office/drawing/2014/main" id="{319396B8-4AA2-4F8D-8B32-36B3A8FF1A10}"/>
              </a:ext>
            </a:extLst>
          </p:cNvPr>
          <p:cNvSpPr>
            <a:spLocks noGrp="1" noChangeArrowheads="1"/>
          </p:cNvSpPr>
          <p:nvPr>
            <p:ph type="body" idx="1"/>
          </p:nvPr>
        </p:nvSpPr>
        <p:spPr>
          <a:noFill/>
        </p:spPr>
        <p:txBody>
          <a:bodyPr/>
          <a:lstStyle/>
          <a:p>
            <a:endParaRPr lang="pl-PL" altLang="pl-PL">
              <a:latin typeface="Arial" panose="020B0604020202020204" pitchFamily="34" charset="0"/>
              <a:cs typeface="Arial" panose="020B0604020202020204" pitchFamily="34" charset="0"/>
            </a:endParaRPr>
          </a:p>
        </p:txBody>
      </p:sp>
      <p:sp>
        <p:nvSpPr>
          <p:cNvPr id="13316" name="Symbol zastępczy numeru slajdu 3">
            <a:extLst>
              <a:ext uri="{FF2B5EF4-FFF2-40B4-BE49-F238E27FC236}">
                <a16:creationId xmlns:a16="http://schemas.microsoft.com/office/drawing/2014/main" id="{CB5F3785-B88F-48EF-9431-4EFB3EBB0C0B}"/>
              </a:ext>
            </a:extLst>
          </p:cNvPr>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13BC0E1C-BB21-4653-A0BD-4B2BA98AEF1A}" type="slidenum">
              <a:rPr lang="pl-PL" altLang="pl-PL" smtClean="0"/>
              <a:pPr>
                <a:spcBef>
                  <a:spcPct val="0"/>
                </a:spcBef>
              </a:pPr>
              <a:t>8</a:t>
            </a:fld>
            <a:endParaRPr lang="pl-PL" altLang="pl-PL"/>
          </a:p>
        </p:txBody>
      </p:sp>
    </p:spTree>
    <p:extLst>
      <p:ext uri="{BB962C8B-B14F-4D97-AF65-F5344CB8AC3E}">
        <p14:creationId xmlns:p14="http://schemas.microsoft.com/office/powerpoint/2010/main" val="35606934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ymbol zastępczy obrazu slajdu 1">
            <a:extLst>
              <a:ext uri="{FF2B5EF4-FFF2-40B4-BE49-F238E27FC236}">
                <a16:creationId xmlns:a16="http://schemas.microsoft.com/office/drawing/2014/main" id="{4E643449-8023-47C4-B8D0-B12B1396783F}"/>
              </a:ext>
            </a:extLst>
          </p:cNvPr>
          <p:cNvSpPr>
            <a:spLocks noGrp="1" noRot="1" noChangeAspect="1" noChangeArrowheads="1" noTextEdit="1"/>
          </p:cNvSpPr>
          <p:nvPr>
            <p:ph type="sldImg"/>
          </p:nvPr>
        </p:nvSpPr>
        <p:spPr>
          <a:ln/>
        </p:spPr>
      </p:sp>
      <p:sp>
        <p:nvSpPr>
          <p:cNvPr id="13315" name="Symbol zastępczy notatek 2">
            <a:extLst>
              <a:ext uri="{FF2B5EF4-FFF2-40B4-BE49-F238E27FC236}">
                <a16:creationId xmlns:a16="http://schemas.microsoft.com/office/drawing/2014/main" id="{319396B8-4AA2-4F8D-8B32-36B3A8FF1A10}"/>
              </a:ext>
            </a:extLst>
          </p:cNvPr>
          <p:cNvSpPr>
            <a:spLocks noGrp="1" noChangeArrowheads="1"/>
          </p:cNvSpPr>
          <p:nvPr>
            <p:ph type="body" idx="1"/>
          </p:nvPr>
        </p:nvSpPr>
        <p:spPr>
          <a:noFill/>
        </p:spPr>
        <p:txBody>
          <a:bodyPr/>
          <a:lstStyle/>
          <a:p>
            <a:endParaRPr lang="pl-PL" altLang="pl-PL">
              <a:latin typeface="Arial" panose="020B0604020202020204" pitchFamily="34" charset="0"/>
              <a:cs typeface="Arial" panose="020B0604020202020204" pitchFamily="34" charset="0"/>
            </a:endParaRPr>
          </a:p>
        </p:txBody>
      </p:sp>
      <p:sp>
        <p:nvSpPr>
          <p:cNvPr id="13316" name="Symbol zastępczy numeru slajdu 3">
            <a:extLst>
              <a:ext uri="{FF2B5EF4-FFF2-40B4-BE49-F238E27FC236}">
                <a16:creationId xmlns:a16="http://schemas.microsoft.com/office/drawing/2014/main" id="{CB5F3785-B88F-48EF-9431-4EFB3EBB0C0B}"/>
              </a:ext>
            </a:extLst>
          </p:cNvPr>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13BC0E1C-BB21-4653-A0BD-4B2BA98AEF1A}" type="slidenum">
              <a:rPr lang="pl-PL" altLang="pl-PL" smtClean="0"/>
              <a:pPr>
                <a:spcBef>
                  <a:spcPct val="0"/>
                </a:spcBef>
              </a:pPr>
              <a:t>9</a:t>
            </a:fld>
            <a:endParaRPr lang="pl-PL" altLang="pl-PL"/>
          </a:p>
        </p:txBody>
      </p:sp>
    </p:spTree>
    <p:extLst>
      <p:ext uri="{BB962C8B-B14F-4D97-AF65-F5344CB8AC3E}">
        <p14:creationId xmlns:p14="http://schemas.microsoft.com/office/powerpoint/2010/main" val="30413995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4" name="AutoShape 7">
            <a:extLst>
              <a:ext uri="{FF2B5EF4-FFF2-40B4-BE49-F238E27FC236}">
                <a16:creationId xmlns:a16="http://schemas.microsoft.com/office/drawing/2014/main" id="{163D8404-F700-4DCA-9AF0-4CE88664C201}"/>
              </a:ext>
            </a:extLst>
          </p:cNvPr>
          <p:cNvSpPr>
            <a:spLocks noChangeArrowheads="1"/>
          </p:cNvSpPr>
          <p:nvPr/>
        </p:nvSpPr>
        <p:spPr bwMode="auto">
          <a:xfrm>
            <a:off x="684213" y="3751263"/>
            <a:ext cx="7772400" cy="109537"/>
          </a:xfrm>
          <a:custGeom>
            <a:avLst/>
            <a:gdLst>
              <a:gd name="T0" fmla="*/ 0 w 1000"/>
              <a:gd name="T1" fmla="*/ 0 h 1000"/>
              <a:gd name="T2" fmla="*/ 2147483646 w 1000"/>
              <a:gd name="T3" fmla="*/ 0 h 1000"/>
              <a:gd name="T4" fmla="*/ 2147483646 w 1000"/>
              <a:gd name="T5" fmla="*/ 2147483646 h 1000"/>
              <a:gd name="T6" fmla="*/ 0 w 1000"/>
              <a:gd name="T7" fmla="*/ 2147483646 h 1000"/>
              <a:gd name="T8" fmla="*/ 0 w 1000"/>
              <a:gd name="T9" fmla="*/ 0 h 1000"/>
              <a:gd name="T10" fmla="*/ 2147483646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618" y="0"/>
                </a:lnTo>
                <a:lnTo>
                  <a:pt x="618" y="1000"/>
                </a:lnTo>
                <a:lnTo>
                  <a:pt x="0" y="1000"/>
                </a:lnTo>
                <a:lnTo>
                  <a:pt x="0" y="0"/>
                </a:lnTo>
                <a:close/>
              </a:path>
              <a:path w="1000" h="1000">
                <a:moveTo>
                  <a:pt x="0" y="0"/>
                </a:moveTo>
                <a:lnTo>
                  <a:pt x="1000" y="0"/>
                </a:lnTo>
              </a:path>
            </a:pathLst>
          </a:custGeom>
          <a:solidFill>
            <a:schemeClr val="accent2"/>
          </a:solidFill>
          <a:ln w="9525">
            <a:solidFill>
              <a:schemeClr val="accent2"/>
            </a:solidFill>
            <a:round/>
            <a:headEnd/>
            <a:tailEnd/>
          </a:ln>
        </p:spPr>
        <p:txBody>
          <a:bodyPr/>
          <a:lstStyle/>
          <a:p>
            <a:endParaRPr lang="pl-PL"/>
          </a:p>
        </p:txBody>
      </p:sp>
      <p:sp>
        <p:nvSpPr>
          <p:cNvPr id="5122" name="Rectangle 2"/>
          <p:cNvSpPr>
            <a:spLocks noGrp="1" noChangeArrowheads="1"/>
          </p:cNvSpPr>
          <p:nvPr>
            <p:ph type="ctrTitle"/>
          </p:nvPr>
        </p:nvSpPr>
        <p:spPr>
          <a:xfrm>
            <a:off x="684213" y="2060575"/>
            <a:ext cx="7772400" cy="1371600"/>
          </a:xfrm>
        </p:spPr>
        <p:txBody>
          <a:bodyPr/>
          <a:lstStyle>
            <a:lvl1pPr>
              <a:defRPr sz="3200"/>
            </a:lvl1pPr>
          </a:lstStyle>
          <a:p>
            <a:pPr lvl="0"/>
            <a:r>
              <a:rPr lang="pl-PL" altLang="pl-PL" noProof="0"/>
              <a:t>Kliknij, aby edytować styl wzorca tytułu</a:t>
            </a:r>
          </a:p>
        </p:txBody>
      </p:sp>
      <p:sp>
        <p:nvSpPr>
          <p:cNvPr id="5123" name="Rectangle 3"/>
          <p:cNvSpPr>
            <a:spLocks noGrp="1" noChangeArrowheads="1"/>
          </p:cNvSpPr>
          <p:nvPr>
            <p:ph type="subTitle" idx="1"/>
          </p:nvPr>
        </p:nvSpPr>
        <p:spPr>
          <a:xfrm>
            <a:off x="1042988" y="4133850"/>
            <a:ext cx="7010400" cy="1600200"/>
          </a:xfrm>
        </p:spPr>
        <p:txBody>
          <a:bodyPr/>
          <a:lstStyle>
            <a:lvl1pPr marL="0" indent="0">
              <a:buFont typeface="Wingdings" pitchFamily="2" charset="2"/>
              <a:buNone/>
              <a:defRPr sz="2800"/>
            </a:lvl1pPr>
          </a:lstStyle>
          <a:p>
            <a:pPr lvl="0"/>
            <a:r>
              <a:rPr lang="pl-PL" altLang="pl-PL" noProof="0"/>
              <a:t>Kliknij, aby edytować styl wzorca podtytułu</a:t>
            </a:r>
          </a:p>
        </p:txBody>
      </p:sp>
      <p:sp>
        <p:nvSpPr>
          <p:cNvPr id="5" name="Rectangle 15">
            <a:extLst>
              <a:ext uri="{FF2B5EF4-FFF2-40B4-BE49-F238E27FC236}">
                <a16:creationId xmlns:a16="http://schemas.microsoft.com/office/drawing/2014/main" id="{58CE6542-FB95-4E9F-9E37-CC54A08E8CF7}"/>
              </a:ext>
            </a:extLst>
          </p:cNvPr>
          <p:cNvSpPr>
            <a:spLocks noGrp="1" noChangeArrowheads="1"/>
          </p:cNvSpPr>
          <p:nvPr>
            <p:ph type="sldNum" sz="quarter" idx="10"/>
          </p:nvPr>
        </p:nvSpPr>
        <p:spPr bwMode="auto">
          <a:xfrm>
            <a:off x="6553200" y="6248400"/>
            <a:ext cx="19050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Verdana" panose="020B0604030504040204" pitchFamily="34" charset="0"/>
              </a:defRPr>
            </a:lvl1pPr>
          </a:lstStyle>
          <a:p>
            <a:pPr>
              <a:defRPr/>
            </a:pPr>
            <a:fld id="{23A3D13F-1A36-44B8-BB57-FE1AA6276D80}" type="slidenum">
              <a:rPr lang="pl-PL" altLang="pl-PL"/>
              <a:pPr>
                <a:defRPr/>
              </a:pPr>
              <a:t>‹#›</a:t>
            </a:fld>
            <a:endParaRPr lang="pl-PL" altLang="pl-PL"/>
          </a:p>
        </p:txBody>
      </p:sp>
    </p:spTree>
    <p:extLst>
      <p:ext uri="{BB962C8B-B14F-4D97-AF65-F5344CB8AC3E}">
        <p14:creationId xmlns:p14="http://schemas.microsoft.com/office/powerpoint/2010/main" val="170719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Tree>
    <p:extLst>
      <p:ext uri="{BB962C8B-B14F-4D97-AF65-F5344CB8AC3E}">
        <p14:creationId xmlns:p14="http://schemas.microsoft.com/office/powerpoint/2010/main" val="29386065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80921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lstStyle>
            <a:lvl1pPr algn="l">
              <a:defRPr sz="2000" b="1"/>
            </a:lvl1pPr>
          </a:lstStyle>
          <a:p>
            <a:r>
              <a:rPr lang="pl-PL"/>
              <a:t>Kliknij, aby edytować styl</a:t>
            </a:r>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Tree>
    <p:extLst>
      <p:ext uri="{BB962C8B-B14F-4D97-AF65-F5344CB8AC3E}">
        <p14:creationId xmlns:p14="http://schemas.microsoft.com/office/powerpoint/2010/main" val="8340911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lstStyle>
            <a:lvl1pPr algn="l">
              <a:defRPr sz="2000" b="1"/>
            </a:lvl1pPr>
          </a:lstStyle>
          <a:p>
            <a:r>
              <a:rPr lang="pl-PL"/>
              <a:t>Kliknij, aby edytować styl</a:t>
            </a:r>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Tree>
    <p:extLst>
      <p:ext uri="{BB962C8B-B14F-4D97-AF65-F5344CB8AC3E}">
        <p14:creationId xmlns:p14="http://schemas.microsoft.com/office/powerpoint/2010/main" val="2397980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ytuł i tekst pionowy">
    <p:spTree>
      <p:nvGrpSpPr>
        <p:cNvPr id="1" name=""/>
        <p:cNvGrpSpPr/>
        <p:nvPr/>
      </p:nvGrpSpPr>
      <p:grpSpPr>
        <a:xfrm>
          <a:off x="0" y="0"/>
          <a:ext cx="0" cy="0"/>
          <a:chOff x="0" y="0"/>
          <a:chExt cx="0" cy="0"/>
        </a:xfrm>
      </p:grpSpPr>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29621428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540500" y="333375"/>
            <a:ext cx="2000250" cy="5903913"/>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539750" y="333375"/>
            <a:ext cx="5848350" cy="5903913"/>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4507850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Układ niestandard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Tree>
    <p:extLst>
      <p:ext uri="{BB962C8B-B14F-4D97-AF65-F5344CB8AC3E}">
        <p14:creationId xmlns:p14="http://schemas.microsoft.com/office/powerpoint/2010/main" val="5413017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a:t>Kliknij, aby edytować styl</a:t>
            </a:r>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Kliknij, aby edytować styl wzorca podtytułu</a:t>
            </a:r>
          </a:p>
        </p:txBody>
      </p:sp>
      <p:sp>
        <p:nvSpPr>
          <p:cNvPr id="4" name="Symbol zastępczy daty 3">
            <a:extLst>
              <a:ext uri="{FF2B5EF4-FFF2-40B4-BE49-F238E27FC236}">
                <a16:creationId xmlns:a16="http://schemas.microsoft.com/office/drawing/2014/main" id="{425EB5D9-A4EC-466B-B550-AD5FA278D644}"/>
              </a:ext>
            </a:extLst>
          </p:cNvPr>
          <p:cNvSpPr>
            <a:spLocks noGrp="1"/>
          </p:cNvSpPr>
          <p:nvPr>
            <p:ph type="dt" sz="half" idx="10"/>
          </p:nvPr>
        </p:nvSpPr>
        <p:spPr/>
        <p:txBody>
          <a:bodyPr/>
          <a:lstStyle>
            <a:lvl1pPr>
              <a:defRPr/>
            </a:lvl1pPr>
          </a:lstStyle>
          <a:p>
            <a:pPr>
              <a:defRPr/>
            </a:pPr>
            <a:fld id="{B14E5CD6-7735-44ED-865E-BCEF11F48BB3}" type="datetimeFigureOut">
              <a:rPr lang="pl-PL"/>
              <a:pPr>
                <a:defRPr/>
              </a:pPr>
              <a:t>28.11.2019</a:t>
            </a:fld>
            <a:endParaRPr lang="pl-PL"/>
          </a:p>
        </p:txBody>
      </p:sp>
      <p:sp>
        <p:nvSpPr>
          <p:cNvPr id="5" name="Symbol zastępczy stopki 4">
            <a:extLst>
              <a:ext uri="{FF2B5EF4-FFF2-40B4-BE49-F238E27FC236}">
                <a16:creationId xmlns:a16="http://schemas.microsoft.com/office/drawing/2014/main" id="{4B546484-B110-43FD-82B6-4321A2A03264}"/>
              </a:ext>
            </a:extLst>
          </p:cNvPr>
          <p:cNvSpPr>
            <a:spLocks noGrp="1"/>
          </p:cNvSpPr>
          <p:nvPr>
            <p:ph type="ftr" sz="quarter" idx="11"/>
          </p:nvPr>
        </p:nvSpPr>
        <p:spPr/>
        <p:txBody>
          <a:bodyPr/>
          <a:lstStyle>
            <a:lvl1pPr>
              <a:defRPr/>
            </a:lvl1pPr>
          </a:lstStyle>
          <a:p>
            <a:pPr>
              <a:defRPr/>
            </a:pPr>
            <a:endParaRPr lang="pl-PL"/>
          </a:p>
        </p:txBody>
      </p:sp>
      <p:sp>
        <p:nvSpPr>
          <p:cNvPr id="6" name="Symbol zastępczy numeru slajdu 5">
            <a:extLst>
              <a:ext uri="{FF2B5EF4-FFF2-40B4-BE49-F238E27FC236}">
                <a16:creationId xmlns:a16="http://schemas.microsoft.com/office/drawing/2014/main" id="{65DF7AD6-A41D-4258-AD17-838FF7A95864}"/>
              </a:ext>
            </a:extLst>
          </p:cNvPr>
          <p:cNvSpPr>
            <a:spLocks noGrp="1"/>
          </p:cNvSpPr>
          <p:nvPr>
            <p:ph type="sldNum" sz="quarter" idx="12"/>
          </p:nvPr>
        </p:nvSpPr>
        <p:spPr/>
        <p:txBody>
          <a:bodyPr/>
          <a:lstStyle>
            <a:lvl1pPr>
              <a:defRPr/>
            </a:lvl1pPr>
          </a:lstStyle>
          <a:p>
            <a:pPr>
              <a:defRPr/>
            </a:pPr>
            <a:fld id="{38866EC8-8AC7-4697-9462-1A7E1EFE96A2}" type="slidenum">
              <a:rPr lang="pl-PL" altLang="pl-PL"/>
              <a:pPr>
                <a:defRPr/>
              </a:pPr>
              <a:t>‹#›</a:t>
            </a:fld>
            <a:endParaRPr lang="pl-PL" altLang="pl-PL"/>
          </a:p>
        </p:txBody>
      </p:sp>
    </p:spTree>
    <p:extLst>
      <p:ext uri="{BB962C8B-B14F-4D97-AF65-F5344CB8AC3E}">
        <p14:creationId xmlns:p14="http://schemas.microsoft.com/office/powerpoint/2010/main" val="12902981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F717E28A-957D-430B-A408-9721A10B8DFC}"/>
              </a:ext>
            </a:extLst>
          </p:cNvPr>
          <p:cNvSpPr>
            <a:spLocks noGrp="1"/>
          </p:cNvSpPr>
          <p:nvPr>
            <p:ph type="dt" sz="half" idx="10"/>
          </p:nvPr>
        </p:nvSpPr>
        <p:spPr/>
        <p:txBody>
          <a:bodyPr/>
          <a:lstStyle>
            <a:lvl1pPr>
              <a:defRPr/>
            </a:lvl1pPr>
          </a:lstStyle>
          <a:p>
            <a:pPr>
              <a:defRPr/>
            </a:pPr>
            <a:fld id="{6D5FA8E7-187F-46C1-9D6E-AD272E73D6C6}" type="datetimeFigureOut">
              <a:rPr lang="pl-PL"/>
              <a:pPr>
                <a:defRPr/>
              </a:pPr>
              <a:t>28.11.2019</a:t>
            </a:fld>
            <a:endParaRPr lang="pl-PL"/>
          </a:p>
        </p:txBody>
      </p:sp>
      <p:sp>
        <p:nvSpPr>
          <p:cNvPr id="5" name="Symbol zastępczy stopki 4">
            <a:extLst>
              <a:ext uri="{FF2B5EF4-FFF2-40B4-BE49-F238E27FC236}">
                <a16:creationId xmlns:a16="http://schemas.microsoft.com/office/drawing/2014/main" id="{4C34DDEB-8A7D-4AD3-90A8-153BB10803B6}"/>
              </a:ext>
            </a:extLst>
          </p:cNvPr>
          <p:cNvSpPr>
            <a:spLocks noGrp="1"/>
          </p:cNvSpPr>
          <p:nvPr>
            <p:ph type="ftr" sz="quarter" idx="11"/>
          </p:nvPr>
        </p:nvSpPr>
        <p:spPr/>
        <p:txBody>
          <a:bodyPr/>
          <a:lstStyle>
            <a:lvl1pPr>
              <a:defRPr/>
            </a:lvl1pPr>
          </a:lstStyle>
          <a:p>
            <a:pPr>
              <a:defRPr/>
            </a:pPr>
            <a:endParaRPr lang="pl-PL"/>
          </a:p>
        </p:txBody>
      </p:sp>
      <p:sp>
        <p:nvSpPr>
          <p:cNvPr id="6" name="Symbol zastępczy numeru slajdu 5">
            <a:extLst>
              <a:ext uri="{FF2B5EF4-FFF2-40B4-BE49-F238E27FC236}">
                <a16:creationId xmlns:a16="http://schemas.microsoft.com/office/drawing/2014/main" id="{FB7D0865-D4EA-4340-B5B2-4D40EE54DD86}"/>
              </a:ext>
            </a:extLst>
          </p:cNvPr>
          <p:cNvSpPr>
            <a:spLocks noGrp="1"/>
          </p:cNvSpPr>
          <p:nvPr>
            <p:ph type="sldNum" sz="quarter" idx="12"/>
          </p:nvPr>
        </p:nvSpPr>
        <p:spPr/>
        <p:txBody>
          <a:bodyPr/>
          <a:lstStyle>
            <a:lvl1pPr>
              <a:defRPr/>
            </a:lvl1pPr>
          </a:lstStyle>
          <a:p>
            <a:pPr>
              <a:defRPr/>
            </a:pPr>
            <a:fld id="{650A469D-430A-4B73-9DA2-66359DFA217A}" type="slidenum">
              <a:rPr lang="pl-PL" altLang="pl-PL"/>
              <a:pPr>
                <a:defRPr/>
              </a:pPr>
              <a:t>‹#›</a:t>
            </a:fld>
            <a:endParaRPr lang="pl-PL" altLang="pl-PL"/>
          </a:p>
        </p:txBody>
      </p:sp>
    </p:spTree>
    <p:extLst>
      <p:ext uri="{BB962C8B-B14F-4D97-AF65-F5344CB8AC3E}">
        <p14:creationId xmlns:p14="http://schemas.microsoft.com/office/powerpoint/2010/main" val="1659786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a:t>Kliknij, aby edytować styl</a:t>
            </a:r>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Symbol zastępczy daty 3">
            <a:extLst>
              <a:ext uri="{FF2B5EF4-FFF2-40B4-BE49-F238E27FC236}">
                <a16:creationId xmlns:a16="http://schemas.microsoft.com/office/drawing/2014/main" id="{4909A135-AB0F-430E-AA50-E7CE67B14F40}"/>
              </a:ext>
            </a:extLst>
          </p:cNvPr>
          <p:cNvSpPr>
            <a:spLocks noGrp="1"/>
          </p:cNvSpPr>
          <p:nvPr>
            <p:ph type="dt" sz="half" idx="10"/>
          </p:nvPr>
        </p:nvSpPr>
        <p:spPr/>
        <p:txBody>
          <a:bodyPr/>
          <a:lstStyle>
            <a:lvl1pPr>
              <a:defRPr/>
            </a:lvl1pPr>
          </a:lstStyle>
          <a:p>
            <a:pPr>
              <a:defRPr/>
            </a:pPr>
            <a:fld id="{80522F7E-5D4C-4465-A766-7FFCF15138AF}" type="datetimeFigureOut">
              <a:rPr lang="pl-PL"/>
              <a:pPr>
                <a:defRPr/>
              </a:pPr>
              <a:t>28.11.2019</a:t>
            </a:fld>
            <a:endParaRPr lang="pl-PL"/>
          </a:p>
        </p:txBody>
      </p:sp>
      <p:sp>
        <p:nvSpPr>
          <p:cNvPr id="5" name="Symbol zastępczy stopki 4">
            <a:extLst>
              <a:ext uri="{FF2B5EF4-FFF2-40B4-BE49-F238E27FC236}">
                <a16:creationId xmlns:a16="http://schemas.microsoft.com/office/drawing/2014/main" id="{C1BD2706-FA5C-4216-8AD7-DFB963A9D1E3}"/>
              </a:ext>
            </a:extLst>
          </p:cNvPr>
          <p:cNvSpPr>
            <a:spLocks noGrp="1"/>
          </p:cNvSpPr>
          <p:nvPr>
            <p:ph type="ftr" sz="quarter" idx="11"/>
          </p:nvPr>
        </p:nvSpPr>
        <p:spPr/>
        <p:txBody>
          <a:bodyPr/>
          <a:lstStyle>
            <a:lvl1pPr>
              <a:defRPr/>
            </a:lvl1pPr>
          </a:lstStyle>
          <a:p>
            <a:pPr>
              <a:defRPr/>
            </a:pPr>
            <a:endParaRPr lang="pl-PL"/>
          </a:p>
        </p:txBody>
      </p:sp>
      <p:sp>
        <p:nvSpPr>
          <p:cNvPr id="6" name="Symbol zastępczy numeru slajdu 5">
            <a:extLst>
              <a:ext uri="{FF2B5EF4-FFF2-40B4-BE49-F238E27FC236}">
                <a16:creationId xmlns:a16="http://schemas.microsoft.com/office/drawing/2014/main" id="{98CF42AF-E7D1-4E06-9C6C-7D0AB69BC65D}"/>
              </a:ext>
            </a:extLst>
          </p:cNvPr>
          <p:cNvSpPr>
            <a:spLocks noGrp="1"/>
          </p:cNvSpPr>
          <p:nvPr>
            <p:ph type="sldNum" sz="quarter" idx="12"/>
          </p:nvPr>
        </p:nvSpPr>
        <p:spPr/>
        <p:txBody>
          <a:bodyPr/>
          <a:lstStyle>
            <a:lvl1pPr>
              <a:defRPr/>
            </a:lvl1pPr>
          </a:lstStyle>
          <a:p>
            <a:pPr>
              <a:defRPr/>
            </a:pPr>
            <a:fld id="{C7CB96C3-EDA1-4A52-A280-15ABE83DBC7A}" type="slidenum">
              <a:rPr lang="pl-PL" altLang="pl-PL"/>
              <a:pPr>
                <a:defRPr/>
              </a:pPr>
              <a:t>‹#›</a:t>
            </a:fld>
            <a:endParaRPr lang="pl-PL" altLang="pl-PL"/>
          </a:p>
        </p:txBody>
      </p:sp>
    </p:spTree>
    <p:extLst>
      <p:ext uri="{BB962C8B-B14F-4D97-AF65-F5344CB8AC3E}">
        <p14:creationId xmlns:p14="http://schemas.microsoft.com/office/powerpoint/2010/main" val="34753176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Układ niestandardowy">
    <p:spTree>
      <p:nvGrpSpPr>
        <p:cNvPr id="1" name=""/>
        <p:cNvGrpSpPr/>
        <p:nvPr/>
      </p:nvGrpSpPr>
      <p:grpSpPr>
        <a:xfrm>
          <a:off x="0" y="0"/>
          <a:ext cx="0" cy="0"/>
          <a:chOff x="0" y="0"/>
          <a:chExt cx="0" cy="0"/>
        </a:xfrm>
      </p:grpSpPr>
      <p:sp>
        <p:nvSpPr>
          <p:cNvPr id="3" name="Tytuł 2"/>
          <p:cNvSpPr>
            <a:spLocks noGrp="1"/>
          </p:cNvSpPr>
          <p:nvPr>
            <p:ph type="title"/>
          </p:nvPr>
        </p:nvSpPr>
        <p:spPr/>
        <p:txBody>
          <a:bodyPr/>
          <a:lstStyle/>
          <a:p>
            <a:r>
              <a:rPr lang="pl-PL"/>
              <a:t>Kliknij, aby edytować styl</a:t>
            </a:r>
          </a:p>
        </p:txBody>
      </p:sp>
    </p:spTree>
    <p:extLst>
      <p:ext uri="{BB962C8B-B14F-4D97-AF65-F5344CB8AC3E}">
        <p14:creationId xmlns:p14="http://schemas.microsoft.com/office/powerpoint/2010/main" val="10307614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3">
            <a:extLst>
              <a:ext uri="{FF2B5EF4-FFF2-40B4-BE49-F238E27FC236}">
                <a16:creationId xmlns:a16="http://schemas.microsoft.com/office/drawing/2014/main" id="{1CF33D18-AFBD-454D-A01A-AF900A08274F}"/>
              </a:ext>
            </a:extLst>
          </p:cNvPr>
          <p:cNvSpPr>
            <a:spLocks noGrp="1"/>
          </p:cNvSpPr>
          <p:nvPr>
            <p:ph type="dt" sz="half" idx="10"/>
          </p:nvPr>
        </p:nvSpPr>
        <p:spPr/>
        <p:txBody>
          <a:bodyPr/>
          <a:lstStyle>
            <a:lvl1pPr>
              <a:defRPr/>
            </a:lvl1pPr>
          </a:lstStyle>
          <a:p>
            <a:pPr>
              <a:defRPr/>
            </a:pPr>
            <a:fld id="{5E8D75C9-EA53-442D-9609-6CADAEEC6C6F}" type="datetimeFigureOut">
              <a:rPr lang="pl-PL"/>
              <a:pPr>
                <a:defRPr/>
              </a:pPr>
              <a:t>28.11.2019</a:t>
            </a:fld>
            <a:endParaRPr lang="pl-PL"/>
          </a:p>
        </p:txBody>
      </p:sp>
      <p:sp>
        <p:nvSpPr>
          <p:cNvPr id="6" name="Symbol zastępczy stopki 4">
            <a:extLst>
              <a:ext uri="{FF2B5EF4-FFF2-40B4-BE49-F238E27FC236}">
                <a16:creationId xmlns:a16="http://schemas.microsoft.com/office/drawing/2014/main" id="{E1A23582-0793-4E5A-B4AC-3B4090B08AB2}"/>
              </a:ext>
            </a:extLst>
          </p:cNvPr>
          <p:cNvSpPr>
            <a:spLocks noGrp="1"/>
          </p:cNvSpPr>
          <p:nvPr>
            <p:ph type="ftr" sz="quarter" idx="11"/>
          </p:nvPr>
        </p:nvSpPr>
        <p:spPr/>
        <p:txBody>
          <a:bodyPr/>
          <a:lstStyle>
            <a:lvl1pPr>
              <a:defRPr/>
            </a:lvl1pPr>
          </a:lstStyle>
          <a:p>
            <a:pPr>
              <a:defRPr/>
            </a:pPr>
            <a:endParaRPr lang="pl-PL"/>
          </a:p>
        </p:txBody>
      </p:sp>
      <p:sp>
        <p:nvSpPr>
          <p:cNvPr id="7" name="Symbol zastępczy numeru slajdu 5">
            <a:extLst>
              <a:ext uri="{FF2B5EF4-FFF2-40B4-BE49-F238E27FC236}">
                <a16:creationId xmlns:a16="http://schemas.microsoft.com/office/drawing/2014/main" id="{12C5B498-621F-47F7-AABB-9F5748316192}"/>
              </a:ext>
            </a:extLst>
          </p:cNvPr>
          <p:cNvSpPr>
            <a:spLocks noGrp="1"/>
          </p:cNvSpPr>
          <p:nvPr>
            <p:ph type="sldNum" sz="quarter" idx="12"/>
          </p:nvPr>
        </p:nvSpPr>
        <p:spPr/>
        <p:txBody>
          <a:bodyPr/>
          <a:lstStyle>
            <a:lvl1pPr>
              <a:defRPr/>
            </a:lvl1pPr>
          </a:lstStyle>
          <a:p>
            <a:pPr>
              <a:defRPr/>
            </a:pPr>
            <a:fld id="{DDDB8E81-BB38-4DD2-A071-68848D4791F2}" type="slidenum">
              <a:rPr lang="pl-PL" altLang="pl-PL"/>
              <a:pPr>
                <a:defRPr/>
              </a:pPr>
              <a:t>‹#›</a:t>
            </a:fld>
            <a:endParaRPr lang="pl-PL" altLang="pl-PL"/>
          </a:p>
        </p:txBody>
      </p:sp>
    </p:spTree>
    <p:extLst>
      <p:ext uri="{BB962C8B-B14F-4D97-AF65-F5344CB8AC3E}">
        <p14:creationId xmlns:p14="http://schemas.microsoft.com/office/powerpoint/2010/main" val="40986311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a:t>Kliknij, aby edytować styl</a:t>
            </a:r>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3">
            <a:extLst>
              <a:ext uri="{FF2B5EF4-FFF2-40B4-BE49-F238E27FC236}">
                <a16:creationId xmlns:a16="http://schemas.microsoft.com/office/drawing/2014/main" id="{C8C3D6C5-96F4-427B-A0CF-CA7970C1556C}"/>
              </a:ext>
            </a:extLst>
          </p:cNvPr>
          <p:cNvSpPr>
            <a:spLocks noGrp="1"/>
          </p:cNvSpPr>
          <p:nvPr>
            <p:ph type="dt" sz="half" idx="10"/>
          </p:nvPr>
        </p:nvSpPr>
        <p:spPr/>
        <p:txBody>
          <a:bodyPr/>
          <a:lstStyle>
            <a:lvl1pPr>
              <a:defRPr/>
            </a:lvl1pPr>
          </a:lstStyle>
          <a:p>
            <a:pPr>
              <a:defRPr/>
            </a:pPr>
            <a:fld id="{8F61BF6D-A5EA-454E-816A-1C3124CACD47}" type="datetimeFigureOut">
              <a:rPr lang="pl-PL"/>
              <a:pPr>
                <a:defRPr/>
              </a:pPr>
              <a:t>28.11.2019</a:t>
            </a:fld>
            <a:endParaRPr lang="pl-PL"/>
          </a:p>
        </p:txBody>
      </p:sp>
      <p:sp>
        <p:nvSpPr>
          <p:cNvPr id="8" name="Symbol zastępczy stopki 4">
            <a:extLst>
              <a:ext uri="{FF2B5EF4-FFF2-40B4-BE49-F238E27FC236}">
                <a16:creationId xmlns:a16="http://schemas.microsoft.com/office/drawing/2014/main" id="{F982037C-8DED-4B00-9C7C-331505243886}"/>
              </a:ext>
            </a:extLst>
          </p:cNvPr>
          <p:cNvSpPr>
            <a:spLocks noGrp="1"/>
          </p:cNvSpPr>
          <p:nvPr>
            <p:ph type="ftr" sz="quarter" idx="11"/>
          </p:nvPr>
        </p:nvSpPr>
        <p:spPr/>
        <p:txBody>
          <a:bodyPr/>
          <a:lstStyle>
            <a:lvl1pPr>
              <a:defRPr/>
            </a:lvl1pPr>
          </a:lstStyle>
          <a:p>
            <a:pPr>
              <a:defRPr/>
            </a:pPr>
            <a:endParaRPr lang="pl-PL"/>
          </a:p>
        </p:txBody>
      </p:sp>
      <p:sp>
        <p:nvSpPr>
          <p:cNvPr id="9" name="Symbol zastępczy numeru slajdu 5">
            <a:extLst>
              <a:ext uri="{FF2B5EF4-FFF2-40B4-BE49-F238E27FC236}">
                <a16:creationId xmlns:a16="http://schemas.microsoft.com/office/drawing/2014/main" id="{6C162E15-C05F-4B8D-B781-A20AB667552D}"/>
              </a:ext>
            </a:extLst>
          </p:cNvPr>
          <p:cNvSpPr>
            <a:spLocks noGrp="1"/>
          </p:cNvSpPr>
          <p:nvPr>
            <p:ph type="sldNum" sz="quarter" idx="12"/>
          </p:nvPr>
        </p:nvSpPr>
        <p:spPr/>
        <p:txBody>
          <a:bodyPr/>
          <a:lstStyle>
            <a:lvl1pPr>
              <a:defRPr/>
            </a:lvl1pPr>
          </a:lstStyle>
          <a:p>
            <a:pPr>
              <a:defRPr/>
            </a:pPr>
            <a:fld id="{25407765-3B1F-4C70-B882-0E731FD0E366}" type="slidenum">
              <a:rPr lang="pl-PL" altLang="pl-PL"/>
              <a:pPr>
                <a:defRPr/>
              </a:pPr>
              <a:t>‹#›</a:t>
            </a:fld>
            <a:endParaRPr lang="pl-PL" altLang="pl-PL"/>
          </a:p>
        </p:txBody>
      </p:sp>
    </p:spTree>
    <p:extLst>
      <p:ext uri="{BB962C8B-B14F-4D97-AF65-F5344CB8AC3E}">
        <p14:creationId xmlns:p14="http://schemas.microsoft.com/office/powerpoint/2010/main" val="17540839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daty 3">
            <a:extLst>
              <a:ext uri="{FF2B5EF4-FFF2-40B4-BE49-F238E27FC236}">
                <a16:creationId xmlns:a16="http://schemas.microsoft.com/office/drawing/2014/main" id="{934B7F0D-5DDF-48F5-8166-7A728FC46ACE}"/>
              </a:ext>
            </a:extLst>
          </p:cNvPr>
          <p:cNvSpPr>
            <a:spLocks noGrp="1"/>
          </p:cNvSpPr>
          <p:nvPr>
            <p:ph type="dt" sz="half" idx="10"/>
          </p:nvPr>
        </p:nvSpPr>
        <p:spPr/>
        <p:txBody>
          <a:bodyPr/>
          <a:lstStyle>
            <a:lvl1pPr>
              <a:defRPr/>
            </a:lvl1pPr>
          </a:lstStyle>
          <a:p>
            <a:pPr>
              <a:defRPr/>
            </a:pPr>
            <a:fld id="{9F91969D-CC1F-4EBF-B69C-33E05A00130E}" type="datetimeFigureOut">
              <a:rPr lang="pl-PL"/>
              <a:pPr>
                <a:defRPr/>
              </a:pPr>
              <a:t>28.11.2019</a:t>
            </a:fld>
            <a:endParaRPr lang="pl-PL"/>
          </a:p>
        </p:txBody>
      </p:sp>
      <p:sp>
        <p:nvSpPr>
          <p:cNvPr id="4" name="Symbol zastępczy stopki 4">
            <a:extLst>
              <a:ext uri="{FF2B5EF4-FFF2-40B4-BE49-F238E27FC236}">
                <a16:creationId xmlns:a16="http://schemas.microsoft.com/office/drawing/2014/main" id="{F722E329-B5EE-48FD-827F-DD3B5417F55C}"/>
              </a:ext>
            </a:extLst>
          </p:cNvPr>
          <p:cNvSpPr>
            <a:spLocks noGrp="1"/>
          </p:cNvSpPr>
          <p:nvPr>
            <p:ph type="ftr" sz="quarter" idx="11"/>
          </p:nvPr>
        </p:nvSpPr>
        <p:spPr/>
        <p:txBody>
          <a:bodyPr/>
          <a:lstStyle>
            <a:lvl1pPr>
              <a:defRPr/>
            </a:lvl1pPr>
          </a:lstStyle>
          <a:p>
            <a:pPr>
              <a:defRPr/>
            </a:pPr>
            <a:endParaRPr lang="pl-PL"/>
          </a:p>
        </p:txBody>
      </p:sp>
      <p:sp>
        <p:nvSpPr>
          <p:cNvPr id="5" name="Symbol zastępczy numeru slajdu 5">
            <a:extLst>
              <a:ext uri="{FF2B5EF4-FFF2-40B4-BE49-F238E27FC236}">
                <a16:creationId xmlns:a16="http://schemas.microsoft.com/office/drawing/2014/main" id="{01D300C8-A26E-45FA-BAEA-A91EED37D8CC}"/>
              </a:ext>
            </a:extLst>
          </p:cNvPr>
          <p:cNvSpPr>
            <a:spLocks noGrp="1"/>
          </p:cNvSpPr>
          <p:nvPr>
            <p:ph type="sldNum" sz="quarter" idx="12"/>
          </p:nvPr>
        </p:nvSpPr>
        <p:spPr/>
        <p:txBody>
          <a:bodyPr/>
          <a:lstStyle>
            <a:lvl1pPr>
              <a:defRPr/>
            </a:lvl1pPr>
          </a:lstStyle>
          <a:p>
            <a:pPr>
              <a:defRPr/>
            </a:pPr>
            <a:fld id="{4941EA51-6B7A-4994-B7DF-8263AA004748}" type="slidenum">
              <a:rPr lang="pl-PL" altLang="pl-PL"/>
              <a:pPr>
                <a:defRPr/>
              </a:pPr>
              <a:t>‹#›</a:t>
            </a:fld>
            <a:endParaRPr lang="pl-PL" altLang="pl-PL"/>
          </a:p>
        </p:txBody>
      </p:sp>
    </p:spTree>
    <p:extLst>
      <p:ext uri="{BB962C8B-B14F-4D97-AF65-F5344CB8AC3E}">
        <p14:creationId xmlns:p14="http://schemas.microsoft.com/office/powerpoint/2010/main" val="9208628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3">
            <a:extLst>
              <a:ext uri="{FF2B5EF4-FFF2-40B4-BE49-F238E27FC236}">
                <a16:creationId xmlns:a16="http://schemas.microsoft.com/office/drawing/2014/main" id="{126DAA77-5590-438D-B7C7-A548C5E94557}"/>
              </a:ext>
            </a:extLst>
          </p:cNvPr>
          <p:cNvSpPr>
            <a:spLocks noGrp="1"/>
          </p:cNvSpPr>
          <p:nvPr>
            <p:ph type="dt" sz="half" idx="10"/>
          </p:nvPr>
        </p:nvSpPr>
        <p:spPr/>
        <p:txBody>
          <a:bodyPr/>
          <a:lstStyle>
            <a:lvl1pPr>
              <a:defRPr/>
            </a:lvl1pPr>
          </a:lstStyle>
          <a:p>
            <a:pPr>
              <a:defRPr/>
            </a:pPr>
            <a:fld id="{6C8E649A-4C8B-4669-97D1-750E4E872BD0}" type="datetimeFigureOut">
              <a:rPr lang="pl-PL"/>
              <a:pPr>
                <a:defRPr/>
              </a:pPr>
              <a:t>28.11.2019</a:t>
            </a:fld>
            <a:endParaRPr lang="pl-PL"/>
          </a:p>
        </p:txBody>
      </p:sp>
      <p:sp>
        <p:nvSpPr>
          <p:cNvPr id="3" name="Symbol zastępczy stopki 4">
            <a:extLst>
              <a:ext uri="{FF2B5EF4-FFF2-40B4-BE49-F238E27FC236}">
                <a16:creationId xmlns:a16="http://schemas.microsoft.com/office/drawing/2014/main" id="{9C298541-7FEE-4151-82D5-A9347CEE3BEF}"/>
              </a:ext>
            </a:extLst>
          </p:cNvPr>
          <p:cNvSpPr>
            <a:spLocks noGrp="1"/>
          </p:cNvSpPr>
          <p:nvPr>
            <p:ph type="ftr" sz="quarter" idx="11"/>
          </p:nvPr>
        </p:nvSpPr>
        <p:spPr/>
        <p:txBody>
          <a:bodyPr/>
          <a:lstStyle>
            <a:lvl1pPr>
              <a:defRPr/>
            </a:lvl1pPr>
          </a:lstStyle>
          <a:p>
            <a:pPr>
              <a:defRPr/>
            </a:pPr>
            <a:endParaRPr lang="pl-PL"/>
          </a:p>
        </p:txBody>
      </p:sp>
      <p:sp>
        <p:nvSpPr>
          <p:cNvPr id="4" name="Symbol zastępczy numeru slajdu 5">
            <a:extLst>
              <a:ext uri="{FF2B5EF4-FFF2-40B4-BE49-F238E27FC236}">
                <a16:creationId xmlns:a16="http://schemas.microsoft.com/office/drawing/2014/main" id="{069155CA-EE84-44D6-B739-41BCD7216883}"/>
              </a:ext>
            </a:extLst>
          </p:cNvPr>
          <p:cNvSpPr>
            <a:spLocks noGrp="1"/>
          </p:cNvSpPr>
          <p:nvPr>
            <p:ph type="sldNum" sz="quarter" idx="12"/>
          </p:nvPr>
        </p:nvSpPr>
        <p:spPr/>
        <p:txBody>
          <a:bodyPr/>
          <a:lstStyle>
            <a:lvl1pPr>
              <a:defRPr/>
            </a:lvl1pPr>
          </a:lstStyle>
          <a:p>
            <a:pPr>
              <a:defRPr/>
            </a:pPr>
            <a:fld id="{2A68C7E6-D294-4D75-AE46-AFFA6F0440F9}" type="slidenum">
              <a:rPr lang="pl-PL" altLang="pl-PL"/>
              <a:pPr>
                <a:defRPr/>
              </a:pPr>
              <a:t>‹#›</a:t>
            </a:fld>
            <a:endParaRPr lang="pl-PL" altLang="pl-PL"/>
          </a:p>
        </p:txBody>
      </p:sp>
    </p:spTree>
    <p:extLst>
      <p:ext uri="{BB962C8B-B14F-4D97-AF65-F5344CB8AC3E}">
        <p14:creationId xmlns:p14="http://schemas.microsoft.com/office/powerpoint/2010/main" val="18804346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a:t>Kliknij, aby edytować styl</a:t>
            </a:r>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Symbol zastępczy daty 3">
            <a:extLst>
              <a:ext uri="{FF2B5EF4-FFF2-40B4-BE49-F238E27FC236}">
                <a16:creationId xmlns:a16="http://schemas.microsoft.com/office/drawing/2014/main" id="{3C0DAB9B-FB24-4136-9331-A2623E98C7D9}"/>
              </a:ext>
            </a:extLst>
          </p:cNvPr>
          <p:cNvSpPr>
            <a:spLocks noGrp="1"/>
          </p:cNvSpPr>
          <p:nvPr>
            <p:ph type="dt" sz="half" idx="10"/>
          </p:nvPr>
        </p:nvSpPr>
        <p:spPr/>
        <p:txBody>
          <a:bodyPr/>
          <a:lstStyle>
            <a:lvl1pPr>
              <a:defRPr/>
            </a:lvl1pPr>
          </a:lstStyle>
          <a:p>
            <a:pPr>
              <a:defRPr/>
            </a:pPr>
            <a:fld id="{CB955213-44BF-4F4D-BED7-799F43AEFECE}" type="datetimeFigureOut">
              <a:rPr lang="pl-PL"/>
              <a:pPr>
                <a:defRPr/>
              </a:pPr>
              <a:t>28.11.2019</a:t>
            </a:fld>
            <a:endParaRPr lang="pl-PL"/>
          </a:p>
        </p:txBody>
      </p:sp>
      <p:sp>
        <p:nvSpPr>
          <p:cNvPr id="6" name="Symbol zastępczy stopki 4">
            <a:extLst>
              <a:ext uri="{FF2B5EF4-FFF2-40B4-BE49-F238E27FC236}">
                <a16:creationId xmlns:a16="http://schemas.microsoft.com/office/drawing/2014/main" id="{68ACFBA2-3E67-4829-9764-DE499F51E38B}"/>
              </a:ext>
            </a:extLst>
          </p:cNvPr>
          <p:cNvSpPr>
            <a:spLocks noGrp="1"/>
          </p:cNvSpPr>
          <p:nvPr>
            <p:ph type="ftr" sz="quarter" idx="11"/>
          </p:nvPr>
        </p:nvSpPr>
        <p:spPr/>
        <p:txBody>
          <a:bodyPr/>
          <a:lstStyle>
            <a:lvl1pPr>
              <a:defRPr/>
            </a:lvl1pPr>
          </a:lstStyle>
          <a:p>
            <a:pPr>
              <a:defRPr/>
            </a:pPr>
            <a:endParaRPr lang="pl-PL"/>
          </a:p>
        </p:txBody>
      </p:sp>
      <p:sp>
        <p:nvSpPr>
          <p:cNvPr id="7" name="Symbol zastępczy numeru slajdu 5">
            <a:extLst>
              <a:ext uri="{FF2B5EF4-FFF2-40B4-BE49-F238E27FC236}">
                <a16:creationId xmlns:a16="http://schemas.microsoft.com/office/drawing/2014/main" id="{7A491C35-C0AA-4BCF-BB4E-14FB7C481784}"/>
              </a:ext>
            </a:extLst>
          </p:cNvPr>
          <p:cNvSpPr>
            <a:spLocks noGrp="1"/>
          </p:cNvSpPr>
          <p:nvPr>
            <p:ph type="sldNum" sz="quarter" idx="12"/>
          </p:nvPr>
        </p:nvSpPr>
        <p:spPr/>
        <p:txBody>
          <a:bodyPr/>
          <a:lstStyle>
            <a:lvl1pPr>
              <a:defRPr/>
            </a:lvl1pPr>
          </a:lstStyle>
          <a:p>
            <a:pPr>
              <a:defRPr/>
            </a:pPr>
            <a:fld id="{D18CE024-EB57-4E5D-A92E-FA613CAD881D}" type="slidenum">
              <a:rPr lang="pl-PL" altLang="pl-PL"/>
              <a:pPr>
                <a:defRPr/>
              </a:pPr>
              <a:t>‹#›</a:t>
            </a:fld>
            <a:endParaRPr lang="pl-PL" altLang="pl-PL"/>
          </a:p>
        </p:txBody>
      </p:sp>
    </p:spTree>
    <p:extLst>
      <p:ext uri="{BB962C8B-B14F-4D97-AF65-F5344CB8AC3E}">
        <p14:creationId xmlns:p14="http://schemas.microsoft.com/office/powerpoint/2010/main" val="13167327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a:t>Kliknij, aby edytować styl</a:t>
            </a:r>
          </a:p>
        </p:txBody>
      </p:sp>
      <p:sp>
        <p:nvSpPr>
          <p:cNvPr id="3" name="Symbol zastępczy obrazu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Symbol zastępczy daty 3">
            <a:extLst>
              <a:ext uri="{FF2B5EF4-FFF2-40B4-BE49-F238E27FC236}">
                <a16:creationId xmlns:a16="http://schemas.microsoft.com/office/drawing/2014/main" id="{9E7ED7DC-D28A-49D9-B8D6-B8E9C667623D}"/>
              </a:ext>
            </a:extLst>
          </p:cNvPr>
          <p:cNvSpPr>
            <a:spLocks noGrp="1"/>
          </p:cNvSpPr>
          <p:nvPr>
            <p:ph type="dt" sz="half" idx="10"/>
          </p:nvPr>
        </p:nvSpPr>
        <p:spPr/>
        <p:txBody>
          <a:bodyPr/>
          <a:lstStyle>
            <a:lvl1pPr>
              <a:defRPr/>
            </a:lvl1pPr>
          </a:lstStyle>
          <a:p>
            <a:pPr>
              <a:defRPr/>
            </a:pPr>
            <a:fld id="{A6E6B555-888A-4EFE-94F1-89692A97AFE5}" type="datetimeFigureOut">
              <a:rPr lang="pl-PL"/>
              <a:pPr>
                <a:defRPr/>
              </a:pPr>
              <a:t>28.11.2019</a:t>
            </a:fld>
            <a:endParaRPr lang="pl-PL"/>
          </a:p>
        </p:txBody>
      </p:sp>
      <p:sp>
        <p:nvSpPr>
          <p:cNvPr id="6" name="Symbol zastępczy stopki 4">
            <a:extLst>
              <a:ext uri="{FF2B5EF4-FFF2-40B4-BE49-F238E27FC236}">
                <a16:creationId xmlns:a16="http://schemas.microsoft.com/office/drawing/2014/main" id="{A755E616-5029-4F76-955D-09D95CB07D47}"/>
              </a:ext>
            </a:extLst>
          </p:cNvPr>
          <p:cNvSpPr>
            <a:spLocks noGrp="1"/>
          </p:cNvSpPr>
          <p:nvPr>
            <p:ph type="ftr" sz="quarter" idx="11"/>
          </p:nvPr>
        </p:nvSpPr>
        <p:spPr/>
        <p:txBody>
          <a:bodyPr/>
          <a:lstStyle>
            <a:lvl1pPr>
              <a:defRPr/>
            </a:lvl1pPr>
          </a:lstStyle>
          <a:p>
            <a:pPr>
              <a:defRPr/>
            </a:pPr>
            <a:endParaRPr lang="pl-PL"/>
          </a:p>
        </p:txBody>
      </p:sp>
      <p:sp>
        <p:nvSpPr>
          <p:cNvPr id="7" name="Symbol zastępczy numeru slajdu 5">
            <a:extLst>
              <a:ext uri="{FF2B5EF4-FFF2-40B4-BE49-F238E27FC236}">
                <a16:creationId xmlns:a16="http://schemas.microsoft.com/office/drawing/2014/main" id="{81D6319F-A6FE-4430-8A94-C111F3658781}"/>
              </a:ext>
            </a:extLst>
          </p:cNvPr>
          <p:cNvSpPr>
            <a:spLocks noGrp="1"/>
          </p:cNvSpPr>
          <p:nvPr>
            <p:ph type="sldNum" sz="quarter" idx="12"/>
          </p:nvPr>
        </p:nvSpPr>
        <p:spPr/>
        <p:txBody>
          <a:bodyPr/>
          <a:lstStyle>
            <a:lvl1pPr>
              <a:defRPr/>
            </a:lvl1pPr>
          </a:lstStyle>
          <a:p>
            <a:pPr>
              <a:defRPr/>
            </a:pPr>
            <a:fld id="{F3698F1C-F66C-4BE1-806F-6D4800ACEDAC}" type="slidenum">
              <a:rPr lang="pl-PL" altLang="pl-PL"/>
              <a:pPr>
                <a:defRPr/>
              </a:pPr>
              <a:t>‹#›</a:t>
            </a:fld>
            <a:endParaRPr lang="pl-PL" altLang="pl-PL"/>
          </a:p>
        </p:txBody>
      </p:sp>
    </p:spTree>
    <p:extLst>
      <p:ext uri="{BB962C8B-B14F-4D97-AF65-F5344CB8AC3E}">
        <p14:creationId xmlns:p14="http://schemas.microsoft.com/office/powerpoint/2010/main" val="1941890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8F936927-6891-47F8-B95B-9CA8549E54AF}"/>
              </a:ext>
            </a:extLst>
          </p:cNvPr>
          <p:cNvSpPr>
            <a:spLocks noGrp="1"/>
          </p:cNvSpPr>
          <p:nvPr>
            <p:ph type="dt" sz="half" idx="10"/>
          </p:nvPr>
        </p:nvSpPr>
        <p:spPr/>
        <p:txBody>
          <a:bodyPr/>
          <a:lstStyle>
            <a:lvl1pPr>
              <a:defRPr/>
            </a:lvl1pPr>
          </a:lstStyle>
          <a:p>
            <a:pPr>
              <a:defRPr/>
            </a:pPr>
            <a:fld id="{4418A3B2-9C6A-4B26-B9B5-8E86A3E0A889}" type="datetimeFigureOut">
              <a:rPr lang="pl-PL"/>
              <a:pPr>
                <a:defRPr/>
              </a:pPr>
              <a:t>28.11.2019</a:t>
            </a:fld>
            <a:endParaRPr lang="pl-PL"/>
          </a:p>
        </p:txBody>
      </p:sp>
      <p:sp>
        <p:nvSpPr>
          <p:cNvPr id="5" name="Symbol zastępczy stopki 4">
            <a:extLst>
              <a:ext uri="{FF2B5EF4-FFF2-40B4-BE49-F238E27FC236}">
                <a16:creationId xmlns:a16="http://schemas.microsoft.com/office/drawing/2014/main" id="{90F6E7E7-1C81-4AA4-8609-780F5C9020AC}"/>
              </a:ext>
            </a:extLst>
          </p:cNvPr>
          <p:cNvSpPr>
            <a:spLocks noGrp="1"/>
          </p:cNvSpPr>
          <p:nvPr>
            <p:ph type="ftr" sz="quarter" idx="11"/>
          </p:nvPr>
        </p:nvSpPr>
        <p:spPr/>
        <p:txBody>
          <a:bodyPr/>
          <a:lstStyle>
            <a:lvl1pPr>
              <a:defRPr/>
            </a:lvl1pPr>
          </a:lstStyle>
          <a:p>
            <a:pPr>
              <a:defRPr/>
            </a:pPr>
            <a:endParaRPr lang="pl-PL"/>
          </a:p>
        </p:txBody>
      </p:sp>
      <p:sp>
        <p:nvSpPr>
          <p:cNvPr id="6" name="Symbol zastępczy numeru slajdu 5">
            <a:extLst>
              <a:ext uri="{FF2B5EF4-FFF2-40B4-BE49-F238E27FC236}">
                <a16:creationId xmlns:a16="http://schemas.microsoft.com/office/drawing/2014/main" id="{12AE3A19-D7A6-4346-849E-190589C6DD7D}"/>
              </a:ext>
            </a:extLst>
          </p:cNvPr>
          <p:cNvSpPr>
            <a:spLocks noGrp="1"/>
          </p:cNvSpPr>
          <p:nvPr>
            <p:ph type="sldNum" sz="quarter" idx="12"/>
          </p:nvPr>
        </p:nvSpPr>
        <p:spPr/>
        <p:txBody>
          <a:bodyPr/>
          <a:lstStyle>
            <a:lvl1pPr>
              <a:defRPr/>
            </a:lvl1pPr>
          </a:lstStyle>
          <a:p>
            <a:pPr>
              <a:defRPr/>
            </a:pPr>
            <a:fld id="{ACDF74F6-2A36-4E92-85FA-A6295D6AC2AD}" type="slidenum">
              <a:rPr lang="pl-PL" altLang="pl-PL"/>
              <a:pPr>
                <a:defRPr/>
              </a:pPr>
              <a:t>‹#›</a:t>
            </a:fld>
            <a:endParaRPr lang="pl-PL" altLang="pl-PL"/>
          </a:p>
        </p:txBody>
      </p:sp>
    </p:spTree>
    <p:extLst>
      <p:ext uri="{BB962C8B-B14F-4D97-AF65-F5344CB8AC3E}">
        <p14:creationId xmlns:p14="http://schemas.microsoft.com/office/powerpoint/2010/main" val="23759226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3BAC175F-487D-4CCD-B602-93F34DD33006}"/>
              </a:ext>
            </a:extLst>
          </p:cNvPr>
          <p:cNvSpPr>
            <a:spLocks noGrp="1"/>
          </p:cNvSpPr>
          <p:nvPr>
            <p:ph type="dt" sz="half" idx="10"/>
          </p:nvPr>
        </p:nvSpPr>
        <p:spPr/>
        <p:txBody>
          <a:bodyPr/>
          <a:lstStyle>
            <a:lvl1pPr>
              <a:defRPr/>
            </a:lvl1pPr>
          </a:lstStyle>
          <a:p>
            <a:pPr>
              <a:defRPr/>
            </a:pPr>
            <a:fld id="{47B2D570-E10E-4CC0-B061-EB83F088D911}" type="datetimeFigureOut">
              <a:rPr lang="pl-PL"/>
              <a:pPr>
                <a:defRPr/>
              </a:pPr>
              <a:t>28.11.2019</a:t>
            </a:fld>
            <a:endParaRPr lang="pl-PL"/>
          </a:p>
        </p:txBody>
      </p:sp>
      <p:sp>
        <p:nvSpPr>
          <p:cNvPr id="5" name="Symbol zastępczy stopki 4">
            <a:extLst>
              <a:ext uri="{FF2B5EF4-FFF2-40B4-BE49-F238E27FC236}">
                <a16:creationId xmlns:a16="http://schemas.microsoft.com/office/drawing/2014/main" id="{1E73162F-3EC3-4DD4-849A-AABA5C4F859B}"/>
              </a:ext>
            </a:extLst>
          </p:cNvPr>
          <p:cNvSpPr>
            <a:spLocks noGrp="1"/>
          </p:cNvSpPr>
          <p:nvPr>
            <p:ph type="ftr" sz="quarter" idx="11"/>
          </p:nvPr>
        </p:nvSpPr>
        <p:spPr/>
        <p:txBody>
          <a:bodyPr/>
          <a:lstStyle>
            <a:lvl1pPr>
              <a:defRPr/>
            </a:lvl1pPr>
          </a:lstStyle>
          <a:p>
            <a:pPr>
              <a:defRPr/>
            </a:pPr>
            <a:endParaRPr lang="pl-PL"/>
          </a:p>
        </p:txBody>
      </p:sp>
      <p:sp>
        <p:nvSpPr>
          <p:cNvPr id="6" name="Symbol zastępczy numeru slajdu 5">
            <a:extLst>
              <a:ext uri="{FF2B5EF4-FFF2-40B4-BE49-F238E27FC236}">
                <a16:creationId xmlns:a16="http://schemas.microsoft.com/office/drawing/2014/main" id="{36BE01E7-73F1-411B-9F15-9DE0D588CF89}"/>
              </a:ext>
            </a:extLst>
          </p:cNvPr>
          <p:cNvSpPr>
            <a:spLocks noGrp="1"/>
          </p:cNvSpPr>
          <p:nvPr>
            <p:ph type="sldNum" sz="quarter" idx="12"/>
          </p:nvPr>
        </p:nvSpPr>
        <p:spPr/>
        <p:txBody>
          <a:bodyPr/>
          <a:lstStyle>
            <a:lvl1pPr>
              <a:defRPr/>
            </a:lvl1pPr>
          </a:lstStyle>
          <a:p>
            <a:pPr>
              <a:defRPr/>
            </a:pPr>
            <a:fld id="{2310F9B5-7492-44DC-B76C-901EFC607E54}" type="slidenum">
              <a:rPr lang="pl-PL" altLang="pl-PL"/>
              <a:pPr>
                <a:defRPr/>
              </a:pPr>
              <a:t>‹#›</a:t>
            </a:fld>
            <a:endParaRPr lang="pl-PL" altLang="pl-PL"/>
          </a:p>
        </p:txBody>
      </p:sp>
    </p:spTree>
    <p:extLst>
      <p:ext uri="{BB962C8B-B14F-4D97-AF65-F5344CB8AC3E}">
        <p14:creationId xmlns:p14="http://schemas.microsoft.com/office/powerpoint/2010/main" val="218460601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a:t>Kliknij, aby edytować styl</a:t>
            </a:r>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Kliknij, aby edytować styl wzorca podtytułu</a:t>
            </a:r>
          </a:p>
        </p:txBody>
      </p:sp>
      <p:sp>
        <p:nvSpPr>
          <p:cNvPr id="4" name="Symbol zastępczy daty 3">
            <a:extLst>
              <a:ext uri="{FF2B5EF4-FFF2-40B4-BE49-F238E27FC236}">
                <a16:creationId xmlns:a16="http://schemas.microsoft.com/office/drawing/2014/main" id="{53F31EDA-1889-4BB9-BC86-D589ED7A75EC}"/>
              </a:ext>
            </a:extLst>
          </p:cNvPr>
          <p:cNvSpPr>
            <a:spLocks noGrp="1"/>
          </p:cNvSpPr>
          <p:nvPr>
            <p:ph type="dt" sz="half" idx="10"/>
          </p:nvPr>
        </p:nvSpPr>
        <p:spPr/>
        <p:txBody>
          <a:bodyPr/>
          <a:lstStyle>
            <a:lvl1pPr>
              <a:defRPr/>
            </a:lvl1pPr>
          </a:lstStyle>
          <a:p>
            <a:pPr>
              <a:defRPr/>
            </a:pPr>
            <a:fld id="{800103A2-AD91-4159-94EA-A663C52196F1}" type="datetimeFigureOut">
              <a:rPr lang="pl-PL"/>
              <a:pPr>
                <a:defRPr/>
              </a:pPr>
              <a:t>28.11.2019</a:t>
            </a:fld>
            <a:endParaRPr lang="pl-PL"/>
          </a:p>
        </p:txBody>
      </p:sp>
      <p:sp>
        <p:nvSpPr>
          <p:cNvPr id="5" name="Symbol zastępczy stopki 4">
            <a:extLst>
              <a:ext uri="{FF2B5EF4-FFF2-40B4-BE49-F238E27FC236}">
                <a16:creationId xmlns:a16="http://schemas.microsoft.com/office/drawing/2014/main" id="{A6F3B13D-8DC7-4E71-AAF5-49DE6E54DEF3}"/>
              </a:ext>
            </a:extLst>
          </p:cNvPr>
          <p:cNvSpPr>
            <a:spLocks noGrp="1"/>
          </p:cNvSpPr>
          <p:nvPr>
            <p:ph type="ftr" sz="quarter" idx="11"/>
          </p:nvPr>
        </p:nvSpPr>
        <p:spPr/>
        <p:txBody>
          <a:bodyPr/>
          <a:lstStyle>
            <a:lvl1pPr>
              <a:defRPr/>
            </a:lvl1pPr>
          </a:lstStyle>
          <a:p>
            <a:pPr>
              <a:defRPr/>
            </a:pPr>
            <a:endParaRPr lang="pl-PL"/>
          </a:p>
        </p:txBody>
      </p:sp>
      <p:sp>
        <p:nvSpPr>
          <p:cNvPr id="6" name="Symbol zastępczy numeru slajdu 5">
            <a:extLst>
              <a:ext uri="{FF2B5EF4-FFF2-40B4-BE49-F238E27FC236}">
                <a16:creationId xmlns:a16="http://schemas.microsoft.com/office/drawing/2014/main" id="{B038E035-91A6-4B3A-947D-F048ACF56A2F}"/>
              </a:ext>
            </a:extLst>
          </p:cNvPr>
          <p:cNvSpPr>
            <a:spLocks noGrp="1"/>
          </p:cNvSpPr>
          <p:nvPr>
            <p:ph type="sldNum" sz="quarter" idx="12"/>
          </p:nvPr>
        </p:nvSpPr>
        <p:spPr/>
        <p:txBody>
          <a:bodyPr/>
          <a:lstStyle>
            <a:lvl1pPr>
              <a:defRPr/>
            </a:lvl1pPr>
          </a:lstStyle>
          <a:p>
            <a:pPr>
              <a:defRPr/>
            </a:pPr>
            <a:fld id="{C4BDB007-6A24-44B7-8928-42FDD80468A9}" type="slidenum">
              <a:rPr lang="pl-PL" altLang="pl-PL"/>
              <a:pPr>
                <a:defRPr/>
              </a:pPr>
              <a:t>‹#›</a:t>
            </a:fld>
            <a:endParaRPr lang="pl-PL" altLang="pl-PL"/>
          </a:p>
        </p:txBody>
      </p:sp>
    </p:spTree>
    <p:extLst>
      <p:ext uri="{BB962C8B-B14F-4D97-AF65-F5344CB8AC3E}">
        <p14:creationId xmlns:p14="http://schemas.microsoft.com/office/powerpoint/2010/main" val="86323360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04448EEC-8029-4C45-9418-E27777A69FF2}"/>
              </a:ext>
            </a:extLst>
          </p:cNvPr>
          <p:cNvSpPr>
            <a:spLocks noGrp="1"/>
          </p:cNvSpPr>
          <p:nvPr>
            <p:ph type="dt" sz="half" idx="10"/>
          </p:nvPr>
        </p:nvSpPr>
        <p:spPr/>
        <p:txBody>
          <a:bodyPr/>
          <a:lstStyle>
            <a:lvl1pPr>
              <a:defRPr/>
            </a:lvl1pPr>
          </a:lstStyle>
          <a:p>
            <a:pPr>
              <a:defRPr/>
            </a:pPr>
            <a:fld id="{0910E392-5A2E-4DD3-B634-8680E9C89BFE}" type="datetimeFigureOut">
              <a:rPr lang="pl-PL"/>
              <a:pPr>
                <a:defRPr/>
              </a:pPr>
              <a:t>28.11.2019</a:t>
            </a:fld>
            <a:endParaRPr lang="pl-PL"/>
          </a:p>
        </p:txBody>
      </p:sp>
      <p:sp>
        <p:nvSpPr>
          <p:cNvPr id="5" name="Symbol zastępczy stopki 4">
            <a:extLst>
              <a:ext uri="{FF2B5EF4-FFF2-40B4-BE49-F238E27FC236}">
                <a16:creationId xmlns:a16="http://schemas.microsoft.com/office/drawing/2014/main" id="{7DB51ED6-08DE-45C3-A28B-BE0C420DFF88}"/>
              </a:ext>
            </a:extLst>
          </p:cNvPr>
          <p:cNvSpPr>
            <a:spLocks noGrp="1"/>
          </p:cNvSpPr>
          <p:nvPr>
            <p:ph type="ftr" sz="quarter" idx="11"/>
          </p:nvPr>
        </p:nvSpPr>
        <p:spPr/>
        <p:txBody>
          <a:bodyPr/>
          <a:lstStyle>
            <a:lvl1pPr>
              <a:defRPr/>
            </a:lvl1pPr>
          </a:lstStyle>
          <a:p>
            <a:pPr>
              <a:defRPr/>
            </a:pPr>
            <a:endParaRPr lang="pl-PL"/>
          </a:p>
        </p:txBody>
      </p:sp>
      <p:sp>
        <p:nvSpPr>
          <p:cNvPr id="6" name="Symbol zastępczy numeru slajdu 5">
            <a:extLst>
              <a:ext uri="{FF2B5EF4-FFF2-40B4-BE49-F238E27FC236}">
                <a16:creationId xmlns:a16="http://schemas.microsoft.com/office/drawing/2014/main" id="{88B189AA-60BE-4530-8269-5EAB301BFC7E}"/>
              </a:ext>
            </a:extLst>
          </p:cNvPr>
          <p:cNvSpPr>
            <a:spLocks noGrp="1"/>
          </p:cNvSpPr>
          <p:nvPr>
            <p:ph type="sldNum" sz="quarter" idx="12"/>
          </p:nvPr>
        </p:nvSpPr>
        <p:spPr/>
        <p:txBody>
          <a:bodyPr/>
          <a:lstStyle>
            <a:lvl1pPr>
              <a:defRPr/>
            </a:lvl1pPr>
          </a:lstStyle>
          <a:p>
            <a:pPr>
              <a:defRPr/>
            </a:pPr>
            <a:fld id="{2994DB8D-C430-4D64-8FE4-1DBAE9D94E8F}" type="slidenum">
              <a:rPr lang="pl-PL" altLang="pl-PL"/>
              <a:pPr>
                <a:defRPr/>
              </a:pPr>
              <a:t>‹#›</a:t>
            </a:fld>
            <a:endParaRPr lang="pl-PL" altLang="pl-PL"/>
          </a:p>
        </p:txBody>
      </p:sp>
    </p:spTree>
    <p:extLst>
      <p:ext uri="{BB962C8B-B14F-4D97-AF65-F5344CB8AC3E}">
        <p14:creationId xmlns:p14="http://schemas.microsoft.com/office/powerpoint/2010/main" val="30650507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Układ niestandard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Tree>
    <p:extLst>
      <p:ext uri="{BB962C8B-B14F-4D97-AF65-F5344CB8AC3E}">
        <p14:creationId xmlns:p14="http://schemas.microsoft.com/office/powerpoint/2010/main" val="372650593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a:t>Kliknij, aby edytować styl</a:t>
            </a:r>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Symbol zastępczy daty 3">
            <a:extLst>
              <a:ext uri="{FF2B5EF4-FFF2-40B4-BE49-F238E27FC236}">
                <a16:creationId xmlns:a16="http://schemas.microsoft.com/office/drawing/2014/main" id="{3AE8D631-158C-4B3D-AAA3-E466F6547241}"/>
              </a:ext>
            </a:extLst>
          </p:cNvPr>
          <p:cNvSpPr>
            <a:spLocks noGrp="1"/>
          </p:cNvSpPr>
          <p:nvPr>
            <p:ph type="dt" sz="half" idx="10"/>
          </p:nvPr>
        </p:nvSpPr>
        <p:spPr/>
        <p:txBody>
          <a:bodyPr/>
          <a:lstStyle>
            <a:lvl1pPr>
              <a:defRPr/>
            </a:lvl1pPr>
          </a:lstStyle>
          <a:p>
            <a:pPr>
              <a:defRPr/>
            </a:pPr>
            <a:fld id="{5DD8B9BC-9728-474A-9A5E-5EC331791D8A}" type="datetimeFigureOut">
              <a:rPr lang="pl-PL"/>
              <a:pPr>
                <a:defRPr/>
              </a:pPr>
              <a:t>28.11.2019</a:t>
            </a:fld>
            <a:endParaRPr lang="pl-PL"/>
          </a:p>
        </p:txBody>
      </p:sp>
      <p:sp>
        <p:nvSpPr>
          <p:cNvPr id="5" name="Symbol zastępczy stopki 4">
            <a:extLst>
              <a:ext uri="{FF2B5EF4-FFF2-40B4-BE49-F238E27FC236}">
                <a16:creationId xmlns:a16="http://schemas.microsoft.com/office/drawing/2014/main" id="{FD8301EF-CD65-4053-A25D-F92ACE1865EF}"/>
              </a:ext>
            </a:extLst>
          </p:cNvPr>
          <p:cNvSpPr>
            <a:spLocks noGrp="1"/>
          </p:cNvSpPr>
          <p:nvPr>
            <p:ph type="ftr" sz="quarter" idx="11"/>
          </p:nvPr>
        </p:nvSpPr>
        <p:spPr/>
        <p:txBody>
          <a:bodyPr/>
          <a:lstStyle>
            <a:lvl1pPr>
              <a:defRPr/>
            </a:lvl1pPr>
          </a:lstStyle>
          <a:p>
            <a:pPr>
              <a:defRPr/>
            </a:pPr>
            <a:endParaRPr lang="pl-PL"/>
          </a:p>
        </p:txBody>
      </p:sp>
      <p:sp>
        <p:nvSpPr>
          <p:cNvPr id="6" name="Symbol zastępczy numeru slajdu 5">
            <a:extLst>
              <a:ext uri="{FF2B5EF4-FFF2-40B4-BE49-F238E27FC236}">
                <a16:creationId xmlns:a16="http://schemas.microsoft.com/office/drawing/2014/main" id="{151A68FB-C639-4A32-A8F7-2C8A94356653}"/>
              </a:ext>
            </a:extLst>
          </p:cNvPr>
          <p:cNvSpPr>
            <a:spLocks noGrp="1"/>
          </p:cNvSpPr>
          <p:nvPr>
            <p:ph type="sldNum" sz="quarter" idx="12"/>
          </p:nvPr>
        </p:nvSpPr>
        <p:spPr/>
        <p:txBody>
          <a:bodyPr/>
          <a:lstStyle>
            <a:lvl1pPr>
              <a:defRPr/>
            </a:lvl1pPr>
          </a:lstStyle>
          <a:p>
            <a:pPr>
              <a:defRPr/>
            </a:pPr>
            <a:fld id="{3C4EF5AA-4C1A-400A-BC40-7D727E54E4AF}" type="slidenum">
              <a:rPr lang="pl-PL" altLang="pl-PL"/>
              <a:pPr>
                <a:defRPr/>
              </a:pPr>
              <a:t>‹#›</a:t>
            </a:fld>
            <a:endParaRPr lang="pl-PL" altLang="pl-PL"/>
          </a:p>
        </p:txBody>
      </p:sp>
    </p:spTree>
    <p:extLst>
      <p:ext uri="{BB962C8B-B14F-4D97-AF65-F5344CB8AC3E}">
        <p14:creationId xmlns:p14="http://schemas.microsoft.com/office/powerpoint/2010/main" val="79684267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3">
            <a:extLst>
              <a:ext uri="{FF2B5EF4-FFF2-40B4-BE49-F238E27FC236}">
                <a16:creationId xmlns:a16="http://schemas.microsoft.com/office/drawing/2014/main" id="{43FB191A-5131-44C5-85C5-2C423653CE3A}"/>
              </a:ext>
            </a:extLst>
          </p:cNvPr>
          <p:cNvSpPr>
            <a:spLocks noGrp="1"/>
          </p:cNvSpPr>
          <p:nvPr>
            <p:ph type="dt" sz="half" idx="10"/>
          </p:nvPr>
        </p:nvSpPr>
        <p:spPr/>
        <p:txBody>
          <a:bodyPr/>
          <a:lstStyle>
            <a:lvl1pPr>
              <a:defRPr/>
            </a:lvl1pPr>
          </a:lstStyle>
          <a:p>
            <a:pPr>
              <a:defRPr/>
            </a:pPr>
            <a:fld id="{0B6BB90D-F110-4539-86A6-7D919E811030}" type="datetimeFigureOut">
              <a:rPr lang="pl-PL"/>
              <a:pPr>
                <a:defRPr/>
              </a:pPr>
              <a:t>28.11.2019</a:t>
            </a:fld>
            <a:endParaRPr lang="pl-PL"/>
          </a:p>
        </p:txBody>
      </p:sp>
      <p:sp>
        <p:nvSpPr>
          <p:cNvPr id="6" name="Symbol zastępczy stopki 4">
            <a:extLst>
              <a:ext uri="{FF2B5EF4-FFF2-40B4-BE49-F238E27FC236}">
                <a16:creationId xmlns:a16="http://schemas.microsoft.com/office/drawing/2014/main" id="{7B91077C-C796-4752-98EC-64CD9C0F9655}"/>
              </a:ext>
            </a:extLst>
          </p:cNvPr>
          <p:cNvSpPr>
            <a:spLocks noGrp="1"/>
          </p:cNvSpPr>
          <p:nvPr>
            <p:ph type="ftr" sz="quarter" idx="11"/>
          </p:nvPr>
        </p:nvSpPr>
        <p:spPr/>
        <p:txBody>
          <a:bodyPr/>
          <a:lstStyle>
            <a:lvl1pPr>
              <a:defRPr/>
            </a:lvl1pPr>
          </a:lstStyle>
          <a:p>
            <a:pPr>
              <a:defRPr/>
            </a:pPr>
            <a:endParaRPr lang="pl-PL"/>
          </a:p>
        </p:txBody>
      </p:sp>
      <p:sp>
        <p:nvSpPr>
          <p:cNvPr id="7" name="Symbol zastępczy numeru slajdu 5">
            <a:extLst>
              <a:ext uri="{FF2B5EF4-FFF2-40B4-BE49-F238E27FC236}">
                <a16:creationId xmlns:a16="http://schemas.microsoft.com/office/drawing/2014/main" id="{2FF25BCF-5F40-4068-BB8A-A7181B1B10A9}"/>
              </a:ext>
            </a:extLst>
          </p:cNvPr>
          <p:cNvSpPr>
            <a:spLocks noGrp="1"/>
          </p:cNvSpPr>
          <p:nvPr>
            <p:ph type="sldNum" sz="quarter" idx="12"/>
          </p:nvPr>
        </p:nvSpPr>
        <p:spPr/>
        <p:txBody>
          <a:bodyPr/>
          <a:lstStyle>
            <a:lvl1pPr>
              <a:defRPr/>
            </a:lvl1pPr>
          </a:lstStyle>
          <a:p>
            <a:pPr>
              <a:defRPr/>
            </a:pPr>
            <a:fld id="{E150EA2E-191B-4F07-A32C-0DF88C4D295B}" type="slidenum">
              <a:rPr lang="pl-PL" altLang="pl-PL"/>
              <a:pPr>
                <a:defRPr/>
              </a:pPr>
              <a:t>‹#›</a:t>
            </a:fld>
            <a:endParaRPr lang="pl-PL" altLang="pl-PL"/>
          </a:p>
        </p:txBody>
      </p:sp>
    </p:spTree>
    <p:extLst>
      <p:ext uri="{BB962C8B-B14F-4D97-AF65-F5344CB8AC3E}">
        <p14:creationId xmlns:p14="http://schemas.microsoft.com/office/powerpoint/2010/main" val="124784564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a:t>Kliknij, aby edytować styl</a:t>
            </a:r>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3">
            <a:extLst>
              <a:ext uri="{FF2B5EF4-FFF2-40B4-BE49-F238E27FC236}">
                <a16:creationId xmlns:a16="http://schemas.microsoft.com/office/drawing/2014/main" id="{25DC9317-37F9-4157-A0B5-9FE112C1CADB}"/>
              </a:ext>
            </a:extLst>
          </p:cNvPr>
          <p:cNvSpPr>
            <a:spLocks noGrp="1"/>
          </p:cNvSpPr>
          <p:nvPr>
            <p:ph type="dt" sz="half" idx="10"/>
          </p:nvPr>
        </p:nvSpPr>
        <p:spPr/>
        <p:txBody>
          <a:bodyPr/>
          <a:lstStyle>
            <a:lvl1pPr>
              <a:defRPr/>
            </a:lvl1pPr>
          </a:lstStyle>
          <a:p>
            <a:pPr>
              <a:defRPr/>
            </a:pPr>
            <a:fld id="{B6E8D759-FBA1-4273-A8C8-87DDE3D06458}" type="datetimeFigureOut">
              <a:rPr lang="pl-PL"/>
              <a:pPr>
                <a:defRPr/>
              </a:pPr>
              <a:t>28.11.2019</a:t>
            </a:fld>
            <a:endParaRPr lang="pl-PL"/>
          </a:p>
        </p:txBody>
      </p:sp>
      <p:sp>
        <p:nvSpPr>
          <p:cNvPr id="8" name="Symbol zastępczy stopki 4">
            <a:extLst>
              <a:ext uri="{FF2B5EF4-FFF2-40B4-BE49-F238E27FC236}">
                <a16:creationId xmlns:a16="http://schemas.microsoft.com/office/drawing/2014/main" id="{12212D1A-2EC2-4386-9D2A-084B1AD43FBA}"/>
              </a:ext>
            </a:extLst>
          </p:cNvPr>
          <p:cNvSpPr>
            <a:spLocks noGrp="1"/>
          </p:cNvSpPr>
          <p:nvPr>
            <p:ph type="ftr" sz="quarter" idx="11"/>
          </p:nvPr>
        </p:nvSpPr>
        <p:spPr/>
        <p:txBody>
          <a:bodyPr/>
          <a:lstStyle>
            <a:lvl1pPr>
              <a:defRPr/>
            </a:lvl1pPr>
          </a:lstStyle>
          <a:p>
            <a:pPr>
              <a:defRPr/>
            </a:pPr>
            <a:endParaRPr lang="pl-PL"/>
          </a:p>
        </p:txBody>
      </p:sp>
      <p:sp>
        <p:nvSpPr>
          <p:cNvPr id="9" name="Symbol zastępczy numeru slajdu 5">
            <a:extLst>
              <a:ext uri="{FF2B5EF4-FFF2-40B4-BE49-F238E27FC236}">
                <a16:creationId xmlns:a16="http://schemas.microsoft.com/office/drawing/2014/main" id="{58F795C8-A39B-4DD5-A65E-512A62BEDE3B}"/>
              </a:ext>
            </a:extLst>
          </p:cNvPr>
          <p:cNvSpPr>
            <a:spLocks noGrp="1"/>
          </p:cNvSpPr>
          <p:nvPr>
            <p:ph type="sldNum" sz="quarter" idx="12"/>
          </p:nvPr>
        </p:nvSpPr>
        <p:spPr/>
        <p:txBody>
          <a:bodyPr/>
          <a:lstStyle>
            <a:lvl1pPr>
              <a:defRPr/>
            </a:lvl1pPr>
          </a:lstStyle>
          <a:p>
            <a:pPr>
              <a:defRPr/>
            </a:pPr>
            <a:fld id="{4FDB5536-DB81-4510-BE10-9C2D5C960FC6}" type="slidenum">
              <a:rPr lang="pl-PL" altLang="pl-PL"/>
              <a:pPr>
                <a:defRPr/>
              </a:pPr>
              <a:t>‹#›</a:t>
            </a:fld>
            <a:endParaRPr lang="pl-PL" altLang="pl-PL"/>
          </a:p>
        </p:txBody>
      </p:sp>
    </p:spTree>
    <p:extLst>
      <p:ext uri="{BB962C8B-B14F-4D97-AF65-F5344CB8AC3E}">
        <p14:creationId xmlns:p14="http://schemas.microsoft.com/office/powerpoint/2010/main" val="25502389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daty 3">
            <a:extLst>
              <a:ext uri="{FF2B5EF4-FFF2-40B4-BE49-F238E27FC236}">
                <a16:creationId xmlns:a16="http://schemas.microsoft.com/office/drawing/2014/main" id="{976DE4C7-2635-4E71-BA7A-A46C760AC99C}"/>
              </a:ext>
            </a:extLst>
          </p:cNvPr>
          <p:cNvSpPr>
            <a:spLocks noGrp="1"/>
          </p:cNvSpPr>
          <p:nvPr>
            <p:ph type="dt" sz="half" idx="10"/>
          </p:nvPr>
        </p:nvSpPr>
        <p:spPr/>
        <p:txBody>
          <a:bodyPr/>
          <a:lstStyle>
            <a:lvl1pPr>
              <a:defRPr/>
            </a:lvl1pPr>
          </a:lstStyle>
          <a:p>
            <a:pPr>
              <a:defRPr/>
            </a:pPr>
            <a:fld id="{4CAFF2ED-1E0C-4FE2-8BC2-8CBD215502E3}" type="datetimeFigureOut">
              <a:rPr lang="pl-PL"/>
              <a:pPr>
                <a:defRPr/>
              </a:pPr>
              <a:t>28.11.2019</a:t>
            </a:fld>
            <a:endParaRPr lang="pl-PL"/>
          </a:p>
        </p:txBody>
      </p:sp>
      <p:sp>
        <p:nvSpPr>
          <p:cNvPr id="4" name="Symbol zastępczy stopki 4">
            <a:extLst>
              <a:ext uri="{FF2B5EF4-FFF2-40B4-BE49-F238E27FC236}">
                <a16:creationId xmlns:a16="http://schemas.microsoft.com/office/drawing/2014/main" id="{EC0A1BC7-1E6A-400E-886F-031BFD310A49}"/>
              </a:ext>
            </a:extLst>
          </p:cNvPr>
          <p:cNvSpPr>
            <a:spLocks noGrp="1"/>
          </p:cNvSpPr>
          <p:nvPr>
            <p:ph type="ftr" sz="quarter" idx="11"/>
          </p:nvPr>
        </p:nvSpPr>
        <p:spPr/>
        <p:txBody>
          <a:bodyPr/>
          <a:lstStyle>
            <a:lvl1pPr>
              <a:defRPr/>
            </a:lvl1pPr>
          </a:lstStyle>
          <a:p>
            <a:pPr>
              <a:defRPr/>
            </a:pPr>
            <a:endParaRPr lang="pl-PL"/>
          </a:p>
        </p:txBody>
      </p:sp>
      <p:sp>
        <p:nvSpPr>
          <p:cNvPr id="5" name="Symbol zastępczy numeru slajdu 5">
            <a:extLst>
              <a:ext uri="{FF2B5EF4-FFF2-40B4-BE49-F238E27FC236}">
                <a16:creationId xmlns:a16="http://schemas.microsoft.com/office/drawing/2014/main" id="{33BB5EAA-787C-45EC-90F7-1C89780A84C2}"/>
              </a:ext>
            </a:extLst>
          </p:cNvPr>
          <p:cNvSpPr>
            <a:spLocks noGrp="1"/>
          </p:cNvSpPr>
          <p:nvPr>
            <p:ph type="sldNum" sz="quarter" idx="12"/>
          </p:nvPr>
        </p:nvSpPr>
        <p:spPr/>
        <p:txBody>
          <a:bodyPr/>
          <a:lstStyle>
            <a:lvl1pPr>
              <a:defRPr/>
            </a:lvl1pPr>
          </a:lstStyle>
          <a:p>
            <a:pPr>
              <a:defRPr/>
            </a:pPr>
            <a:fld id="{83999125-10E8-464C-B88A-3D20FB838BCA}" type="slidenum">
              <a:rPr lang="pl-PL" altLang="pl-PL"/>
              <a:pPr>
                <a:defRPr/>
              </a:pPr>
              <a:t>‹#›</a:t>
            </a:fld>
            <a:endParaRPr lang="pl-PL" altLang="pl-PL"/>
          </a:p>
        </p:txBody>
      </p:sp>
    </p:spTree>
    <p:extLst>
      <p:ext uri="{BB962C8B-B14F-4D97-AF65-F5344CB8AC3E}">
        <p14:creationId xmlns:p14="http://schemas.microsoft.com/office/powerpoint/2010/main" val="188004624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3">
            <a:extLst>
              <a:ext uri="{FF2B5EF4-FFF2-40B4-BE49-F238E27FC236}">
                <a16:creationId xmlns:a16="http://schemas.microsoft.com/office/drawing/2014/main" id="{4B301E53-15AB-402A-86B8-712A587FEA17}"/>
              </a:ext>
            </a:extLst>
          </p:cNvPr>
          <p:cNvSpPr>
            <a:spLocks noGrp="1"/>
          </p:cNvSpPr>
          <p:nvPr>
            <p:ph type="dt" sz="half" idx="10"/>
          </p:nvPr>
        </p:nvSpPr>
        <p:spPr/>
        <p:txBody>
          <a:bodyPr/>
          <a:lstStyle>
            <a:lvl1pPr>
              <a:defRPr/>
            </a:lvl1pPr>
          </a:lstStyle>
          <a:p>
            <a:pPr>
              <a:defRPr/>
            </a:pPr>
            <a:fld id="{1E948DFC-3F91-4F8B-96D9-34D5DE22B012}" type="datetimeFigureOut">
              <a:rPr lang="pl-PL"/>
              <a:pPr>
                <a:defRPr/>
              </a:pPr>
              <a:t>28.11.2019</a:t>
            </a:fld>
            <a:endParaRPr lang="pl-PL"/>
          </a:p>
        </p:txBody>
      </p:sp>
      <p:sp>
        <p:nvSpPr>
          <p:cNvPr id="3" name="Symbol zastępczy stopki 4">
            <a:extLst>
              <a:ext uri="{FF2B5EF4-FFF2-40B4-BE49-F238E27FC236}">
                <a16:creationId xmlns:a16="http://schemas.microsoft.com/office/drawing/2014/main" id="{B60A693C-5659-4338-889D-0F730A08CB32}"/>
              </a:ext>
            </a:extLst>
          </p:cNvPr>
          <p:cNvSpPr>
            <a:spLocks noGrp="1"/>
          </p:cNvSpPr>
          <p:nvPr>
            <p:ph type="ftr" sz="quarter" idx="11"/>
          </p:nvPr>
        </p:nvSpPr>
        <p:spPr/>
        <p:txBody>
          <a:bodyPr/>
          <a:lstStyle>
            <a:lvl1pPr>
              <a:defRPr/>
            </a:lvl1pPr>
          </a:lstStyle>
          <a:p>
            <a:pPr>
              <a:defRPr/>
            </a:pPr>
            <a:endParaRPr lang="pl-PL"/>
          </a:p>
        </p:txBody>
      </p:sp>
      <p:sp>
        <p:nvSpPr>
          <p:cNvPr id="4" name="Symbol zastępczy numeru slajdu 5">
            <a:extLst>
              <a:ext uri="{FF2B5EF4-FFF2-40B4-BE49-F238E27FC236}">
                <a16:creationId xmlns:a16="http://schemas.microsoft.com/office/drawing/2014/main" id="{A08F2B8E-91B2-40C0-9634-A2D9F5959575}"/>
              </a:ext>
            </a:extLst>
          </p:cNvPr>
          <p:cNvSpPr>
            <a:spLocks noGrp="1"/>
          </p:cNvSpPr>
          <p:nvPr>
            <p:ph type="sldNum" sz="quarter" idx="12"/>
          </p:nvPr>
        </p:nvSpPr>
        <p:spPr/>
        <p:txBody>
          <a:bodyPr/>
          <a:lstStyle>
            <a:lvl1pPr>
              <a:defRPr/>
            </a:lvl1pPr>
          </a:lstStyle>
          <a:p>
            <a:pPr>
              <a:defRPr/>
            </a:pPr>
            <a:fld id="{36615497-B6FE-4FA1-984D-04C338DFB273}" type="slidenum">
              <a:rPr lang="pl-PL" altLang="pl-PL"/>
              <a:pPr>
                <a:defRPr/>
              </a:pPr>
              <a:t>‹#›</a:t>
            </a:fld>
            <a:endParaRPr lang="pl-PL" altLang="pl-PL"/>
          </a:p>
        </p:txBody>
      </p:sp>
    </p:spTree>
    <p:extLst>
      <p:ext uri="{BB962C8B-B14F-4D97-AF65-F5344CB8AC3E}">
        <p14:creationId xmlns:p14="http://schemas.microsoft.com/office/powerpoint/2010/main" val="325987695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a:t>Kliknij, aby edytować styl</a:t>
            </a:r>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Symbol zastępczy daty 3">
            <a:extLst>
              <a:ext uri="{FF2B5EF4-FFF2-40B4-BE49-F238E27FC236}">
                <a16:creationId xmlns:a16="http://schemas.microsoft.com/office/drawing/2014/main" id="{733F8B8F-2AD6-4624-8B7F-EECF3D2499F1}"/>
              </a:ext>
            </a:extLst>
          </p:cNvPr>
          <p:cNvSpPr>
            <a:spLocks noGrp="1"/>
          </p:cNvSpPr>
          <p:nvPr>
            <p:ph type="dt" sz="half" idx="10"/>
          </p:nvPr>
        </p:nvSpPr>
        <p:spPr/>
        <p:txBody>
          <a:bodyPr/>
          <a:lstStyle>
            <a:lvl1pPr>
              <a:defRPr/>
            </a:lvl1pPr>
          </a:lstStyle>
          <a:p>
            <a:pPr>
              <a:defRPr/>
            </a:pPr>
            <a:fld id="{BBFC924E-3561-4E00-B696-2105A400B3D1}" type="datetimeFigureOut">
              <a:rPr lang="pl-PL"/>
              <a:pPr>
                <a:defRPr/>
              </a:pPr>
              <a:t>28.11.2019</a:t>
            </a:fld>
            <a:endParaRPr lang="pl-PL"/>
          </a:p>
        </p:txBody>
      </p:sp>
      <p:sp>
        <p:nvSpPr>
          <p:cNvPr id="6" name="Symbol zastępczy stopki 4">
            <a:extLst>
              <a:ext uri="{FF2B5EF4-FFF2-40B4-BE49-F238E27FC236}">
                <a16:creationId xmlns:a16="http://schemas.microsoft.com/office/drawing/2014/main" id="{4C08A661-7369-43FC-9496-6EDE37FFBF47}"/>
              </a:ext>
            </a:extLst>
          </p:cNvPr>
          <p:cNvSpPr>
            <a:spLocks noGrp="1"/>
          </p:cNvSpPr>
          <p:nvPr>
            <p:ph type="ftr" sz="quarter" idx="11"/>
          </p:nvPr>
        </p:nvSpPr>
        <p:spPr/>
        <p:txBody>
          <a:bodyPr/>
          <a:lstStyle>
            <a:lvl1pPr>
              <a:defRPr/>
            </a:lvl1pPr>
          </a:lstStyle>
          <a:p>
            <a:pPr>
              <a:defRPr/>
            </a:pPr>
            <a:endParaRPr lang="pl-PL"/>
          </a:p>
        </p:txBody>
      </p:sp>
      <p:sp>
        <p:nvSpPr>
          <p:cNvPr id="7" name="Symbol zastępczy numeru slajdu 5">
            <a:extLst>
              <a:ext uri="{FF2B5EF4-FFF2-40B4-BE49-F238E27FC236}">
                <a16:creationId xmlns:a16="http://schemas.microsoft.com/office/drawing/2014/main" id="{AF08E0AF-116A-466D-8576-A30E6A5CFE28}"/>
              </a:ext>
            </a:extLst>
          </p:cNvPr>
          <p:cNvSpPr>
            <a:spLocks noGrp="1"/>
          </p:cNvSpPr>
          <p:nvPr>
            <p:ph type="sldNum" sz="quarter" idx="12"/>
          </p:nvPr>
        </p:nvSpPr>
        <p:spPr/>
        <p:txBody>
          <a:bodyPr/>
          <a:lstStyle>
            <a:lvl1pPr>
              <a:defRPr/>
            </a:lvl1pPr>
          </a:lstStyle>
          <a:p>
            <a:pPr>
              <a:defRPr/>
            </a:pPr>
            <a:fld id="{651BB7B6-8D6C-46EA-A3DD-7951C55BB1EA}" type="slidenum">
              <a:rPr lang="pl-PL" altLang="pl-PL"/>
              <a:pPr>
                <a:defRPr/>
              </a:pPr>
              <a:t>‹#›</a:t>
            </a:fld>
            <a:endParaRPr lang="pl-PL" altLang="pl-PL"/>
          </a:p>
        </p:txBody>
      </p:sp>
    </p:spTree>
    <p:extLst>
      <p:ext uri="{BB962C8B-B14F-4D97-AF65-F5344CB8AC3E}">
        <p14:creationId xmlns:p14="http://schemas.microsoft.com/office/powerpoint/2010/main" val="426828726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a:t>Kliknij, aby edytować styl</a:t>
            </a:r>
          </a:p>
        </p:txBody>
      </p:sp>
      <p:sp>
        <p:nvSpPr>
          <p:cNvPr id="3" name="Symbol zastępczy obrazu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Symbol zastępczy daty 3">
            <a:extLst>
              <a:ext uri="{FF2B5EF4-FFF2-40B4-BE49-F238E27FC236}">
                <a16:creationId xmlns:a16="http://schemas.microsoft.com/office/drawing/2014/main" id="{BA106430-B0CE-4B90-9538-852B3952A0E2}"/>
              </a:ext>
            </a:extLst>
          </p:cNvPr>
          <p:cNvSpPr>
            <a:spLocks noGrp="1"/>
          </p:cNvSpPr>
          <p:nvPr>
            <p:ph type="dt" sz="half" idx="10"/>
          </p:nvPr>
        </p:nvSpPr>
        <p:spPr/>
        <p:txBody>
          <a:bodyPr/>
          <a:lstStyle>
            <a:lvl1pPr>
              <a:defRPr/>
            </a:lvl1pPr>
          </a:lstStyle>
          <a:p>
            <a:pPr>
              <a:defRPr/>
            </a:pPr>
            <a:fld id="{024BFF69-372C-4BE6-9E60-1842055E35B0}" type="datetimeFigureOut">
              <a:rPr lang="pl-PL"/>
              <a:pPr>
                <a:defRPr/>
              </a:pPr>
              <a:t>28.11.2019</a:t>
            </a:fld>
            <a:endParaRPr lang="pl-PL"/>
          </a:p>
        </p:txBody>
      </p:sp>
      <p:sp>
        <p:nvSpPr>
          <p:cNvPr id="6" name="Symbol zastępczy stopki 4">
            <a:extLst>
              <a:ext uri="{FF2B5EF4-FFF2-40B4-BE49-F238E27FC236}">
                <a16:creationId xmlns:a16="http://schemas.microsoft.com/office/drawing/2014/main" id="{C813AFDC-5DBE-40B2-86A4-FC66D269A70D}"/>
              </a:ext>
            </a:extLst>
          </p:cNvPr>
          <p:cNvSpPr>
            <a:spLocks noGrp="1"/>
          </p:cNvSpPr>
          <p:nvPr>
            <p:ph type="ftr" sz="quarter" idx="11"/>
          </p:nvPr>
        </p:nvSpPr>
        <p:spPr/>
        <p:txBody>
          <a:bodyPr/>
          <a:lstStyle>
            <a:lvl1pPr>
              <a:defRPr/>
            </a:lvl1pPr>
          </a:lstStyle>
          <a:p>
            <a:pPr>
              <a:defRPr/>
            </a:pPr>
            <a:endParaRPr lang="pl-PL"/>
          </a:p>
        </p:txBody>
      </p:sp>
      <p:sp>
        <p:nvSpPr>
          <p:cNvPr id="7" name="Symbol zastępczy numeru slajdu 5">
            <a:extLst>
              <a:ext uri="{FF2B5EF4-FFF2-40B4-BE49-F238E27FC236}">
                <a16:creationId xmlns:a16="http://schemas.microsoft.com/office/drawing/2014/main" id="{988AF110-5AEF-4E0E-BAA5-C29BE7E8EC8E}"/>
              </a:ext>
            </a:extLst>
          </p:cNvPr>
          <p:cNvSpPr>
            <a:spLocks noGrp="1"/>
          </p:cNvSpPr>
          <p:nvPr>
            <p:ph type="sldNum" sz="quarter" idx="12"/>
          </p:nvPr>
        </p:nvSpPr>
        <p:spPr/>
        <p:txBody>
          <a:bodyPr/>
          <a:lstStyle>
            <a:lvl1pPr>
              <a:defRPr/>
            </a:lvl1pPr>
          </a:lstStyle>
          <a:p>
            <a:pPr>
              <a:defRPr/>
            </a:pPr>
            <a:fld id="{F41B05E8-0152-49BA-8F60-F0CE1B66924E}" type="slidenum">
              <a:rPr lang="pl-PL" altLang="pl-PL"/>
              <a:pPr>
                <a:defRPr/>
              </a:pPr>
              <a:t>‹#›</a:t>
            </a:fld>
            <a:endParaRPr lang="pl-PL" altLang="pl-PL"/>
          </a:p>
        </p:txBody>
      </p:sp>
    </p:spTree>
    <p:extLst>
      <p:ext uri="{BB962C8B-B14F-4D97-AF65-F5344CB8AC3E}">
        <p14:creationId xmlns:p14="http://schemas.microsoft.com/office/powerpoint/2010/main" val="340131496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5536ADCD-E7B4-402F-B323-D8DC60753B56}"/>
              </a:ext>
            </a:extLst>
          </p:cNvPr>
          <p:cNvSpPr>
            <a:spLocks noGrp="1"/>
          </p:cNvSpPr>
          <p:nvPr>
            <p:ph type="dt" sz="half" idx="10"/>
          </p:nvPr>
        </p:nvSpPr>
        <p:spPr/>
        <p:txBody>
          <a:bodyPr/>
          <a:lstStyle>
            <a:lvl1pPr>
              <a:defRPr/>
            </a:lvl1pPr>
          </a:lstStyle>
          <a:p>
            <a:pPr>
              <a:defRPr/>
            </a:pPr>
            <a:fld id="{1C0607E9-D6E0-4A3E-BCE6-0AB12AF040D0}" type="datetimeFigureOut">
              <a:rPr lang="pl-PL"/>
              <a:pPr>
                <a:defRPr/>
              </a:pPr>
              <a:t>28.11.2019</a:t>
            </a:fld>
            <a:endParaRPr lang="pl-PL"/>
          </a:p>
        </p:txBody>
      </p:sp>
      <p:sp>
        <p:nvSpPr>
          <p:cNvPr id="5" name="Symbol zastępczy stopki 4">
            <a:extLst>
              <a:ext uri="{FF2B5EF4-FFF2-40B4-BE49-F238E27FC236}">
                <a16:creationId xmlns:a16="http://schemas.microsoft.com/office/drawing/2014/main" id="{44EB2AAD-7789-4920-8FE5-F41497A9A3BA}"/>
              </a:ext>
            </a:extLst>
          </p:cNvPr>
          <p:cNvSpPr>
            <a:spLocks noGrp="1"/>
          </p:cNvSpPr>
          <p:nvPr>
            <p:ph type="ftr" sz="quarter" idx="11"/>
          </p:nvPr>
        </p:nvSpPr>
        <p:spPr/>
        <p:txBody>
          <a:bodyPr/>
          <a:lstStyle>
            <a:lvl1pPr>
              <a:defRPr/>
            </a:lvl1pPr>
          </a:lstStyle>
          <a:p>
            <a:pPr>
              <a:defRPr/>
            </a:pPr>
            <a:endParaRPr lang="pl-PL"/>
          </a:p>
        </p:txBody>
      </p:sp>
      <p:sp>
        <p:nvSpPr>
          <p:cNvPr id="6" name="Symbol zastępczy numeru slajdu 5">
            <a:extLst>
              <a:ext uri="{FF2B5EF4-FFF2-40B4-BE49-F238E27FC236}">
                <a16:creationId xmlns:a16="http://schemas.microsoft.com/office/drawing/2014/main" id="{F678885A-97CA-4F66-9497-20E67178E616}"/>
              </a:ext>
            </a:extLst>
          </p:cNvPr>
          <p:cNvSpPr>
            <a:spLocks noGrp="1"/>
          </p:cNvSpPr>
          <p:nvPr>
            <p:ph type="sldNum" sz="quarter" idx="12"/>
          </p:nvPr>
        </p:nvSpPr>
        <p:spPr/>
        <p:txBody>
          <a:bodyPr/>
          <a:lstStyle>
            <a:lvl1pPr>
              <a:defRPr/>
            </a:lvl1pPr>
          </a:lstStyle>
          <a:p>
            <a:pPr>
              <a:defRPr/>
            </a:pPr>
            <a:fld id="{3EB8F79B-42EC-4235-96F3-6EB369B7254E}" type="slidenum">
              <a:rPr lang="pl-PL" altLang="pl-PL"/>
              <a:pPr>
                <a:defRPr/>
              </a:pPr>
              <a:t>‹#›</a:t>
            </a:fld>
            <a:endParaRPr lang="pl-PL" altLang="pl-PL"/>
          </a:p>
        </p:txBody>
      </p:sp>
    </p:spTree>
    <p:extLst>
      <p:ext uri="{BB962C8B-B14F-4D97-AF65-F5344CB8AC3E}">
        <p14:creationId xmlns:p14="http://schemas.microsoft.com/office/powerpoint/2010/main" val="397652764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F180695F-A0B2-440E-962C-AC4DB2B3EE08}"/>
              </a:ext>
            </a:extLst>
          </p:cNvPr>
          <p:cNvSpPr>
            <a:spLocks noGrp="1"/>
          </p:cNvSpPr>
          <p:nvPr>
            <p:ph type="dt" sz="half" idx="10"/>
          </p:nvPr>
        </p:nvSpPr>
        <p:spPr/>
        <p:txBody>
          <a:bodyPr/>
          <a:lstStyle>
            <a:lvl1pPr>
              <a:defRPr/>
            </a:lvl1pPr>
          </a:lstStyle>
          <a:p>
            <a:pPr>
              <a:defRPr/>
            </a:pPr>
            <a:fld id="{ABD5C646-5695-4395-AF4F-3C901F8990CD}" type="datetimeFigureOut">
              <a:rPr lang="pl-PL"/>
              <a:pPr>
                <a:defRPr/>
              </a:pPr>
              <a:t>28.11.2019</a:t>
            </a:fld>
            <a:endParaRPr lang="pl-PL"/>
          </a:p>
        </p:txBody>
      </p:sp>
      <p:sp>
        <p:nvSpPr>
          <p:cNvPr id="5" name="Symbol zastępczy stopki 4">
            <a:extLst>
              <a:ext uri="{FF2B5EF4-FFF2-40B4-BE49-F238E27FC236}">
                <a16:creationId xmlns:a16="http://schemas.microsoft.com/office/drawing/2014/main" id="{03E0B972-6803-4F7C-B763-3A5AA4196687}"/>
              </a:ext>
            </a:extLst>
          </p:cNvPr>
          <p:cNvSpPr>
            <a:spLocks noGrp="1"/>
          </p:cNvSpPr>
          <p:nvPr>
            <p:ph type="ftr" sz="quarter" idx="11"/>
          </p:nvPr>
        </p:nvSpPr>
        <p:spPr/>
        <p:txBody>
          <a:bodyPr/>
          <a:lstStyle>
            <a:lvl1pPr>
              <a:defRPr/>
            </a:lvl1pPr>
          </a:lstStyle>
          <a:p>
            <a:pPr>
              <a:defRPr/>
            </a:pPr>
            <a:endParaRPr lang="pl-PL"/>
          </a:p>
        </p:txBody>
      </p:sp>
      <p:sp>
        <p:nvSpPr>
          <p:cNvPr id="6" name="Symbol zastępczy numeru slajdu 5">
            <a:extLst>
              <a:ext uri="{FF2B5EF4-FFF2-40B4-BE49-F238E27FC236}">
                <a16:creationId xmlns:a16="http://schemas.microsoft.com/office/drawing/2014/main" id="{D8F6AC0B-ABDB-49CC-AC49-8E8CC919D399}"/>
              </a:ext>
            </a:extLst>
          </p:cNvPr>
          <p:cNvSpPr>
            <a:spLocks noGrp="1"/>
          </p:cNvSpPr>
          <p:nvPr>
            <p:ph type="sldNum" sz="quarter" idx="12"/>
          </p:nvPr>
        </p:nvSpPr>
        <p:spPr/>
        <p:txBody>
          <a:bodyPr/>
          <a:lstStyle>
            <a:lvl1pPr>
              <a:defRPr/>
            </a:lvl1pPr>
          </a:lstStyle>
          <a:p>
            <a:pPr>
              <a:defRPr/>
            </a:pPr>
            <a:fld id="{6E8511E7-FF62-4B60-AE45-37F41D8D0B4F}" type="slidenum">
              <a:rPr lang="pl-PL" altLang="pl-PL"/>
              <a:pPr>
                <a:defRPr/>
              </a:pPr>
              <a:t>‹#›</a:t>
            </a:fld>
            <a:endParaRPr lang="pl-PL" altLang="pl-PL"/>
          </a:p>
        </p:txBody>
      </p:sp>
    </p:spTree>
    <p:extLst>
      <p:ext uri="{BB962C8B-B14F-4D97-AF65-F5344CB8AC3E}">
        <p14:creationId xmlns:p14="http://schemas.microsoft.com/office/powerpoint/2010/main" val="82315755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a:t>Kliknij, aby edytować styl</a:t>
            </a:r>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Kliknij, aby edytować styl wzorca podtytułu</a:t>
            </a:r>
          </a:p>
        </p:txBody>
      </p:sp>
      <p:sp>
        <p:nvSpPr>
          <p:cNvPr id="4" name="Symbol zastępczy daty 3">
            <a:extLst>
              <a:ext uri="{FF2B5EF4-FFF2-40B4-BE49-F238E27FC236}">
                <a16:creationId xmlns:a16="http://schemas.microsoft.com/office/drawing/2014/main" id="{81FBA96A-75FB-44F5-903E-A632C2053C6F}"/>
              </a:ext>
            </a:extLst>
          </p:cNvPr>
          <p:cNvSpPr>
            <a:spLocks noGrp="1"/>
          </p:cNvSpPr>
          <p:nvPr>
            <p:ph type="dt" sz="half" idx="10"/>
          </p:nvPr>
        </p:nvSpPr>
        <p:spPr/>
        <p:txBody>
          <a:bodyPr/>
          <a:lstStyle>
            <a:lvl1pPr>
              <a:defRPr/>
            </a:lvl1pPr>
          </a:lstStyle>
          <a:p>
            <a:pPr>
              <a:defRPr/>
            </a:pPr>
            <a:endParaRPr lang="pl-PL"/>
          </a:p>
        </p:txBody>
      </p:sp>
      <p:sp>
        <p:nvSpPr>
          <p:cNvPr id="5" name="Symbol zastępczy stopki 4">
            <a:extLst>
              <a:ext uri="{FF2B5EF4-FFF2-40B4-BE49-F238E27FC236}">
                <a16:creationId xmlns:a16="http://schemas.microsoft.com/office/drawing/2014/main" id="{2907D554-5065-4E04-8C5D-43A6E0E6ABA0}"/>
              </a:ext>
            </a:extLst>
          </p:cNvPr>
          <p:cNvSpPr>
            <a:spLocks noGrp="1"/>
          </p:cNvSpPr>
          <p:nvPr>
            <p:ph type="ftr" sz="quarter" idx="11"/>
          </p:nvPr>
        </p:nvSpPr>
        <p:spPr/>
        <p:txBody>
          <a:bodyPr/>
          <a:lstStyle>
            <a:lvl1pPr>
              <a:defRPr/>
            </a:lvl1pPr>
          </a:lstStyle>
          <a:p>
            <a:pPr>
              <a:defRPr/>
            </a:pPr>
            <a:endParaRPr lang="pl-PL"/>
          </a:p>
        </p:txBody>
      </p:sp>
      <p:sp>
        <p:nvSpPr>
          <p:cNvPr id="6" name="Symbol zastępczy numeru slajdu 5">
            <a:extLst>
              <a:ext uri="{FF2B5EF4-FFF2-40B4-BE49-F238E27FC236}">
                <a16:creationId xmlns:a16="http://schemas.microsoft.com/office/drawing/2014/main" id="{C9BE7E85-C772-4E27-A63E-24D061BC2283}"/>
              </a:ext>
            </a:extLst>
          </p:cNvPr>
          <p:cNvSpPr>
            <a:spLocks noGrp="1"/>
          </p:cNvSpPr>
          <p:nvPr>
            <p:ph type="sldNum" sz="quarter" idx="12"/>
          </p:nvPr>
        </p:nvSpPr>
        <p:spPr/>
        <p:txBody>
          <a:bodyPr/>
          <a:lstStyle>
            <a:lvl1pPr>
              <a:defRPr/>
            </a:lvl1pPr>
          </a:lstStyle>
          <a:p>
            <a:pPr>
              <a:defRPr/>
            </a:pPr>
            <a:fld id="{C0F2BC11-8B55-4DC3-9F43-3E81E90CDB9E}" type="slidenum">
              <a:rPr lang="pl-PL" altLang="pl-PL"/>
              <a:pPr>
                <a:defRPr/>
              </a:pPr>
              <a:t>‹#›</a:t>
            </a:fld>
            <a:endParaRPr lang="pl-PL" altLang="pl-PL"/>
          </a:p>
        </p:txBody>
      </p:sp>
    </p:spTree>
    <p:extLst>
      <p:ext uri="{BB962C8B-B14F-4D97-AF65-F5344CB8AC3E}">
        <p14:creationId xmlns:p14="http://schemas.microsoft.com/office/powerpoint/2010/main" val="40907335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Układ niestandardowy">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597839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A7376810-A0CD-4EFA-84E0-EAB548176262}"/>
              </a:ext>
            </a:extLst>
          </p:cNvPr>
          <p:cNvSpPr>
            <a:spLocks noGrp="1"/>
          </p:cNvSpPr>
          <p:nvPr>
            <p:ph type="dt" sz="half" idx="10"/>
          </p:nvPr>
        </p:nvSpPr>
        <p:spPr/>
        <p:txBody>
          <a:bodyPr/>
          <a:lstStyle>
            <a:lvl1pPr>
              <a:defRPr/>
            </a:lvl1pPr>
          </a:lstStyle>
          <a:p>
            <a:pPr>
              <a:defRPr/>
            </a:pPr>
            <a:endParaRPr lang="pl-PL"/>
          </a:p>
        </p:txBody>
      </p:sp>
      <p:sp>
        <p:nvSpPr>
          <p:cNvPr id="5" name="Symbol zastępczy stopki 4">
            <a:extLst>
              <a:ext uri="{FF2B5EF4-FFF2-40B4-BE49-F238E27FC236}">
                <a16:creationId xmlns:a16="http://schemas.microsoft.com/office/drawing/2014/main" id="{69A9358E-9D88-42A1-8E3E-FBCA89E862D9}"/>
              </a:ext>
            </a:extLst>
          </p:cNvPr>
          <p:cNvSpPr>
            <a:spLocks noGrp="1"/>
          </p:cNvSpPr>
          <p:nvPr>
            <p:ph type="ftr" sz="quarter" idx="11"/>
          </p:nvPr>
        </p:nvSpPr>
        <p:spPr/>
        <p:txBody>
          <a:bodyPr/>
          <a:lstStyle>
            <a:lvl1pPr>
              <a:defRPr/>
            </a:lvl1pPr>
          </a:lstStyle>
          <a:p>
            <a:pPr>
              <a:defRPr/>
            </a:pPr>
            <a:endParaRPr lang="pl-PL"/>
          </a:p>
        </p:txBody>
      </p:sp>
      <p:sp>
        <p:nvSpPr>
          <p:cNvPr id="6" name="Symbol zastępczy numeru slajdu 5">
            <a:extLst>
              <a:ext uri="{FF2B5EF4-FFF2-40B4-BE49-F238E27FC236}">
                <a16:creationId xmlns:a16="http://schemas.microsoft.com/office/drawing/2014/main" id="{EE304C90-75C9-40C5-B595-5C61A5358D5B}"/>
              </a:ext>
            </a:extLst>
          </p:cNvPr>
          <p:cNvSpPr>
            <a:spLocks noGrp="1"/>
          </p:cNvSpPr>
          <p:nvPr>
            <p:ph type="sldNum" sz="quarter" idx="12"/>
          </p:nvPr>
        </p:nvSpPr>
        <p:spPr/>
        <p:txBody>
          <a:bodyPr/>
          <a:lstStyle>
            <a:lvl1pPr>
              <a:defRPr/>
            </a:lvl1pPr>
          </a:lstStyle>
          <a:p>
            <a:pPr>
              <a:defRPr/>
            </a:pPr>
            <a:fld id="{0E41BE63-770B-4071-AFAC-EACDA9B9C85C}" type="slidenum">
              <a:rPr lang="pl-PL" altLang="pl-PL"/>
              <a:pPr>
                <a:defRPr/>
              </a:pPr>
              <a:t>‹#›</a:t>
            </a:fld>
            <a:endParaRPr lang="pl-PL" altLang="pl-PL"/>
          </a:p>
        </p:txBody>
      </p:sp>
    </p:spTree>
    <p:extLst>
      <p:ext uri="{BB962C8B-B14F-4D97-AF65-F5344CB8AC3E}">
        <p14:creationId xmlns:p14="http://schemas.microsoft.com/office/powerpoint/2010/main" val="253004508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a:t>Kliknij, aby edytować styl</a:t>
            </a:r>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Symbol zastępczy daty 3">
            <a:extLst>
              <a:ext uri="{FF2B5EF4-FFF2-40B4-BE49-F238E27FC236}">
                <a16:creationId xmlns:a16="http://schemas.microsoft.com/office/drawing/2014/main" id="{1EF65EEA-0E4C-4FF5-B1D4-1144644A6AB2}"/>
              </a:ext>
            </a:extLst>
          </p:cNvPr>
          <p:cNvSpPr>
            <a:spLocks noGrp="1"/>
          </p:cNvSpPr>
          <p:nvPr>
            <p:ph type="dt" sz="half" idx="10"/>
          </p:nvPr>
        </p:nvSpPr>
        <p:spPr/>
        <p:txBody>
          <a:bodyPr/>
          <a:lstStyle>
            <a:lvl1pPr>
              <a:defRPr/>
            </a:lvl1pPr>
          </a:lstStyle>
          <a:p>
            <a:pPr>
              <a:defRPr/>
            </a:pPr>
            <a:endParaRPr lang="pl-PL"/>
          </a:p>
        </p:txBody>
      </p:sp>
      <p:sp>
        <p:nvSpPr>
          <p:cNvPr id="5" name="Symbol zastępczy stopki 4">
            <a:extLst>
              <a:ext uri="{FF2B5EF4-FFF2-40B4-BE49-F238E27FC236}">
                <a16:creationId xmlns:a16="http://schemas.microsoft.com/office/drawing/2014/main" id="{A955463B-E6F4-45A5-9A5B-733ACE9E3A54}"/>
              </a:ext>
            </a:extLst>
          </p:cNvPr>
          <p:cNvSpPr>
            <a:spLocks noGrp="1"/>
          </p:cNvSpPr>
          <p:nvPr>
            <p:ph type="ftr" sz="quarter" idx="11"/>
          </p:nvPr>
        </p:nvSpPr>
        <p:spPr/>
        <p:txBody>
          <a:bodyPr/>
          <a:lstStyle>
            <a:lvl1pPr>
              <a:defRPr/>
            </a:lvl1pPr>
          </a:lstStyle>
          <a:p>
            <a:pPr>
              <a:defRPr/>
            </a:pPr>
            <a:endParaRPr lang="pl-PL"/>
          </a:p>
        </p:txBody>
      </p:sp>
      <p:sp>
        <p:nvSpPr>
          <p:cNvPr id="6" name="Symbol zastępczy numeru slajdu 5">
            <a:extLst>
              <a:ext uri="{FF2B5EF4-FFF2-40B4-BE49-F238E27FC236}">
                <a16:creationId xmlns:a16="http://schemas.microsoft.com/office/drawing/2014/main" id="{D3A5AC5C-C567-40C9-8843-F550567E119F}"/>
              </a:ext>
            </a:extLst>
          </p:cNvPr>
          <p:cNvSpPr>
            <a:spLocks noGrp="1"/>
          </p:cNvSpPr>
          <p:nvPr>
            <p:ph type="sldNum" sz="quarter" idx="12"/>
          </p:nvPr>
        </p:nvSpPr>
        <p:spPr/>
        <p:txBody>
          <a:bodyPr/>
          <a:lstStyle>
            <a:lvl1pPr>
              <a:defRPr/>
            </a:lvl1pPr>
          </a:lstStyle>
          <a:p>
            <a:pPr>
              <a:defRPr/>
            </a:pPr>
            <a:fld id="{C71B356F-0B5B-4808-B6D5-307DE7B25D7F}" type="slidenum">
              <a:rPr lang="pl-PL" altLang="pl-PL"/>
              <a:pPr>
                <a:defRPr/>
              </a:pPr>
              <a:t>‹#›</a:t>
            </a:fld>
            <a:endParaRPr lang="pl-PL" altLang="pl-PL"/>
          </a:p>
        </p:txBody>
      </p:sp>
    </p:spTree>
    <p:extLst>
      <p:ext uri="{BB962C8B-B14F-4D97-AF65-F5344CB8AC3E}">
        <p14:creationId xmlns:p14="http://schemas.microsoft.com/office/powerpoint/2010/main" val="143258345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3">
            <a:extLst>
              <a:ext uri="{FF2B5EF4-FFF2-40B4-BE49-F238E27FC236}">
                <a16:creationId xmlns:a16="http://schemas.microsoft.com/office/drawing/2014/main" id="{816AD611-BA47-42DB-BF96-CBB619E479B5}"/>
              </a:ext>
            </a:extLst>
          </p:cNvPr>
          <p:cNvSpPr>
            <a:spLocks noGrp="1"/>
          </p:cNvSpPr>
          <p:nvPr>
            <p:ph type="dt" sz="half" idx="10"/>
          </p:nvPr>
        </p:nvSpPr>
        <p:spPr/>
        <p:txBody>
          <a:bodyPr/>
          <a:lstStyle>
            <a:lvl1pPr>
              <a:defRPr/>
            </a:lvl1pPr>
          </a:lstStyle>
          <a:p>
            <a:pPr>
              <a:defRPr/>
            </a:pPr>
            <a:endParaRPr lang="pl-PL"/>
          </a:p>
        </p:txBody>
      </p:sp>
      <p:sp>
        <p:nvSpPr>
          <p:cNvPr id="6" name="Symbol zastępczy stopki 4">
            <a:extLst>
              <a:ext uri="{FF2B5EF4-FFF2-40B4-BE49-F238E27FC236}">
                <a16:creationId xmlns:a16="http://schemas.microsoft.com/office/drawing/2014/main" id="{4224A82D-C3C7-461D-A770-5A7000107074}"/>
              </a:ext>
            </a:extLst>
          </p:cNvPr>
          <p:cNvSpPr>
            <a:spLocks noGrp="1"/>
          </p:cNvSpPr>
          <p:nvPr>
            <p:ph type="ftr" sz="quarter" idx="11"/>
          </p:nvPr>
        </p:nvSpPr>
        <p:spPr/>
        <p:txBody>
          <a:bodyPr/>
          <a:lstStyle>
            <a:lvl1pPr>
              <a:defRPr/>
            </a:lvl1pPr>
          </a:lstStyle>
          <a:p>
            <a:pPr>
              <a:defRPr/>
            </a:pPr>
            <a:endParaRPr lang="pl-PL"/>
          </a:p>
        </p:txBody>
      </p:sp>
      <p:sp>
        <p:nvSpPr>
          <p:cNvPr id="7" name="Symbol zastępczy numeru slajdu 5">
            <a:extLst>
              <a:ext uri="{FF2B5EF4-FFF2-40B4-BE49-F238E27FC236}">
                <a16:creationId xmlns:a16="http://schemas.microsoft.com/office/drawing/2014/main" id="{3AD17D48-B3DC-41F8-A42B-0FE02D5A433B}"/>
              </a:ext>
            </a:extLst>
          </p:cNvPr>
          <p:cNvSpPr>
            <a:spLocks noGrp="1"/>
          </p:cNvSpPr>
          <p:nvPr>
            <p:ph type="sldNum" sz="quarter" idx="12"/>
          </p:nvPr>
        </p:nvSpPr>
        <p:spPr/>
        <p:txBody>
          <a:bodyPr/>
          <a:lstStyle>
            <a:lvl1pPr>
              <a:defRPr/>
            </a:lvl1pPr>
          </a:lstStyle>
          <a:p>
            <a:pPr>
              <a:defRPr/>
            </a:pPr>
            <a:fld id="{2257D9A0-B2E9-4021-BA81-D27DED60054A}" type="slidenum">
              <a:rPr lang="pl-PL" altLang="pl-PL"/>
              <a:pPr>
                <a:defRPr/>
              </a:pPr>
              <a:t>‹#›</a:t>
            </a:fld>
            <a:endParaRPr lang="pl-PL" altLang="pl-PL"/>
          </a:p>
        </p:txBody>
      </p:sp>
    </p:spTree>
    <p:extLst>
      <p:ext uri="{BB962C8B-B14F-4D97-AF65-F5344CB8AC3E}">
        <p14:creationId xmlns:p14="http://schemas.microsoft.com/office/powerpoint/2010/main" val="317320038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a:t>Kliknij, aby edytować styl</a:t>
            </a:r>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3">
            <a:extLst>
              <a:ext uri="{FF2B5EF4-FFF2-40B4-BE49-F238E27FC236}">
                <a16:creationId xmlns:a16="http://schemas.microsoft.com/office/drawing/2014/main" id="{682C0F8D-492E-4CAA-8E8D-75DB96B80985}"/>
              </a:ext>
            </a:extLst>
          </p:cNvPr>
          <p:cNvSpPr>
            <a:spLocks noGrp="1"/>
          </p:cNvSpPr>
          <p:nvPr>
            <p:ph type="dt" sz="half" idx="10"/>
          </p:nvPr>
        </p:nvSpPr>
        <p:spPr/>
        <p:txBody>
          <a:bodyPr/>
          <a:lstStyle>
            <a:lvl1pPr>
              <a:defRPr/>
            </a:lvl1pPr>
          </a:lstStyle>
          <a:p>
            <a:pPr>
              <a:defRPr/>
            </a:pPr>
            <a:endParaRPr lang="pl-PL"/>
          </a:p>
        </p:txBody>
      </p:sp>
      <p:sp>
        <p:nvSpPr>
          <p:cNvPr id="8" name="Symbol zastępczy stopki 4">
            <a:extLst>
              <a:ext uri="{FF2B5EF4-FFF2-40B4-BE49-F238E27FC236}">
                <a16:creationId xmlns:a16="http://schemas.microsoft.com/office/drawing/2014/main" id="{17B6AF15-1D24-46F1-9143-7237844595CB}"/>
              </a:ext>
            </a:extLst>
          </p:cNvPr>
          <p:cNvSpPr>
            <a:spLocks noGrp="1"/>
          </p:cNvSpPr>
          <p:nvPr>
            <p:ph type="ftr" sz="quarter" idx="11"/>
          </p:nvPr>
        </p:nvSpPr>
        <p:spPr/>
        <p:txBody>
          <a:bodyPr/>
          <a:lstStyle>
            <a:lvl1pPr>
              <a:defRPr/>
            </a:lvl1pPr>
          </a:lstStyle>
          <a:p>
            <a:pPr>
              <a:defRPr/>
            </a:pPr>
            <a:endParaRPr lang="pl-PL"/>
          </a:p>
        </p:txBody>
      </p:sp>
      <p:sp>
        <p:nvSpPr>
          <p:cNvPr id="9" name="Symbol zastępczy numeru slajdu 5">
            <a:extLst>
              <a:ext uri="{FF2B5EF4-FFF2-40B4-BE49-F238E27FC236}">
                <a16:creationId xmlns:a16="http://schemas.microsoft.com/office/drawing/2014/main" id="{68878DFD-C743-443B-9794-BDC64E4D9416}"/>
              </a:ext>
            </a:extLst>
          </p:cNvPr>
          <p:cNvSpPr>
            <a:spLocks noGrp="1"/>
          </p:cNvSpPr>
          <p:nvPr>
            <p:ph type="sldNum" sz="quarter" idx="12"/>
          </p:nvPr>
        </p:nvSpPr>
        <p:spPr/>
        <p:txBody>
          <a:bodyPr/>
          <a:lstStyle>
            <a:lvl1pPr>
              <a:defRPr/>
            </a:lvl1pPr>
          </a:lstStyle>
          <a:p>
            <a:pPr>
              <a:defRPr/>
            </a:pPr>
            <a:fld id="{FA5983B8-E04D-488D-AB95-F50AA4A78A10}" type="slidenum">
              <a:rPr lang="pl-PL" altLang="pl-PL"/>
              <a:pPr>
                <a:defRPr/>
              </a:pPr>
              <a:t>‹#›</a:t>
            </a:fld>
            <a:endParaRPr lang="pl-PL" altLang="pl-PL"/>
          </a:p>
        </p:txBody>
      </p:sp>
    </p:spTree>
    <p:extLst>
      <p:ext uri="{BB962C8B-B14F-4D97-AF65-F5344CB8AC3E}">
        <p14:creationId xmlns:p14="http://schemas.microsoft.com/office/powerpoint/2010/main" val="84898393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daty 3">
            <a:extLst>
              <a:ext uri="{FF2B5EF4-FFF2-40B4-BE49-F238E27FC236}">
                <a16:creationId xmlns:a16="http://schemas.microsoft.com/office/drawing/2014/main" id="{D57B68AF-43DD-44F9-A7C0-E04F75C89C34}"/>
              </a:ext>
            </a:extLst>
          </p:cNvPr>
          <p:cNvSpPr>
            <a:spLocks noGrp="1"/>
          </p:cNvSpPr>
          <p:nvPr>
            <p:ph type="dt" sz="half" idx="10"/>
          </p:nvPr>
        </p:nvSpPr>
        <p:spPr/>
        <p:txBody>
          <a:bodyPr/>
          <a:lstStyle>
            <a:lvl1pPr>
              <a:defRPr/>
            </a:lvl1pPr>
          </a:lstStyle>
          <a:p>
            <a:pPr>
              <a:defRPr/>
            </a:pPr>
            <a:endParaRPr lang="pl-PL"/>
          </a:p>
        </p:txBody>
      </p:sp>
      <p:sp>
        <p:nvSpPr>
          <p:cNvPr id="4" name="Symbol zastępczy stopki 4">
            <a:extLst>
              <a:ext uri="{FF2B5EF4-FFF2-40B4-BE49-F238E27FC236}">
                <a16:creationId xmlns:a16="http://schemas.microsoft.com/office/drawing/2014/main" id="{99D1859F-44BA-442E-96F5-21D82607F0BD}"/>
              </a:ext>
            </a:extLst>
          </p:cNvPr>
          <p:cNvSpPr>
            <a:spLocks noGrp="1"/>
          </p:cNvSpPr>
          <p:nvPr>
            <p:ph type="ftr" sz="quarter" idx="11"/>
          </p:nvPr>
        </p:nvSpPr>
        <p:spPr/>
        <p:txBody>
          <a:bodyPr/>
          <a:lstStyle>
            <a:lvl1pPr>
              <a:defRPr/>
            </a:lvl1pPr>
          </a:lstStyle>
          <a:p>
            <a:pPr>
              <a:defRPr/>
            </a:pPr>
            <a:endParaRPr lang="pl-PL"/>
          </a:p>
        </p:txBody>
      </p:sp>
      <p:sp>
        <p:nvSpPr>
          <p:cNvPr id="5" name="Symbol zastępczy numeru slajdu 5">
            <a:extLst>
              <a:ext uri="{FF2B5EF4-FFF2-40B4-BE49-F238E27FC236}">
                <a16:creationId xmlns:a16="http://schemas.microsoft.com/office/drawing/2014/main" id="{0F581F63-3C1A-446A-9084-C58552B67A0E}"/>
              </a:ext>
            </a:extLst>
          </p:cNvPr>
          <p:cNvSpPr>
            <a:spLocks noGrp="1"/>
          </p:cNvSpPr>
          <p:nvPr>
            <p:ph type="sldNum" sz="quarter" idx="12"/>
          </p:nvPr>
        </p:nvSpPr>
        <p:spPr/>
        <p:txBody>
          <a:bodyPr/>
          <a:lstStyle>
            <a:lvl1pPr>
              <a:defRPr/>
            </a:lvl1pPr>
          </a:lstStyle>
          <a:p>
            <a:pPr>
              <a:defRPr/>
            </a:pPr>
            <a:fld id="{979574FE-6206-4F22-84DE-704B939D5B07}" type="slidenum">
              <a:rPr lang="pl-PL" altLang="pl-PL"/>
              <a:pPr>
                <a:defRPr/>
              </a:pPr>
              <a:t>‹#›</a:t>
            </a:fld>
            <a:endParaRPr lang="pl-PL" altLang="pl-PL"/>
          </a:p>
        </p:txBody>
      </p:sp>
    </p:spTree>
    <p:extLst>
      <p:ext uri="{BB962C8B-B14F-4D97-AF65-F5344CB8AC3E}">
        <p14:creationId xmlns:p14="http://schemas.microsoft.com/office/powerpoint/2010/main" val="186374867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3">
            <a:extLst>
              <a:ext uri="{FF2B5EF4-FFF2-40B4-BE49-F238E27FC236}">
                <a16:creationId xmlns:a16="http://schemas.microsoft.com/office/drawing/2014/main" id="{217F815A-1165-49B3-A0C5-D4CD68125353}"/>
              </a:ext>
            </a:extLst>
          </p:cNvPr>
          <p:cNvSpPr>
            <a:spLocks noGrp="1"/>
          </p:cNvSpPr>
          <p:nvPr>
            <p:ph type="dt" sz="half" idx="10"/>
          </p:nvPr>
        </p:nvSpPr>
        <p:spPr/>
        <p:txBody>
          <a:bodyPr/>
          <a:lstStyle>
            <a:lvl1pPr>
              <a:defRPr/>
            </a:lvl1pPr>
          </a:lstStyle>
          <a:p>
            <a:pPr>
              <a:defRPr/>
            </a:pPr>
            <a:endParaRPr lang="pl-PL"/>
          </a:p>
        </p:txBody>
      </p:sp>
      <p:sp>
        <p:nvSpPr>
          <p:cNvPr id="3" name="Symbol zastępczy stopki 4">
            <a:extLst>
              <a:ext uri="{FF2B5EF4-FFF2-40B4-BE49-F238E27FC236}">
                <a16:creationId xmlns:a16="http://schemas.microsoft.com/office/drawing/2014/main" id="{420F4705-57A3-4BC5-8A13-0F6A012A7083}"/>
              </a:ext>
            </a:extLst>
          </p:cNvPr>
          <p:cNvSpPr>
            <a:spLocks noGrp="1"/>
          </p:cNvSpPr>
          <p:nvPr>
            <p:ph type="ftr" sz="quarter" idx="11"/>
          </p:nvPr>
        </p:nvSpPr>
        <p:spPr/>
        <p:txBody>
          <a:bodyPr/>
          <a:lstStyle>
            <a:lvl1pPr>
              <a:defRPr/>
            </a:lvl1pPr>
          </a:lstStyle>
          <a:p>
            <a:pPr>
              <a:defRPr/>
            </a:pPr>
            <a:endParaRPr lang="pl-PL"/>
          </a:p>
        </p:txBody>
      </p:sp>
      <p:sp>
        <p:nvSpPr>
          <p:cNvPr id="4" name="Symbol zastępczy numeru slajdu 5">
            <a:extLst>
              <a:ext uri="{FF2B5EF4-FFF2-40B4-BE49-F238E27FC236}">
                <a16:creationId xmlns:a16="http://schemas.microsoft.com/office/drawing/2014/main" id="{3822223D-5E51-4267-B5E5-7520A4FF973F}"/>
              </a:ext>
            </a:extLst>
          </p:cNvPr>
          <p:cNvSpPr>
            <a:spLocks noGrp="1"/>
          </p:cNvSpPr>
          <p:nvPr>
            <p:ph type="sldNum" sz="quarter" idx="12"/>
          </p:nvPr>
        </p:nvSpPr>
        <p:spPr/>
        <p:txBody>
          <a:bodyPr/>
          <a:lstStyle>
            <a:lvl1pPr>
              <a:defRPr/>
            </a:lvl1pPr>
          </a:lstStyle>
          <a:p>
            <a:pPr>
              <a:defRPr/>
            </a:pPr>
            <a:fld id="{274E1D79-D8A9-4973-A78E-B5D8296A608E}" type="slidenum">
              <a:rPr lang="pl-PL" altLang="pl-PL"/>
              <a:pPr>
                <a:defRPr/>
              </a:pPr>
              <a:t>‹#›</a:t>
            </a:fld>
            <a:endParaRPr lang="pl-PL" altLang="pl-PL"/>
          </a:p>
        </p:txBody>
      </p:sp>
    </p:spTree>
    <p:extLst>
      <p:ext uri="{BB962C8B-B14F-4D97-AF65-F5344CB8AC3E}">
        <p14:creationId xmlns:p14="http://schemas.microsoft.com/office/powerpoint/2010/main" val="118556212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a:t>Kliknij, aby edytować styl</a:t>
            </a:r>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Symbol zastępczy daty 3">
            <a:extLst>
              <a:ext uri="{FF2B5EF4-FFF2-40B4-BE49-F238E27FC236}">
                <a16:creationId xmlns:a16="http://schemas.microsoft.com/office/drawing/2014/main" id="{61B87072-6698-4969-BD63-457D1E85533D}"/>
              </a:ext>
            </a:extLst>
          </p:cNvPr>
          <p:cNvSpPr>
            <a:spLocks noGrp="1"/>
          </p:cNvSpPr>
          <p:nvPr>
            <p:ph type="dt" sz="half" idx="10"/>
          </p:nvPr>
        </p:nvSpPr>
        <p:spPr/>
        <p:txBody>
          <a:bodyPr/>
          <a:lstStyle>
            <a:lvl1pPr>
              <a:defRPr/>
            </a:lvl1pPr>
          </a:lstStyle>
          <a:p>
            <a:pPr>
              <a:defRPr/>
            </a:pPr>
            <a:endParaRPr lang="pl-PL"/>
          </a:p>
        </p:txBody>
      </p:sp>
      <p:sp>
        <p:nvSpPr>
          <p:cNvPr id="6" name="Symbol zastępczy stopki 4">
            <a:extLst>
              <a:ext uri="{FF2B5EF4-FFF2-40B4-BE49-F238E27FC236}">
                <a16:creationId xmlns:a16="http://schemas.microsoft.com/office/drawing/2014/main" id="{25975F80-392D-44F9-89CB-9F53990C0288}"/>
              </a:ext>
            </a:extLst>
          </p:cNvPr>
          <p:cNvSpPr>
            <a:spLocks noGrp="1"/>
          </p:cNvSpPr>
          <p:nvPr>
            <p:ph type="ftr" sz="quarter" idx="11"/>
          </p:nvPr>
        </p:nvSpPr>
        <p:spPr/>
        <p:txBody>
          <a:bodyPr/>
          <a:lstStyle>
            <a:lvl1pPr>
              <a:defRPr/>
            </a:lvl1pPr>
          </a:lstStyle>
          <a:p>
            <a:pPr>
              <a:defRPr/>
            </a:pPr>
            <a:endParaRPr lang="pl-PL"/>
          </a:p>
        </p:txBody>
      </p:sp>
      <p:sp>
        <p:nvSpPr>
          <p:cNvPr id="7" name="Symbol zastępczy numeru slajdu 5">
            <a:extLst>
              <a:ext uri="{FF2B5EF4-FFF2-40B4-BE49-F238E27FC236}">
                <a16:creationId xmlns:a16="http://schemas.microsoft.com/office/drawing/2014/main" id="{A21A7021-05DA-42A5-AEB3-549C7383CDFD}"/>
              </a:ext>
            </a:extLst>
          </p:cNvPr>
          <p:cNvSpPr>
            <a:spLocks noGrp="1"/>
          </p:cNvSpPr>
          <p:nvPr>
            <p:ph type="sldNum" sz="quarter" idx="12"/>
          </p:nvPr>
        </p:nvSpPr>
        <p:spPr/>
        <p:txBody>
          <a:bodyPr/>
          <a:lstStyle>
            <a:lvl1pPr>
              <a:defRPr/>
            </a:lvl1pPr>
          </a:lstStyle>
          <a:p>
            <a:pPr>
              <a:defRPr/>
            </a:pPr>
            <a:fld id="{605CA107-C8E4-44BE-93C1-2D112995E57F}" type="slidenum">
              <a:rPr lang="pl-PL" altLang="pl-PL"/>
              <a:pPr>
                <a:defRPr/>
              </a:pPr>
              <a:t>‹#›</a:t>
            </a:fld>
            <a:endParaRPr lang="pl-PL" altLang="pl-PL"/>
          </a:p>
        </p:txBody>
      </p:sp>
    </p:spTree>
    <p:extLst>
      <p:ext uri="{BB962C8B-B14F-4D97-AF65-F5344CB8AC3E}">
        <p14:creationId xmlns:p14="http://schemas.microsoft.com/office/powerpoint/2010/main" val="212727509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a:t>Kliknij, aby edytować styl</a:t>
            </a:r>
          </a:p>
        </p:txBody>
      </p:sp>
      <p:sp>
        <p:nvSpPr>
          <p:cNvPr id="3" name="Symbol zastępczy obrazu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Symbol zastępczy daty 3">
            <a:extLst>
              <a:ext uri="{FF2B5EF4-FFF2-40B4-BE49-F238E27FC236}">
                <a16:creationId xmlns:a16="http://schemas.microsoft.com/office/drawing/2014/main" id="{FF78FDEE-2391-4A57-8CA7-8B1AD916A82F}"/>
              </a:ext>
            </a:extLst>
          </p:cNvPr>
          <p:cNvSpPr>
            <a:spLocks noGrp="1"/>
          </p:cNvSpPr>
          <p:nvPr>
            <p:ph type="dt" sz="half" idx="10"/>
          </p:nvPr>
        </p:nvSpPr>
        <p:spPr/>
        <p:txBody>
          <a:bodyPr/>
          <a:lstStyle>
            <a:lvl1pPr>
              <a:defRPr/>
            </a:lvl1pPr>
          </a:lstStyle>
          <a:p>
            <a:pPr>
              <a:defRPr/>
            </a:pPr>
            <a:endParaRPr lang="pl-PL"/>
          </a:p>
        </p:txBody>
      </p:sp>
      <p:sp>
        <p:nvSpPr>
          <p:cNvPr id="6" name="Symbol zastępczy stopki 4">
            <a:extLst>
              <a:ext uri="{FF2B5EF4-FFF2-40B4-BE49-F238E27FC236}">
                <a16:creationId xmlns:a16="http://schemas.microsoft.com/office/drawing/2014/main" id="{414DE141-C415-41E7-B443-DFEF98336558}"/>
              </a:ext>
            </a:extLst>
          </p:cNvPr>
          <p:cNvSpPr>
            <a:spLocks noGrp="1"/>
          </p:cNvSpPr>
          <p:nvPr>
            <p:ph type="ftr" sz="quarter" idx="11"/>
          </p:nvPr>
        </p:nvSpPr>
        <p:spPr/>
        <p:txBody>
          <a:bodyPr/>
          <a:lstStyle>
            <a:lvl1pPr>
              <a:defRPr/>
            </a:lvl1pPr>
          </a:lstStyle>
          <a:p>
            <a:pPr>
              <a:defRPr/>
            </a:pPr>
            <a:endParaRPr lang="pl-PL"/>
          </a:p>
        </p:txBody>
      </p:sp>
      <p:sp>
        <p:nvSpPr>
          <p:cNvPr id="7" name="Symbol zastępczy numeru slajdu 5">
            <a:extLst>
              <a:ext uri="{FF2B5EF4-FFF2-40B4-BE49-F238E27FC236}">
                <a16:creationId xmlns:a16="http://schemas.microsoft.com/office/drawing/2014/main" id="{7DFFA2BD-A35F-4ABC-AE27-D5816C4D7CE3}"/>
              </a:ext>
            </a:extLst>
          </p:cNvPr>
          <p:cNvSpPr>
            <a:spLocks noGrp="1"/>
          </p:cNvSpPr>
          <p:nvPr>
            <p:ph type="sldNum" sz="quarter" idx="12"/>
          </p:nvPr>
        </p:nvSpPr>
        <p:spPr/>
        <p:txBody>
          <a:bodyPr/>
          <a:lstStyle>
            <a:lvl1pPr>
              <a:defRPr/>
            </a:lvl1pPr>
          </a:lstStyle>
          <a:p>
            <a:pPr>
              <a:defRPr/>
            </a:pPr>
            <a:fld id="{15206448-F55E-476F-9BD9-563C9B89E12B}" type="slidenum">
              <a:rPr lang="pl-PL" altLang="pl-PL"/>
              <a:pPr>
                <a:defRPr/>
              </a:pPr>
              <a:t>‹#›</a:t>
            </a:fld>
            <a:endParaRPr lang="pl-PL" altLang="pl-PL"/>
          </a:p>
        </p:txBody>
      </p:sp>
    </p:spTree>
    <p:extLst>
      <p:ext uri="{BB962C8B-B14F-4D97-AF65-F5344CB8AC3E}">
        <p14:creationId xmlns:p14="http://schemas.microsoft.com/office/powerpoint/2010/main" val="147579225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8998CF66-6856-4BA6-9C03-820FDA3339E4}"/>
              </a:ext>
            </a:extLst>
          </p:cNvPr>
          <p:cNvSpPr>
            <a:spLocks noGrp="1"/>
          </p:cNvSpPr>
          <p:nvPr>
            <p:ph type="dt" sz="half" idx="10"/>
          </p:nvPr>
        </p:nvSpPr>
        <p:spPr/>
        <p:txBody>
          <a:bodyPr/>
          <a:lstStyle>
            <a:lvl1pPr>
              <a:defRPr/>
            </a:lvl1pPr>
          </a:lstStyle>
          <a:p>
            <a:pPr>
              <a:defRPr/>
            </a:pPr>
            <a:endParaRPr lang="pl-PL"/>
          </a:p>
        </p:txBody>
      </p:sp>
      <p:sp>
        <p:nvSpPr>
          <p:cNvPr id="5" name="Symbol zastępczy stopki 4">
            <a:extLst>
              <a:ext uri="{FF2B5EF4-FFF2-40B4-BE49-F238E27FC236}">
                <a16:creationId xmlns:a16="http://schemas.microsoft.com/office/drawing/2014/main" id="{0C787205-2DD1-41B2-8635-26DDC3B6D7B2}"/>
              </a:ext>
            </a:extLst>
          </p:cNvPr>
          <p:cNvSpPr>
            <a:spLocks noGrp="1"/>
          </p:cNvSpPr>
          <p:nvPr>
            <p:ph type="ftr" sz="quarter" idx="11"/>
          </p:nvPr>
        </p:nvSpPr>
        <p:spPr/>
        <p:txBody>
          <a:bodyPr/>
          <a:lstStyle>
            <a:lvl1pPr>
              <a:defRPr/>
            </a:lvl1pPr>
          </a:lstStyle>
          <a:p>
            <a:pPr>
              <a:defRPr/>
            </a:pPr>
            <a:endParaRPr lang="pl-PL"/>
          </a:p>
        </p:txBody>
      </p:sp>
      <p:sp>
        <p:nvSpPr>
          <p:cNvPr id="6" name="Symbol zastępczy numeru slajdu 5">
            <a:extLst>
              <a:ext uri="{FF2B5EF4-FFF2-40B4-BE49-F238E27FC236}">
                <a16:creationId xmlns:a16="http://schemas.microsoft.com/office/drawing/2014/main" id="{B283588B-9578-4021-B2D5-B731F03B2C81}"/>
              </a:ext>
            </a:extLst>
          </p:cNvPr>
          <p:cNvSpPr>
            <a:spLocks noGrp="1"/>
          </p:cNvSpPr>
          <p:nvPr>
            <p:ph type="sldNum" sz="quarter" idx="12"/>
          </p:nvPr>
        </p:nvSpPr>
        <p:spPr/>
        <p:txBody>
          <a:bodyPr/>
          <a:lstStyle>
            <a:lvl1pPr>
              <a:defRPr/>
            </a:lvl1pPr>
          </a:lstStyle>
          <a:p>
            <a:pPr>
              <a:defRPr/>
            </a:pPr>
            <a:fld id="{F0663328-48AE-465D-9AEE-3788E7365D04}" type="slidenum">
              <a:rPr lang="pl-PL" altLang="pl-PL"/>
              <a:pPr>
                <a:defRPr/>
              </a:pPr>
              <a:t>‹#›</a:t>
            </a:fld>
            <a:endParaRPr lang="pl-PL" altLang="pl-PL"/>
          </a:p>
        </p:txBody>
      </p:sp>
    </p:spTree>
    <p:extLst>
      <p:ext uri="{BB962C8B-B14F-4D97-AF65-F5344CB8AC3E}">
        <p14:creationId xmlns:p14="http://schemas.microsoft.com/office/powerpoint/2010/main" val="316093173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617A2B38-5546-4BB5-9490-0F4D17ACD01A}"/>
              </a:ext>
            </a:extLst>
          </p:cNvPr>
          <p:cNvSpPr>
            <a:spLocks noGrp="1"/>
          </p:cNvSpPr>
          <p:nvPr>
            <p:ph type="dt" sz="half" idx="10"/>
          </p:nvPr>
        </p:nvSpPr>
        <p:spPr/>
        <p:txBody>
          <a:bodyPr/>
          <a:lstStyle>
            <a:lvl1pPr>
              <a:defRPr/>
            </a:lvl1pPr>
          </a:lstStyle>
          <a:p>
            <a:pPr>
              <a:defRPr/>
            </a:pPr>
            <a:endParaRPr lang="pl-PL"/>
          </a:p>
        </p:txBody>
      </p:sp>
      <p:sp>
        <p:nvSpPr>
          <p:cNvPr id="5" name="Symbol zastępczy stopki 4">
            <a:extLst>
              <a:ext uri="{FF2B5EF4-FFF2-40B4-BE49-F238E27FC236}">
                <a16:creationId xmlns:a16="http://schemas.microsoft.com/office/drawing/2014/main" id="{6DB96D69-1E4D-4024-A7AF-595271DCB7D9}"/>
              </a:ext>
            </a:extLst>
          </p:cNvPr>
          <p:cNvSpPr>
            <a:spLocks noGrp="1"/>
          </p:cNvSpPr>
          <p:nvPr>
            <p:ph type="ftr" sz="quarter" idx="11"/>
          </p:nvPr>
        </p:nvSpPr>
        <p:spPr/>
        <p:txBody>
          <a:bodyPr/>
          <a:lstStyle>
            <a:lvl1pPr>
              <a:defRPr/>
            </a:lvl1pPr>
          </a:lstStyle>
          <a:p>
            <a:pPr>
              <a:defRPr/>
            </a:pPr>
            <a:endParaRPr lang="pl-PL"/>
          </a:p>
        </p:txBody>
      </p:sp>
      <p:sp>
        <p:nvSpPr>
          <p:cNvPr id="6" name="Symbol zastępczy numeru slajdu 5">
            <a:extLst>
              <a:ext uri="{FF2B5EF4-FFF2-40B4-BE49-F238E27FC236}">
                <a16:creationId xmlns:a16="http://schemas.microsoft.com/office/drawing/2014/main" id="{77263592-E78A-46E3-B020-A8791B831934}"/>
              </a:ext>
            </a:extLst>
          </p:cNvPr>
          <p:cNvSpPr>
            <a:spLocks noGrp="1"/>
          </p:cNvSpPr>
          <p:nvPr>
            <p:ph type="sldNum" sz="quarter" idx="12"/>
          </p:nvPr>
        </p:nvSpPr>
        <p:spPr/>
        <p:txBody>
          <a:bodyPr/>
          <a:lstStyle>
            <a:lvl1pPr>
              <a:defRPr/>
            </a:lvl1pPr>
          </a:lstStyle>
          <a:p>
            <a:pPr>
              <a:defRPr/>
            </a:pPr>
            <a:fld id="{5765D10D-1EAC-434E-8B8B-5010D24E5F0B}" type="slidenum">
              <a:rPr lang="pl-PL" altLang="pl-PL"/>
              <a:pPr>
                <a:defRPr/>
              </a:pPr>
              <a:t>‹#›</a:t>
            </a:fld>
            <a:endParaRPr lang="pl-PL" altLang="pl-PL"/>
          </a:p>
        </p:txBody>
      </p:sp>
    </p:spTree>
    <p:extLst>
      <p:ext uri="{BB962C8B-B14F-4D97-AF65-F5344CB8AC3E}">
        <p14:creationId xmlns:p14="http://schemas.microsoft.com/office/powerpoint/2010/main" val="1093752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Układ niestandard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Tree>
    <p:extLst>
      <p:ext uri="{BB962C8B-B14F-4D97-AF65-F5344CB8AC3E}">
        <p14:creationId xmlns:p14="http://schemas.microsoft.com/office/powerpoint/2010/main" val="288866138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Układ niestandard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daty 3">
            <a:extLst>
              <a:ext uri="{FF2B5EF4-FFF2-40B4-BE49-F238E27FC236}">
                <a16:creationId xmlns:a16="http://schemas.microsoft.com/office/drawing/2014/main" id="{B98BC90A-CD63-4330-A891-E74F070B485B}"/>
              </a:ext>
            </a:extLst>
          </p:cNvPr>
          <p:cNvSpPr>
            <a:spLocks noGrp="1"/>
          </p:cNvSpPr>
          <p:nvPr>
            <p:ph type="dt" sz="half" idx="10"/>
          </p:nvPr>
        </p:nvSpPr>
        <p:spPr/>
        <p:txBody>
          <a:bodyPr/>
          <a:lstStyle>
            <a:lvl1pPr>
              <a:defRPr/>
            </a:lvl1pPr>
          </a:lstStyle>
          <a:p>
            <a:pPr>
              <a:defRPr/>
            </a:pPr>
            <a:endParaRPr lang="pl-PL"/>
          </a:p>
        </p:txBody>
      </p:sp>
      <p:sp>
        <p:nvSpPr>
          <p:cNvPr id="4" name="Symbol zastępczy stopki 4">
            <a:extLst>
              <a:ext uri="{FF2B5EF4-FFF2-40B4-BE49-F238E27FC236}">
                <a16:creationId xmlns:a16="http://schemas.microsoft.com/office/drawing/2014/main" id="{5D33E50C-6652-4477-9106-FF15523948B7}"/>
              </a:ext>
            </a:extLst>
          </p:cNvPr>
          <p:cNvSpPr>
            <a:spLocks noGrp="1"/>
          </p:cNvSpPr>
          <p:nvPr>
            <p:ph type="ftr" sz="quarter" idx="11"/>
          </p:nvPr>
        </p:nvSpPr>
        <p:spPr/>
        <p:txBody>
          <a:bodyPr/>
          <a:lstStyle>
            <a:lvl1pPr>
              <a:defRPr/>
            </a:lvl1pPr>
          </a:lstStyle>
          <a:p>
            <a:pPr>
              <a:defRPr/>
            </a:pPr>
            <a:endParaRPr lang="pl-PL"/>
          </a:p>
        </p:txBody>
      </p:sp>
      <p:sp>
        <p:nvSpPr>
          <p:cNvPr id="5" name="Symbol zastępczy numeru slajdu 5">
            <a:extLst>
              <a:ext uri="{FF2B5EF4-FFF2-40B4-BE49-F238E27FC236}">
                <a16:creationId xmlns:a16="http://schemas.microsoft.com/office/drawing/2014/main" id="{62715DA3-A87A-4FC1-B9EF-ED5565E7E420}"/>
              </a:ext>
            </a:extLst>
          </p:cNvPr>
          <p:cNvSpPr>
            <a:spLocks noGrp="1"/>
          </p:cNvSpPr>
          <p:nvPr>
            <p:ph type="sldNum" sz="quarter" idx="12"/>
          </p:nvPr>
        </p:nvSpPr>
        <p:spPr/>
        <p:txBody>
          <a:bodyPr/>
          <a:lstStyle>
            <a:lvl1pPr>
              <a:defRPr/>
            </a:lvl1pPr>
          </a:lstStyle>
          <a:p>
            <a:pPr>
              <a:defRPr/>
            </a:pPr>
            <a:fld id="{C3C3B342-7B2E-4219-9D63-6E80A8AD9997}" type="slidenum">
              <a:rPr lang="pl-PL" altLang="pl-PL"/>
              <a:pPr>
                <a:defRPr/>
              </a:pPr>
              <a:t>‹#›</a:t>
            </a:fld>
            <a:endParaRPr lang="pl-PL" altLang="pl-PL"/>
          </a:p>
        </p:txBody>
      </p:sp>
    </p:spTree>
    <p:extLst>
      <p:ext uri="{BB962C8B-B14F-4D97-AF65-F5344CB8AC3E}">
        <p14:creationId xmlns:p14="http://schemas.microsoft.com/office/powerpoint/2010/main" val="281506789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a:t>Kliknij, aby edytować styl</a:t>
            </a:r>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Kliknij, aby edytować styl wzorca podtytułu</a:t>
            </a:r>
          </a:p>
        </p:txBody>
      </p:sp>
      <p:sp>
        <p:nvSpPr>
          <p:cNvPr id="4" name="Symbol zastępczy daty 3">
            <a:extLst>
              <a:ext uri="{FF2B5EF4-FFF2-40B4-BE49-F238E27FC236}">
                <a16:creationId xmlns:a16="http://schemas.microsoft.com/office/drawing/2014/main" id="{2FD1297E-7FF1-4FD1-9E8C-506A2EFB78FA}"/>
              </a:ext>
            </a:extLst>
          </p:cNvPr>
          <p:cNvSpPr>
            <a:spLocks noGrp="1"/>
          </p:cNvSpPr>
          <p:nvPr>
            <p:ph type="dt" sz="half" idx="10"/>
          </p:nvPr>
        </p:nvSpPr>
        <p:spPr/>
        <p:txBody>
          <a:bodyPr/>
          <a:lstStyle>
            <a:lvl1pPr>
              <a:defRPr/>
            </a:lvl1pPr>
          </a:lstStyle>
          <a:p>
            <a:pPr>
              <a:defRPr/>
            </a:pPr>
            <a:endParaRPr lang="pl-PL"/>
          </a:p>
        </p:txBody>
      </p:sp>
      <p:sp>
        <p:nvSpPr>
          <p:cNvPr id="5" name="Symbol zastępczy stopki 4">
            <a:extLst>
              <a:ext uri="{FF2B5EF4-FFF2-40B4-BE49-F238E27FC236}">
                <a16:creationId xmlns:a16="http://schemas.microsoft.com/office/drawing/2014/main" id="{FD2F6937-16B7-4D09-A1D4-0E3E5E17D917}"/>
              </a:ext>
            </a:extLst>
          </p:cNvPr>
          <p:cNvSpPr>
            <a:spLocks noGrp="1"/>
          </p:cNvSpPr>
          <p:nvPr>
            <p:ph type="ftr" sz="quarter" idx="11"/>
          </p:nvPr>
        </p:nvSpPr>
        <p:spPr/>
        <p:txBody>
          <a:bodyPr/>
          <a:lstStyle>
            <a:lvl1pPr>
              <a:defRPr/>
            </a:lvl1pPr>
          </a:lstStyle>
          <a:p>
            <a:pPr>
              <a:defRPr/>
            </a:pPr>
            <a:endParaRPr lang="pl-PL"/>
          </a:p>
        </p:txBody>
      </p:sp>
      <p:sp>
        <p:nvSpPr>
          <p:cNvPr id="6" name="Symbol zastępczy numeru slajdu 5">
            <a:extLst>
              <a:ext uri="{FF2B5EF4-FFF2-40B4-BE49-F238E27FC236}">
                <a16:creationId xmlns:a16="http://schemas.microsoft.com/office/drawing/2014/main" id="{AC9F4CA6-4019-4E4A-A8F5-FF5DF8AAECFC}"/>
              </a:ext>
            </a:extLst>
          </p:cNvPr>
          <p:cNvSpPr>
            <a:spLocks noGrp="1"/>
          </p:cNvSpPr>
          <p:nvPr>
            <p:ph type="sldNum" sz="quarter" idx="12"/>
          </p:nvPr>
        </p:nvSpPr>
        <p:spPr/>
        <p:txBody>
          <a:bodyPr/>
          <a:lstStyle>
            <a:lvl1pPr>
              <a:defRPr/>
            </a:lvl1pPr>
          </a:lstStyle>
          <a:p>
            <a:pPr>
              <a:defRPr/>
            </a:pPr>
            <a:fld id="{76DE018F-51BA-4576-A273-9F0CD6E340F4}" type="slidenum">
              <a:rPr lang="pl-PL" altLang="pl-PL"/>
              <a:pPr>
                <a:defRPr/>
              </a:pPr>
              <a:t>‹#›</a:t>
            </a:fld>
            <a:endParaRPr lang="pl-PL" altLang="pl-PL"/>
          </a:p>
        </p:txBody>
      </p:sp>
    </p:spTree>
    <p:extLst>
      <p:ext uri="{BB962C8B-B14F-4D97-AF65-F5344CB8AC3E}">
        <p14:creationId xmlns:p14="http://schemas.microsoft.com/office/powerpoint/2010/main" val="321549459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189A78EB-B34A-4BA7-A1D0-3C020651C832}"/>
              </a:ext>
            </a:extLst>
          </p:cNvPr>
          <p:cNvSpPr>
            <a:spLocks noGrp="1"/>
          </p:cNvSpPr>
          <p:nvPr>
            <p:ph type="dt" sz="half" idx="10"/>
          </p:nvPr>
        </p:nvSpPr>
        <p:spPr/>
        <p:txBody>
          <a:bodyPr/>
          <a:lstStyle>
            <a:lvl1pPr>
              <a:defRPr/>
            </a:lvl1pPr>
          </a:lstStyle>
          <a:p>
            <a:pPr>
              <a:defRPr/>
            </a:pPr>
            <a:endParaRPr lang="pl-PL"/>
          </a:p>
        </p:txBody>
      </p:sp>
      <p:sp>
        <p:nvSpPr>
          <p:cNvPr id="5" name="Symbol zastępczy stopki 4">
            <a:extLst>
              <a:ext uri="{FF2B5EF4-FFF2-40B4-BE49-F238E27FC236}">
                <a16:creationId xmlns:a16="http://schemas.microsoft.com/office/drawing/2014/main" id="{1D41D935-09B3-45C4-AC81-1A158F00B36E}"/>
              </a:ext>
            </a:extLst>
          </p:cNvPr>
          <p:cNvSpPr>
            <a:spLocks noGrp="1"/>
          </p:cNvSpPr>
          <p:nvPr>
            <p:ph type="ftr" sz="quarter" idx="11"/>
          </p:nvPr>
        </p:nvSpPr>
        <p:spPr/>
        <p:txBody>
          <a:bodyPr/>
          <a:lstStyle>
            <a:lvl1pPr>
              <a:defRPr/>
            </a:lvl1pPr>
          </a:lstStyle>
          <a:p>
            <a:pPr>
              <a:defRPr/>
            </a:pPr>
            <a:endParaRPr lang="pl-PL"/>
          </a:p>
        </p:txBody>
      </p:sp>
      <p:sp>
        <p:nvSpPr>
          <p:cNvPr id="6" name="Symbol zastępczy numeru slajdu 5">
            <a:extLst>
              <a:ext uri="{FF2B5EF4-FFF2-40B4-BE49-F238E27FC236}">
                <a16:creationId xmlns:a16="http://schemas.microsoft.com/office/drawing/2014/main" id="{3C237B38-7813-4C7D-BD32-1DFD27B0C5E6}"/>
              </a:ext>
            </a:extLst>
          </p:cNvPr>
          <p:cNvSpPr>
            <a:spLocks noGrp="1"/>
          </p:cNvSpPr>
          <p:nvPr>
            <p:ph type="sldNum" sz="quarter" idx="12"/>
          </p:nvPr>
        </p:nvSpPr>
        <p:spPr/>
        <p:txBody>
          <a:bodyPr/>
          <a:lstStyle>
            <a:lvl1pPr>
              <a:defRPr/>
            </a:lvl1pPr>
          </a:lstStyle>
          <a:p>
            <a:pPr>
              <a:defRPr/>
            </a:pPr>
            <a:fld id="{52D4275C-A5F3-4BBD-B6C1-58FC46F5F7A9}" type="slidenum">
              <a:rPr lang="pl-PL" altLang="pl-PL"/>
              <a:pPr>
                <a:defRPr/>
              </a:pPr>
              <a:t>‹#›</a:t>
            </a:fld>
            <a:endParaRPr lang="pl-PL" altLang="pl-PL"/>
          </a:p>
        </p:txBody>
      </p:sp>
    </p:spTree>
    <p:extLst>
      <p:ext uri="{BB962C8B-B14F-4D97-AF65-F5344CB8AC3E}">
        <p14:creationId xmlns:p14="http://schemas.microsoft.com/office/powerpoint/2010/main" val="399490565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a:t>Kliknij, aby edytować styl</a:t>
            </a:r>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Symbol zastępczy daty 3">
            <a:extLst>
              <a:ext uri="{FF2B5EF4-FFF2-40B4-BE49-F238E27FC236}">
                <a16:creationId xmlns:a16="http://schemas.microsoft.com/office/drawing/2014/main" id="{E02499F1-0252-495C-8089-AC4AAFBE3B70}"/>
              </a:ext>
            </a:extLst>
          </p:cNvPr>
          <p:cNvSpPr>
            <a:spLocks noGrp="1"/>
          </p:cNvSpPr>
          <p:nvPr>
            <p:ph type="dt" sz="half" idx="10"/>
          </p:nvPr>
        </p:nvSpPr>
        <p:spPr/>
        <p:txBody>
          <a:bodyPr/>
          <a:lstStyle>
            <a:lvl1pPr>
              <a:defRPr/>
            </a:lvl1pPr>
          </a:lstStyle>
          <a:p>
            <a:pPr>
              <a:defRPr/>
            </a:pPr>
            <a:endParaRPr lang="pl-PL"/>
          </a:p>
        </p:txBody>
      </p:sp>
      <p:sp>
        <p:nvSpPr>
          <p:cNvPr id="5" name="Symbol zastępczy stopki 4">
            <a:extLst>
              <a:ext uri="{FF2B5EF4-FFF2-40B4-BE49-F238E27FC236}">
                <a16:creationId xmlns:a16="http://schemas.microsoft.com/office/drawing/2014/main" id="{85DF0618-E9D9-438F-9661-7C15B76C748F}"/>
              </a:ext>
            </a:extLst>
          </p:cNvPr>
          <p:cNvSpPr>
            <a:spLocks noGrp="1"/>
          </p:cNvSpPr>
          <p:nvPr>
            <p:ph type="ftr" sz="quarter" idx="11"/>
          </p:nvPr>
        </p:nvSpPr>
        <p:spPr/>
        <p:txBody>
          <a:bodyPr/>
          <a:lstStyle>
            <a:lvl1pPr>
              <a:defRPr/>
            </a:lvl1pPr>
          </a:lstStyle>
          <a:p>
            <a:pPr>
              <a:defRPr/>
            </a:pPr>
            <a:endParaRPr lang="pl-PL"/>
          </a:p>
        </p:txBody>
      </p:sp>
      <p:sp>
        <p:nvSpPr>
          <p:cNvPr id="6" name="Symbol zastępczy numeru slajdu 5">
            <a:extLst>
              <a:ext uri="{FF2B5EF4-FFF2-40B4-BE49-F238E27FC236}">
                <a16:creationId xmlns:a16="http://schemas.microsoft.com/office/drawing/2014/main" id="{FD53532B-0B1C-4DDD-A7F3-9688989A4A86}"/>
              </a:ext>
            </a:extLst>
          </p:cNvPr>
          <p:cNvSpPr>
            <a:spLocks noGrp="1"/>
          </p:cNvSpPr>
          <p:nvPr>
            <p:ph type="sldNum" sz="quarter" idx="12"/>
          </p:nvPr>
        </p:nvSpPr>
        <p:spPr/>
        <p:txBody>
          <a:bodyPr/>
          <a:lstStyle>
            <a:lvl1pPr>
              <a:defRPr/>
            </a:lvl1pPr>
          </a:lstStyle>
          <a:p>
            <a:pPr>
              <a:defRPr/>
            </a:pPr>
            <a:fld id="{0FBA12A7-56FA-44BF-8831-C47EC8423891}" type="slidenum">
              <a:rPr lang="pl-PL" altLang="pl-PL"/>
              <a:pPr>
                <a:defRPr/>
              </a:pPr>
              <a:t>‹#›</a:t>
            </a:fld>
            <a:endParaRPr lang="pl-PL" altLang="pl-PL"/>
          </a:p>
        </p:txBody>
      </p:sp>
    </p:spTree>
    <p:extLst>
      <p:ext uri="{BB962C8B-B14F-4D97-AF65-F5344CB8AC3E}">
        <p14:creationId xmlns:p14="http://schemas.microsoft.com/office/powerpoint/2010/main" val="160232607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3">
            <a:extLst>
              <a:ext uri="{FF2B5EF4-FFF2-40B4-BE49-F238E27FC236}">
                <a16:creationId xmlns:a16="http://schemas.microsoft.com/office/drawing/2014/main" id="{5F4BA45B-53BC-4C78-8BA6-03AF4D03DD6A}"/>
              </a:ext>
            </a:extLst>
          </p:cNvPr>
          <p:cNvSpPr>
            <a:spLocks noGrp="1"/>
          </p:cNvSpPr>
          <p:nvPr>
            <p:ph type="dt" sz="half" idx="10"/>
          </p:nvPr>
        </p:nvSpPr>
        <p:spPr/>
        <p:txBody>
          <a:bodyPr/>
          <a:lstStyle>
            <a:lvl1pPr>
              <a:defRPr/>
            </a:lvl1pPr>
          </a:lstStyle>
          <a:p>
            <a:pPr>
              <a:defRPr/>
            </a:pPr>
            <a:endParaRPr lang="pl-PL"/>
          </a:p>
        </p:txBody>
      </p:sp>
      <p:sp>
        <p:nvSpPr>
          <p:cNvPr id="6" name="Symbol zastępczy stopki 4">
            <a:extLst>
              <a:ext uri="{FF2B5EF4-FFF2-40B4-BE49-F238E27FC236}">
                <a16:creationId xmlns:a16="http://schemas.microsoft.com/office/drawing/2014/main" id="{28089524-7B21-4B98-B06A-7D773620F6E0}"/>
              </a:ext>
            </a:extLst>
          </p:cNvPr>
          <p:cNvSpPr>
            <a:spLocks noGrp="1"/>
          </p:cNvSpPr>
          <p:nvPr>
            <p:ph type="ftr" sz="quarter" idx="11"/>
          </p:nvPr>
        </p:nvSpPr>
        <p:spPr/>
        <p:txBody>
          <a:bodyPr/>
          <a:lstStyle>
            <a:lvl1pPr>
              <a:defRPr/>
            </a:lvl1pPr>
          </a:lstStyle>
          <a:p>
            <a:pPr>
              <a:defRPr/>
            </a:pPr>
            <a:endParaRPr lang="pl-PL"/>
          </a:p>
        </p:txBody>
      </p:sp>
      <p:sp>
        <p:nvSpPr>
          <p:cNvPr id="7" name="Symbol zastępczy numeru slajdu 5">
            <a:extLst>
              <a:ext uri="{FF2B5EF4-FFF2-40B4-BE49-F238E27FC236}">
                <a16:creationId xmlns:a16="http://schemas.microsoft.com/office/drawing/2014/main" id="{4EE41C08-F213-45E3-9D34-911036CB8668}"/>
              </a:ext>
            </a:extLst>
          </p:cNvPr>
          <p:cNvSpPr>
            <a:spLocks noGrp="1"/>
          </p:cNvSpPr>
          <p:nvPr>
            <p:ph type="sldNum" sz="quarter" idx="12"/>
          </p:nvPr>
        </p:nvSpPr>
        <p:spPr/>
        <p:txBody>
          <a:bodyPr/>
          <a:lstStyle>
            <a:lvl1pPr>
              <a:defRPr/>
            </a:lvl1pPr>
          </a:lstStyle>
          <a:p>
            <a:pPr>
              <a:defRPr/>
            </a:pPr>
            <a:fld id="{7F836BA8-F022-48C6-B03B-DB067293EA47}" type="slidenum">
              <a:rPr lang="pl-PL" altLang="pl-PL"/>
              <a:pPr>
                <a:defRPr/>
              </a:pPr>
              <a:t>‹#›</a:t>
            </a:fld>
            <a:endParaRPr lang="pl-PL" altLang="pl-PL"/>
          </a:p>
        </p:txBody>
      </p:sp>
    </p:spTree>
    <p:extLst>
      <p:ext uri="{BB962C8B-B14F-4D97-AF65-F5344CB8AC3E}">
        <p14:creationId xmlns:p14="http://schemas.microsoft.com/office/powerpoint/2010/main" val="52537265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a:t>Kliknij, aby edytować styl</a:t>
            </a:r>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3">
            <a:extLst>
              <a:ext uri="{FF2B5EF4-FFF2-40B4-BE49-F238E27FC236}">
                <a16:creationId xmlns:a16="http://schemas.microsoft.com/office/drawing/2014/main" id="{96D4BDAF-2DC9-4969-9346-7B080A44EE1E}"/>
              </a:ext>
            </a:extLst>
          </p:cNvPr>
          <p:cNvSpPr>
            <a:spLocks noGrp="1"/>
          </p:cNvSpPr>
          <p:nvPr>
            <p:ph type="dt" sz="half" idx="10"/>
          </p:nvPr>
        </p:nvSpPr>
        <p:spPr/>
        <p:txBody>
          <a:bodyPr/>
          <a:lstStyle>
            <a:lvl1pPr>
              <a:defRPr/>
            </a:lvl1pPr>
          </a:lstStyle>
          <a:p>
            <a:pPr>
              <a:defRPr/>
            </a:pPr>
            <a:endParaRPr lang="pl-PL"/>
          </a:p>
        </p:txBody>
      </p:sp>
      <p:sp>
        <p:nvSpPr>
          <p:cNvPr id="8" name="Symbol zastępczy stopki 4">
            <a:extLst>
              <a:ext uri="{FF2B5EF4-FFF2-40B4-BE49-F238E27FC236}">
                <a16:creationId xmlns:a16="http://schemas.microsoft.com/office/drawing/2014/main" id="{BADDC0C1-571A-469C-A01A-4CEA124F4474}"/>
              </a:ext>
            </a:extLst>
          </p:cNvPr>
          <p:cNvSpPr>
            <a:spLocks noGrp="1"/>
          </p:cNvSpPr>
          <p:nvPr>
            <p:ph type="ftr" sz="quarter" idx="11"/>
          </p:nvPr>
        </p:nvSpPr>
        <p:spPr/>
        <p:txBody>
          <a:bodyPr/>
          <a:lstStyle>
            <a:lvl1pPr>
              <a:defRPr/>
            </a:lvl1pPr>
          </a:lstStyle>
          <a:p>
            <a:pPr>
              <a:defRPr/>
            </a:pPr>
            <a:endParaRPr lang="pl-PL"/>
          </a:p>
        </p:txBody>
      </p:sp>
      <p:sp>
        <p:nvSpPr>
          <p:cNvPr id="9" name="Symbol zastępczy numeru slajdu 5">
            <a:extLst>
              <a:ext uri="{FF2B5EF4-FFF2-40B4-BE49-F238E27FC236}">
                <a16:creationId xmlns:a16="http://schemas.microsoft.com/office/drawing/2014/main" id="{428EBD61-61D1-4D2A-B085-71EEE1C1B2DB}"/>
              </a:ext>
            </a:extLst>
          </p:cNvPr>
          <p:cNvSpPr>
            <a:spLocks noGrp="1"/>
          </p:cNvSpPr>
          <p:nvPr>
            <p:ph type="sldNum" sz="quarter" idx="12"/>
          </p:nvPr>
        </p:nvSpPr>
        <p:spPr/>
        <p:txBody>
          <a:bodyPr/>
          <a:lstStyle>
            <a:lvl1pPr>
              <a:defRPr/>
            </a:lvl1pPr>
          </a:lstStyle>
          <a:p>
            <a:pPr>
              <a:defRPr/>
            </a:pPr>
            <a:fld id="{D730BA01-5146-4178-B116-76430783CA24}" type="slidenum">
              <a:rPr lang="pl-PL" altLang="pl-PL"/>
              <a:pPr>
                <a:defRPr/>
              </a:pPr>
              <a:t>‹#›</a:t>
            </a:fld>
            <a:endParaRPr lang="pl-PL" altLang="pl-PL"/>
          </a:p>
        </p:txBody>
      </p:sp>
    </p:spTree>
    <p:extLst>
      <p:ext uri="{BB962C8B-B14F-4D97-AF65-F5344CB8AC3E}">
        <p14:creationId xmlns:p14="http://schemas.microsoft.com/office/powerpoint/2010/main" val="67464992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daty 3">
            <a:extLst>
              <a:ext uri="{FF2B5EF4-FFF2-40B4-BE49-F238E27FC236}">
                <a16:creationId xmlns:a16="http://schemas.microsoft.com/office/drawing/2014/main" id="{FBFC77EE-6679-4993-9F51-5F9E95ECFC18}"/>
              </a:ext>
            </a:extLst>
          </p:cNvPr>
          <p:cNvSpPr>
            <a:spLocks noGrp="1"/>
          </p:cNvSpPr>
          <p:nvPr>
            <p:ph type="dt" sz="half" idx="10"/>
          </p:nvPr>
        </p:nvSpPr>
        <p:spPr/>
        <p:txBody>
          <a:bodyPr/>
          <a:lstStyle>
            <a:lvl1pPr>
              <a:defRPr/>
            </a:lvl1pPr>
          </a:lstStyle>
          <a:p>
            <a:pPr>
              <a:defRPr/>
            </a:pPr>
            <a:endParaRPr lang="pl-PL"/>
          </a:p>
        </p:txBody>
      </p:sp>
      <p:sp>
        <p:nvSpPr>
          <p:cNvPr id="4" name="Symbol zastępczy stopki 4">
            <a:extLst>
              <a:ext uri="{FF2B5EF4-FFF2-40B4-BE49-F238E27FC236}">
                <a16:creationId xmlns:a16="http://schemas.microsoft.com/office/drawing/2014/main" id="{29D1A040-DD7A-4122-A883-4DF3F8FDD69F}"/>
              </a:ext>
            </a:extLst>
          </p:cNvPr>
          <p:cNvSpPr>
            <a:spLocks noGrp="1"/>
          </p:cNvSpPr>
          <p:nvPr>
            <p:ph type="ftr" sz="quarter" idx="11"/>
          </p:nvPr>
        </p:nvSpPr>
        <p:spPr/>
        <p:txBody>
          <a:bodyPr/>
          <a:lstStyle>
            <a:lvl1pPr>
              <a:defRPr/>
            </a:lvl1pPr>
          </a:lstStyle>
          <a:p>
            <a:pPr>
              <a:defRPr/>
            </a:pPr>
            <a:endParaRPr lang="pl-PL"/>
          </a:p>
        </p:txBody>
      </p:sp>
      <p:sp>
        <p:nvSpPr>
          <p:cNvPr id="5" name="Symbol zastępczy numeru slajdu 5">
            <a:extLst>
              <a:ext uri="{FF2B5EF4-FFF2-40B4-BE49-F238E27FC236}">
                <a16:creationId xmlns:a16="http://schemas.microsoft.com/office/drawing/2014/main" id="{D5A500D6-1DF7-44F5-A6CE-2D1B24AF73DE}"/>
              </a:ext>
            </a:extLst>
          </p:cNvPr>
          <p:cNvSpPr>
            <a:spLocks noGrp="1"/>
          </p:cNvSpPr>
          <p:nvPr>
            <p:ph type="sldNum" sz="quarter" idx="12"/>
          </p:nvPr>
        </p:nvSpPr>
        <p:spPr/>
        <p:txBody>
          <a:bodyPr/>
          <a:lstStyle>
            <a:lvl1pPr>
              <a:defRPr/>
            </a:lvl1pPr>
          </a:lstStyle>
          <a:p>
            <a:pPr>
              <a:defRPr/>
            </a:pPr>
            <a:fld id="{35C015F2-D47E-4B31-8435-D71FD73FEC28}" type="slidenum">
              <a:rPr lang="pl-PL" altLang="pl-PL"/>
              <a:pPr>
                <a:defRPr/>
              </a:pPr>
              <a:t>‹#›</a:t>
            </a:fld>
            <a:endParaRPr lang="pl-PL" altLang="pl-PL"/>
          </a:p>
        </p:txBody>
      </p:sp>
    </p:spTree>
    <p:extLst>
      <p:ext uri="{BB962C8B-B14F-4D97-AF65-F5344CB8AC3E}">
        <p14:creationId xmlns:p14="http://schemas.microsoft.com/office/powerpoint/2010/main" val="207024120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3">
            <a:extLst>
              <a:ext uri="{FF2B5EF4-FFF2-40B4-BE49-F238E27FC236}">
                <a16:creationId xmlns:a16="http://schemas.microsoft.com/office/drawing/2014/main" id="{DEAE37FA-7116-40DE-B5E5-FE78E3E923B1}"/>
              </a:ext>
            </a:extLst>
          </p:cNvPr>
          <p:cNvSpPr>
            <a:spLocks noGrp="1"/>
          </p:cNvSpPr>
          <p:nvPr>
            <p:ph type="dt" sz="half" idx="10"/>
          </p:nvPr>
        </p:nvSpPr>
        <p:spPr/>
        <p:txBody>
          <a:bodyPr/>
          <a:lstStyle>
            <a:lvl1pPr>
              <a:defRPr/>
            </a:lvl1pPr>
          </a:lstStyle>
          <a:p>
            <a:pPr>
              <a:defRPr/>
            </a:pPr>
            <a:endParaRPr lang="pl-PL"/>
          </a:p>
        </p:txBody>
      </p:sp>
      <p:sp>
        <p:nvSpPr>
          <p:cNvPr id="3" name="Symbol zastępczy stopki 4">
            <a:extLst>
              <a:ext uri="{FF2B5EF4-FFF2-40B4-BE49-F238E27FC236}">
                <a16:creationId xmlns:a16="http://schemas.microsoft.com/office/drawing/2014/main" id="{2F20C342-968C-4940-9CEE-414ADE0D438A}"/>
              </a:ext>
            </a:extLst>
          </p:cNvPr>
          <p:cNvSpPr>
            <a:spLocks noGrp="1"/>
          </p:cNvSpPr>
          <p:nvPr>
            <p:ph type="ftr" sz="quarter" idx="11"/>
          </p:nvPr>
        </p:nvSpPr>
        <p:spPr/>
        <p:txBody>
          <a:bodyPr/>
          <a:lstStyle>
            <a:lvl1pPr>
              <a:defRPr/>
            </a:lvl1pPr>
          </a:lstStyle>
          <a:p>
            <a:pPr>
              <a:defRPr/>
            </a:pPr>
            <a:endParaRPr lang="pl-PL"/>
          </a:p>
        </p:txBody>
      </p:sp>
      <p:sp>
        <p:nvSpPr>
          <p:cNvPr id="4" name="Symbol zastępczy numeru slajdu 5">
            <a:extLst>
              <a:ext uri="{FF2B5EF4-FFF2-40B4-BE49-F238E27FC236}">
                <a16:creationId xmlns:a16="http://schemas.microsoft.com/office/drawing/2014/main" id="{B204008D-FC33-46EA-A78A-DB59D640D79F}"/>
              </a:ext>
            </a:extLst>
          </p:cNvPr>
          <p:cNvSpPr>
            <a:spLocks noGrp="1"/>
          </p:cNvSpPr>
          <p:nvPr>
            <p:ph type="sldNum" sz="quarter" idx="12"/>
          </p:nvPr>
        </p:nvSpPr>
        <p:spPr/>
        <p:txBody>
          <a:bodyPr/>
          <a:lstStyle>
            <a:lvl1pPr>
              <a:defRPr/>
            </a:lvl1pPr>
          </a:lstStyle>
          <a:p>
            <a:pPr>
              <a:defRPr/>
            </a:pPr>
            <a:fld id="{22D8FF05-3D67-461E-AB6A-B204908BECD8}" type="slidenum">
              <a:rPr lang="pl-PL" altLang="pl-PL"/>
              <a:pPr>
                <a:defRPr/>
              </a:pPr>
              <a:t>‹#›</a:t>
            </a:fld>
            <a:endParaRPr lang="pl-PL" altLang="pl-PL"/>
          </a:p>
        </p:txBody>
      </p:sp>
    </p:spTree>
    <p:extLst>
      <p:ext uri="{BB962C8B-B14F-4D97-AF65-F5344CB8AC3E}">
        <p14:creationId xmlns:p14="http://schemas.microsoft.com/office/powerpoint/2010/main" val="415529751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a:t>Kliknij, aby edytować styl</a:t>
            </a:r>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Symbol zastępczy daty 3">
            <a:extLst>
              <a:ext uri="{FF2B5EF4-FFF2-40B4-BE49-F238E27FC236}">
                <a16:creationId xmlns:a16="http://schemas.microsoft.com/office/drawing/2014/main" id="{46A9DDEF-CACE-4E76-BA84-BCD770FA85BA}"/>
              </a:ext>
            </a:extLst>
          </p:cNvPr>
          <p:cNvSpPr>
            <a:spLocks noGrp="1"/>
          </p:cNvSpPr>
          <p:nvPr>
            <p:ph type="dt" sz="half" idx="10"/>
          </p:nvPr>
        </p:nvSpPr>
        <p:spPr/>
        <p:txBody>
          <a:bodyPr/>
          <a:lstStyle>
            <a:lvl1pPr>
              <a:defRPr/>
            </a:lvl1pPr>
          </a:lstStyle>
          <a:p>
            <a:pPr>
              <a:defRPr/>
            </a:pPr>
            <a:endParaRPr lang="pl-PL"/>
          </a:p>
        </p:txBody>
      </p:sp>
      <p:sp>
        <p:nvSpPr>
          <p:cNvPr id="6" name="Symbol zastępczy stopki 4">
            <a:extLst>
              <a:ext uri="{FF2B5EF4-FFF2-40B4-BE49-F238E27FC236}">
                <a16:creationId xmlns:a16="http://schemas.microsoft.com/office/drawing/2014/main" id="{B55D5540-F301-40EB-8786-AC107AA0B7BE}"/>
              </a:ext>
            </a:extLst>
          </p:cNvPr>
          <p:cNvSpPr>
            <a:spLocks noGrp="1"/>
          </p:cNvSpPr>
          <p:nvPr>
            <p:ph type="ftr" sz="quarter" idx="11"/>
          </p:nvPr>
        </p:nvSpPr>
        <p:spPr/>
        <p:txBody>
          <a:bodyPr/>
          <a:lstStyle>
            <a:lvl1pPr>
              <a:defRPr/>
            </a:lvl1pPr>
          </a:lstStyle>
          <a:p>
            <a:pPr>
              <a:defRPr/>
            </a:pPr>
            <a:endParaRPr lang="pl-PL"/>
          </a:p>
        </p:txBody>
      </p:sp>
      <p:sp>
        <p:nvSpPr>
          <p:cNvPr id="7" name="Symbol zastępczy numeru slajdu 5">
            <a:extLst>
              <a:ext uri="{FF2B5EF4-FFF2-40B4-BE49-F238E27FC236}">
                <a16:creationId xmlns:a16="http://schemas.microsoft.com/office/drawing/2014/main" id="{4F81230A-0D04-4169-B768-1EE4B9BF3CDE}"/>
              </a:ext>
            </a:extLst>
          </p:cNvPr>
          <p:cNvSpPr>
            <a:spLocks noGrp="1"/>
          </p:cNvSpPr>
          <p:nvPr>
            <p:ph type="sldNum" sz="quarter" idx="12"/>
          </p:nvPr>
        </p:nvSpPr>
        <p:spPr/>
        <p:txBody>
          <a:bodyPr/>
          <a:lstStyle>
            <a:lvl1pPr>
              <a:defRPr/>
            </a:lvl1pPr>
          </a:lstStyle>
          <a:p>
            <a:pPr>
              <a:defRPr/>
            </a:pPr>
            <a:fld id="{2193C46A-AC1B-44BF-9CD0-5FA6F90C1E3B}" type="slidenum">
              <a:rPr lang="pl-PL" altLang="pl-PL"/>
              <a:pPr>
                <a:defRPr/>
              </a:pPr>
              <a:t>‹#›</a:t>
            </a:fld>
            <a:endParaRPr lang="pl-PL" altLang="pl-PL"/>
          </a:p>
        </p:txBody>
      </p:sp>
    </p:spTree>
    <p:extLst>
      <p:ext uri="{BB962C8B-B14F-4D97-AF65-F5344CB8AC3E}">
        <p14:creationId xmlns:p14="http://schemas.microsoft.com/office/powerpoint/2010/main" val="112852269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a:t>Kliknij, aby edytować styl</a:t>
            </a:r>
          </a:p>
        </p:txBody>
      </p:sp>
      <p:sp>
        <p:nvSpPr>
          <p:cNvPr id="3" name="Symbol zastępczy obrazu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Symbol zastępczy daty 3">
            <a:extLst>
              <a:ext uri="{FF2B5EF4-FFF2-40B4-BE49-F238E27FC236}">
                <a16:creationId xmlns:a16="http://schemas.microsoft.com/office/drawing/2014/main" id="{9FA444C9-FBFD-4696-BDCF-814B5E573FC8}"/>
              </a:ext>
            </a:extLst>
          </p:cNvPr>
          <p:cNvSpPr>
            <a:spLocks noGrp="1"/>
          </p:cNvSpPr>
          <p:nvPr>
            <p:ph type="dt" sz="half" idx="10"/>
          </p:nvPr>
        </p:nvSpPr>
        <p:spPr/>
        <p:txBody>
          <a:bodyPr/>
          <a:lstStyle>
            <a:lvl1pPr>
              <a:defRPr/>
            </a:lvl1pPr>
          </a:lstStyle>
          <a:p>
            <a:pPr>
              <a:defRPr/>
            </a:pPr>
            <a:endParaRPr lang="pl-PL"/>
          </a:p>
        </p:txBody>
      </p:sp>
      <p:sp>
        <p:nvSpPr>
          <p:cNvPr id="6" name="Symbol zastępczy stopki 4">
            <a:extLst>
              <a:ext uri="{FF2B5EF4-FFF2-40B4-BE49-F238E27FC236}">
                <a16:creationId xmlns:a16="http://schemas.microsoft.com/office/drawing/2014/main" id="{68489D63-88AA-4CCD-B53C-E44BC2C9DF87}"/>
              </a:ext>
            </a:extLst>
          </p:cNvPr>
          <p:cNvSpPr>
            <a:spLocks noGrp="1"/>
          </p:cNvSpPr>
          <p:nvPr>
            <p:ph type="ftr" sz="quarter" idx="11"/>
          </p:nvPr>
        </p:nvSpPr>
        <p:spPr/>
        <p:txBody>
          <a:bodyPr/>
          <a:lstStyle>
            <a:lvl1pPr>
              <a:defRPr/>
            </a:lvl1pPr>
          </a:lstStyle>
          <a:p>
            <a:pPr>
              <a:defRPr/>
            </a:pPr>
            <a:endParaRPr lang="pl-PL"/>
          </a:p>
        </p:txBody>
      </p:sp>
      <p:sp>
        <p:nvSpPr>
          <p:cNvPr id="7" name="Symbol zastępczy numeru slajdu 5">
            <a:extLst>
              <a:ext uri="{FF2B5EF4-FFF2-40B4-BE49-F238E27FC236}">
                <a16:creationId xmlns:a16="http://schemas.microsoft.com/office/drawing/2014/main" id="{A4A9FA21-EEF1-458C-A9CA-86B0468EA3E7}"/>
              </a:ext>
            </a:extLst>
          </p:cNvPr>
          <p:cNvSpPr>
            <a:spLocks noGrp="1"/>
          </p:cNvSpPr>
          <p:nvPr>
            <p:ph type="sldNum" sz="quarter" idx="12"/>
          </p:nvPr>
        </p:nvSpPr>
        <p:spPr/>
        <p:txBody>
          <a:bodyPr/>
          <a:lstStyle>
            <a:lvl1pPr>
              <a:defRPr/>
            </a:lvl1pPr>
          </a:lstStyle>
          <a:p>
            <a:pPr>
              <a:defRPr/>
            </a:pPr>
            <a:fld id="{9F0396BC-AA4C-4322-8D8A-F79861352DFF}" type="slidenum">
              <a:rPr lang="pl-PL" altLang="pl-PL"/>
              <a:pPr>
                <a:defRPr/>
              </a:pPr>
              <a:t>‹#›</a:t>
            </a:fld>
            <a:endParaRPr lang="pl-PL" altLang="pl-PL"/>
          </a:p>
        </p:txBody>
      </p:sp>
    </p:spTree>
    <p:extLst>
      <p:ext uri="{BB962C8B-B14F-4D97-AF65-F5344CB8AC3E}">
        <p14:creationId xmlns:p14="http://schemas.microsoft.com/office/powerpoint/2010/main" val="11923978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ytuł i zawartość">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4" name="Tytuł 3"/>
          <p:cNvSpPr>
            <a:spLocks noGrp="1"/>
          </p:cNvSpPr>
          <p:nvPr>
            <p:ph type="title"/>
          </p:nvPr>
        </p:nvSpPr>
        <p:spPr/>
        <p:txBody>
          <a:bodyPr/>
          <a:lstStyle/>
          <a:p>
            <a:r>
              <a:rPr lang="pl-PL"/>
              <a:t>Kliknij, aby edytować styl</a:t>
            </a:r>
          </a:p>
        </p:txBody>
      </p:sp>
    </p:spTree>
    <p:extLst>
      <p:ext uri="{BB962C8B-B14F-4D97-AF65-F5344CB8AC3E}">
        <p14:creationId xmlns:p14="http://schemas.microsoft.com/office/powerpoint/2010/main" val="22083395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E2339574-1A3D-4F66-BE9A-45E888BF6179}"/>
              </a:ext>
            </a:extLst>
          </p:cNvPr>
          <p:cNvSpPr>
            <a:spLocks noGrp="1"/>
          </p:cNvSpPr>
          <p:nvPr>
            <p:ph type="dt" sz="half" idx="10"/>
          </p:nvPr>
        </p:nvSpPr>
        <p:spPr/>
        <p:txBody>
          <a:bodyPr/>
          <a:lstStyle>
            <a:lvl1pPr>
              <a:defRPr/>
            </a:lvl1pPr>
          </a:lstStyle>
          <a:p>
            <a:pPr>
              <a:defRPr/>
            </a:pPr>
            <a:endParaRPr lang="pl-PL"/>
          </a:p>
        </p:txBody>
      </p:sp>
      <p:sp>
        <p:nvSpPr>
          <p:cNvPr id="5" name="Symbol zastępczy stopki 4">
            <a:extLst>
              <a:ext uri="{FF2B5EF4-FFF2-40B4-BE49-F238E27FC236}">
                <a16:creationId xmlns:a16="http://schemas.microsoft.com/office/drawing/2014/main" id="{4911F788-BF0D-4325-8C41-D520BFA325C5}"/>
              </a:ext>
            </a:extLst>
          </p:cNvPr>
          <p:cNvSpPr>
            <a:spLocks noGrp="1"/>
          </p:cNvSpPr>
          <p:nvPr>
            <p:ph type="ftr" sz="quarter" idx="11"/>
          </p:nvPr>
        </p:nvSpPr>
        <p:spPr/>
        <p:txBody>
          <a:bodyPr/>
          <a:lstStyle>
            <a:lvl1pPr>
              <a:defRPr/>
            </a:lvl1pPr>
          </a:lstStyle>
          <a:p>
            <a:pPr>
              <a:defRPr/>
            </a:pPr>
            <a:endParaRPr lang="pl-PL"/>
          </a:p>
        </p:txBody>
      </p:sp>
      <p:sp>
        <p:nvSpPr>
          <p:cNvPr id="6" name="Symbol zastępczy numeru slajdu 5">
            <a:extLst>
              <a:ext uri="{FF2B5EF4-FFF2-40B4-BE49-F238E27FC236}">
                <a16:creationId xmlns:a16="http://schemas.microsoft.com/office/drawing/2014/main" id="{DA6E7AC9-FB6D-40B2-A3A6-B2D7C71B9F38}"/>
              </a:ext>
            </a:extLst>
          </p:cNvPr>
          <p:cNvSpPr>
            <a:spLocks noGrp="1"/>
          </p:cNvSpPr>
          <p:nvPr>
            <p:ph type="sldNum" sz="quarter" idx="12"/>
          </p:nvPr>
        </p:nvSpPr>
        <p:spPr/>
        <p:txBody>
          <a:bodyPr/>
          <a:lstStyle>
            <a:lvl1pPr>
              <a:defRPr/>
            </a:lvl1pPr>
          </a:lstStyle>
          <a:p>
            <a:pPr>
              <a:defRPr/>
            </a:pPr>
            <a:fld id="{E19B8403-90AD-4D4B-BAF6-78E930D65E37}" type="slidenum">
              <a:rPr lang="pl-PL" altLang="pl-PL"/>
              <a:pPr>
                <a:defRPr/>
              </a:pPr>
              <a:t>‹#›</a:t>
            </a:fld>
            <a:endParaRPr lang="pl-PL" altLang="pl-PL"/>
          </a:p>
        </p:txBody>
      </p:sp>
    </p:spTree>
    <p:extLst>
      <p:ext uri="{BB962C8B-B14F-4D97-AF65-F5344CB8AC3E}">
        <p14:creationId xmlns:p14="http://schemas.microsoft.com/office/powerpoint/2010/main" val="253353414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1A930D1C-36DA-4196-B3F5-5A04B8497247}"/>
              </a:ext>
            </a:extLst>
          </p:cNvPr>
          <p:cNvSpPr>
            <a:spLocks noGrp="1"/>
          </p:cNvSpPr>
          <p:nvPr>
            <p:ph type="dt" sz="half" idx="10"/>
          </p:nvPr>
        </p:nvSpPr>
        <p:spPr/>
        <p:txBody>
          <a:bodyPr/>
          <a:lstStyle>
            <a:lvl1pPr>
              <a:defRPr/>
            </a:lvl1pPr>
          </a:lstStyle>
          <a:p>
            <a:pPr>
              <a:defRPr/>
            </a:pPr>
            <a:endParaRPr lang="pl-PL"/>
          </a:p>
        </p:txBody>
      </p:sp>
      <p:sp>
        <p:nvSpPr>
          <p:cNvPr id="5" name="Symbol zastępczy stopki 4">
            <a:extLst>
              <a:ext uri="{FF2B5EF4-FFF2-40B4-BE49-F238E27FC236}">
                <a16:creationId xmlns:a16="http://schemas.microsoft.com/office/drawing/2014/main" id="{CEEC94CB-EC11-4972-8AFA-DCF5062A580C}"/>
              </a:ext>
            </a:extLst>
          </p:cNvPr>
          <p:cNvSpPr>
            <a:spLocks noGrp="1"/>
          </p:cNvSpPr>
          <p:nvPr>
            <p:ph type="ftr" sz="quarter" idx="11"/>
          </p:nvPr>
        </p:nvSpPr>
        <p:spPr/>
        <p:txBody>
          <a:bodyPr/>
          <a:lstStyle>
            <a:lvl1pPr>
              <a:defRPr/>
            </a:lvl1pPr>
          </a:lstStyle>
          <a:p>
            <a:pPr>
              <a:defRPr/>
            </a:pPr>
            <a:endParaRPr lang="pl-PL"/>
          </a:p>
        </p:txBody>
      </p:sp>
      <p:sp>
        <p:nvSpPr>
          <p:cNvPr id="6" name="Symbol zastępczy numeru slajdu 5">
            <a:extLst>
              <a:ext uri="{FF2B5EF4-FFF2-40B4-BE49-F238E27FC236}">
                <a16:creationId xmlns:a16="http://schemas.microsoft.com/office/drawing/2014/main" id="{0EA73E85-19FB-4CBB-9F4B-5E57A5D9AB26}"/>
              </a:ext>
            </a:extLst>
          </p:cNvPr>
          <p:cNvSpPr>
            <a:spLocks noGrp="1"/>
          </p:cNvSpPr>
          <p:nvPr>
            <p:ph type="sldNum" sz="quarter" idx="12"/>
          </p:nvPr>
        </p:nvSpPr>
        <p:spPr/>
        <p:txBody>
          <a:bodyPr/>
          <a:lstStyle>
            <a:lvl1pPr>
              <a:defRPr/>
            </a:lvl1pPr>
          </a:lstStyle>
          <a:p>
            <a:pPr>
              <a:defRPr/>
            </a:pPr>
            <a:fld id="{DF3CF51D-BD1F-43C6-93EA-5FEB531C6A3A}" type="slidenum">
              <a:rPr lang="pl-PL" altLang="pl-PL"/>
              <a:pPr>
                <a:defRPr/>
              </a:pPr>
              <a:t>‹#›</a:t>
            </a:fld>
            <a:endParaRPr lang="pl-PL" altLang="pl-PL"/>
          </a:p>
        </p:txBody>
      </p:sp>
    </p:spTree>
    <p:extLst>
      <p:ext uri="{BB962C8B-B14F-4D97-AF65-F5344CB8AC3E}">
        <p14:creationId xmlns:p14="http://schemas.microsoft.com/office/powerpoint/2010/main" val="13913284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a:t>Kliknij, aby edytować styl</a:t>
            </a:r>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Kliknij, aby edytować styl wzorca podtytułu</a:t>
            </a:r>
          </a:p>
        </p:txBody>
      </p:sp>
      <p:sp>
        <p:nvSpPr>
          <p:cNvPr id="4" name="Symbol zastępczy daty 3">
            <a:extLst>
              <a:ext uri="{FF2B5EF4-FFF2-40B4-BE49-F238E27FC236}">
                <a16:creationId xmlns:a16="http://schemas.microsoft.com/office/drawing/2014/main" id="{61E043C5-A993-4061-AF4B-EB920EDCA502}"/>
              </a:ext>
            </a:extLst>
          </p:cNvPr>
          <p:cNvSpPr>
            <a:spLocks noGrp="1"/>
          </p:cNvSpPr>
          <p:nvPr>
            <p:ph type="dt" sz="half" idx="10"/>
          </p:nvPr>
        </p:nvSpPr>
        <p:spPr/>
        <p:txBody>
          <a:bodyPr/>
          <a:lstStyle>
            <a:lvl1pPr>
              <a:defRPr/>
            </a:lvl1pPr>
          </a:lstStyle>
          <a:p>
            <a:pPr>
              <a:defRPr/>
            </a:pPr>
            <a:endParaRPr lang="pl-PL"/>
          </a:p>
        </p:txBody>
      </p:sp>
      <p:sp>
        <p:nvSpPr>
          <p:cNvPr id="5" name="Symbol zastępczy stopki 4">
            <a:extLst>
              <a:ext uri="{FF2B5EF4-FFF2-40B4-BE49-F238E27FC236}">
                <a16:creationId xmlns:a16="http://schemas.microsoft.com/office/drawing/2014/main" id="{DF6E6B68-2F2C-4318-87BD-5212D7BAA28C}"/>
              </a:ext>
            </a:extLst>
          </p:cNvPr>
          <p:cNvSpPr>
            <a:spLocks noGrp="1"/>
          </p:cNvSpPr>
          <p:nvPr>
            <p:ph type="ftr" sz="quarter" idx="11"/>
          </p:nvPr>
        </p:nvSpPr>
        <p:spPr/>
        <p:txBody>
          <a:bodyPr/>
          <a:lstStyle>
            <a:lvl1pPr>
              <a:defRPr/>
            </a:lvl1pPr>
          </a:lstStyle>
          <a:p>
            <a:pPr>
              <a:defRPr/>
            </a:pPr>
            <a:endParaRPr lang="pl-PL"/>
          </a:p>
        </p:txBody>
      </p:sp>
      <p:sp>
        <p:nvSpPr>
          <p:cNvPr id="6" name="Symbol zastępczy numeru slajdu 5">
            <a:extLst>
              <a:ext uri="{FF2B5EF4-FFF2-40B4-BE49-F238E27FC236}">
                <a16:creationId xmlns:a16="http://schemas.microsoft.com/office/drawing/2014/main" id="{9110BF12-CA75-4E19-B340-ADDB3CE0F786}"/>
              </a:ext>
            </a:extLst>
          </p:cNvPr>
          <p:cNvSpPr>
            <a:spLocks noGrp="1"/>
          </p:cNvSpPr>
          <p:nvPr>
            <p:ph type="sldNum" sz="quarter" idx="12"/>
          </p:nvPr>
        </p:nvSpPr>
        <p:spPr/>
        <p:txBody>
          <a:bodyPr/>
          <a:lstStyle>
            <a:lvl1pPr>
              <a:defRPr/>
            </a:lvl1pPr>
          </a:lstStyle>
          <a:p>
            <a:pPr>
              <a:defRPr/>
            </a:pPr>
            <a:fld id="{0ACCF985-BAB8-4807-9E9E-C7739F62BBB6}" type="slidenum">
              <a:rPr lang="pl-PL" altLang="pl-PL"/>
              <a:pPr>
                <a:defRPr/>
              </a:pPr>
              <a:t>‹#›</a:t>
            </a:fld>
            <a:endParaRPr lang="pl-PL" altLang="pl-PL"/>
          </a:p>
        </p:txBody>
      </p:sp>
    </p:spTree>
    <p:extLst>
      <p:ext uri="{BB962C8B-B14F-4D97-AF65-F5344CB8AC3E}">
        <p14:creationId xmlns:p14="http://schemas.microsoft.com/office/powerpoint/2010/main" val="83406800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423C8352-CA3B-4068-A811-3F0F1B06CE4A}"/>
              </a:ext>
            </a:extLst>
          </p:cNvPr>
          <p:cNvSpPr>
            <a:spLocks noGrp="1"/>
          </p:cNvSpPr>
          <p:nvPr>
            <p:ph type="dt" sz="half" idx="10"/>
          </p:nvPr>
        </p:nvSpPr>
        <p:spPr/>
        <p:txBody>
          <a:bodyPr/>
          <a:lstStyle>
            <a:lvl1pPr>
              <a:defRPr/>
            </a:lvl1pPr>
          </a:lstStyle>
          <a:p>
            <a:pPr>
              <a:defRPr/>
            </a:pPr>
            <a:endParaRPr lang="pl-PL"/>
          </a:p>
        </p:txBody>
      </p:sp>
      <p:sp>
        <p:nvSpPr>
          <p:cNvPr id="5" name="Symbol zastępczy stopki 4">
            <a:extLst>
              <a:ext uri="{FF2B5EF4-FFF2-40B4-BE49-F238E27FC236}">
                <a16:creationId xmlns:a16="http://schemas.microsoft.com/office/drawing/2014/main" id="{6566BEC6-8C01-486A-AD01-BD305376D4DA}"/>
              </a:ext>
            </a:extLst>
          </p:cNvPr>
          <p:cNvSpPr>
            <a:spLocks noGrp="1"/>
          </p:cNvSpPr>
          <p:nvPr>
            <p:ph type="ftr" sz="quarter" idx="11"/>
          </p:nvPr>
        </p:nvSpPr>
        <p:spPr/>
        <p:txBody>
          <a:bodyPr/>
          <a:lstStyle>
            <a:lvl1pPr>
              <a:defRPr/>
            </a:lvl1pPr>
          </a:lstStyle>
          <a:p>
            <a:pPr>
              <a:defRPr/>
            </a:pPr>
            <a:endParaRPr lang="pl-PL"/>
          </a:p>
        </p:txBody>
      </p:sp>
      <p:sp>
        <p:nvSpPr>
          <p:cNvPr id="6" name="Symbol zastępczy numeru slajdu 5">
            <a:extLst>
              <a:ext uri="{FF2B5EF4-FFF2-40B4-BE49-F238E27FC236}">
                <a16:creationId xmlns:a16="http://schemas.microsoft.com/office/drawing/2014/main" id="{FD8404F6-AF86-40FD-AD0B-E83770BA4ED6}"/>
              </a:ext>
            </a:extLst>
          </p:cNvPr>
          <p:cNvSpPr>
            <a:spLocks noGrp="1"/>
          </p:cNvSpPr>
          <p:nvPr>
            <p:ph type="sldNum" sz="quarter" idx="12"/>
          </p:nvPr>
        </p:nvSpPr>
        <p:spPr/>
        <p:txBody>
          <a:bodyPr/>
          <a:lstStyle>
            <a:lvl1pPr>
              <a:defRPr/>
            </a:lvl1pPr>
          </a:lstStyle>
          <a:p>
            <a:pPr>
              <a:defRPr/>
            </a:pPr>
            <a:fld id="{3AF2B5FD-3C05-4B7A-9E89-874C2506937A}" type="slidenum">
              <a:rPr lang="pl-PL" altLang="pl-PL"/>
              <a:pPr>
                <a:defRPr/>
              </a:pPr>
              <a:t>‹#›</a:t>
            </a:fld>
            <a:endParaRPr lang="pl-PL" altLang="pl-PL"/>
          </a:p>
        </p:txBody>
      </p:sp>
    </p:spTree>
    <p:extLst>
      <p:ext uri="{BB962C8B-B14F-4D97-AF65-F5344CB8AC3E}">
        <p14:creationId xmlns:p14="http://schemas.microsoft.com/office/powerpoint/2010/main" val="299278562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a:t>Kliknij, aby edytować styl</a:t>
            </a:r>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Symbol zastępczy daty 3">
            <a:extLst>
              <a:ext uri="{FF2B5EF4-FFF2-40B4-BE49-F238E27FC236}">
                <a16:creationId xmlns:a16="http://schemas.microsoft.com/office/drawing/2014/main" id="{88973F2A-F49D-4226-9943-B0D0C75249B4}"/>
              </a:ext>
            </a:extLst>
          </p:cNvPr>
          <p:cNvSpPr>
            <a:spLocks noGrp="1"/>
          </p:cNvSpPr>
          <p:nvPr>
            <p:ph type="dt" sz="half" idx="10"/>
          </p:nvPr>
        </p:nvSpPr>
        <p:spPr/>
        <p:txBody>
          <a:bodyPr/>
          <a:lstStyle>
            <a:lvl1pPr>
              <a:defRPr/>
            </a:lvl1pPr>
          </a:lstStyle>
          <a:p>
            <a:pPr>
              <a:defRPr/>
            </a:pPr>
            <a:endParaRPr lang="pl-PL"/>
          </a:p>
        </p:txBody>
      </p:sp>
      <p:sp>
        <p:nvSpPr>
          <p:cNvPr id="5" name="Symbol zastępczy stopki 4">
            <a:extLst>
              <a:ext uri="{FF2B5EF4-FFF2-40B4-BE49-F238E27FC236}">
                <a16:creationId xmlns:a16="http://schemas.microsoft.com/office/drawing/2014/main" id="{D45E8A5A-1D91-4DFD-BC99-8495F721D929}"/>
              </a:ext>
            </a:extLst>
          </p:cNvPr>
          <p:cNvSpPr>
            <a:spLocks noGrp="1"/>
          </p:cNvSpPr>
          <p:nvPr>
            <p:ph type="ftr" sz="quarter" idx="11"/>
          </p:nvPr>
        </p:nvSpPr>
        <p:spPr/>
        <p:txBody>
          <a:bodyPr/>
          <a:lstStyle>
            <a:lvl1pPr>
              <a:defRPr/>
            </a:lvl1pPr>
          </a:lstStyle>
          <a:p>
            <a:pPr>
              <a:defRPr/>
            </a:pPr>
            <a:endParaRPr lang="pl-PL"/>
          </a:p>
        </p:txBody>
      </p:sp>
      <p:sp>
        <p:nvSpPr>
          <p:cNvPr id="6" name="Symbol zastępczy numeru slajdu 5">
            <a:extLst>
              <a:ext uri="{FF2B5EF4-FFF2-40B4-BE49-F238E27FC236}">
                <a16:creationId xmlns:a16="http://schemas.microsoft.com/office/drawing/2014/main" id="{BC28A230-15B7-429C-90CD-45D25F79A43F}"/>
              </a:ext>
            </a:extLst>
          </p:cNvPr>
          <p:cNvSpPr>
            <a:spLocks noGrp="1"/>
          </p:cNvSpPr>
          <p:nvPr>
            <p:ph type="sldNum" sz="quarter" idx="12"/>
          </p:nvPr>
        </p:nvSpPr>
        <p:spPr/>
        <p:txBody>
          <a:bodyPr/>
          <a:lstStyle>
            <a:lvl1pPr>
              <a:defRPr/>
            </a:lvl1pPr>
          </a:lstStyle>
          <a:p>
            <a:pPr>
              <a:defRPr/>
            </a:pPr>
            <a:fld id="{7E589FDB-5DA2-488E-BDA7-D6350440A650}" type="slidenum">
              <a:rPr lang="pl-PL" altLang="pl-PL"/>
              <a:pPr>
                <a:defRPr/>
              </a:pPr>
              <a:t>‹#›</a:t>
            </a:fld>
            <a:endParaRPr lang="pl-PL" altLang="pl-PL"/>
          </a:p>
        </p:txBody>
      </p:sp>
    </p:spTree>
    <p:extLst>
      <p:ext uri="{BB962C8B-B14F-4D97-AF65-F5344CB8AC3E}">
        <p14:creationId xmlns:p14="http://schemas.microsoft.com/office/powerpoint/2010/main" val="216442587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3">
            <a:extLst>
              <a:ext uri="{FF2B5EF4-FFF2-40B4-BE49-F238E27FC236}">
                <a16:creationId xmlns:a16="http://schemas.microsoft.com/office/drawing/2014/main" id="{D085861F-9221-4A7C-8293-BC04937981D9}"/>
              </a:ext>
            </a:extLst>
          </p:cNvPr>
          <p:cNvSpPr>
            <a:spLocks noGrp="1"/>
          </p:cNvSpPr>
          <p:nvPr>
            <p:ph type="dt" sz="half" idx="10"/>
          </p:nvPr>
        </p:nvSpPr>
        <p:spPr/>
        <p:txBody>
          <a:bodyPr/>
          <a:lstStyle>
            <a:lvl1pPr>
              <a:defRPr/>
            </a:lvl1pPr>
          </a:lstStyle>
          <a:p>
            <a:pPr>
              <a:defRPr/>
            </a:pPr>
            <a:endParaRPr lang="pl-PL"/>
          </a:p>
        </p:txBody>
      </p:sp>
      <p:sp>
        <p:nvSpPr>
          <p:cNvPr id="6" name="Symbol zastępczy stopki 4">
            <a:extLst>
              <a:ext uri="{FF2B5EF4-FFF2-40B4-BE49-F238E27FC236}">
                <a16:creationId xmlns:a16="http://schemas.microsoft.com/office/drawing/2014/main" id="{780381C4-5416-4AE4-8289-021B37BB23B2}"/>
              </a:ext>
            </a:extLst>
          </p:cNvPr>
          <p:cNvSpPr>
            <a:spLocks noGrp="1"/>
          </p:cNvSpPr>
          <p:nvPr>
            <p:ph type="ftr" sz="quarter" idx="11"/>
          </p:nvPr>
        </p:nvSpPr>
        <p:spPr/>
        <p:txBody>
          <a:bodyPr/>
          <a:lstStyle>
            <a:lvl1pPr>
              <a:defRPr/>
            </a:lvl1pPr>
          </a:lstStyle>
          <a:p>
            <a:pPr>
              <a:defRPr/>
            </a:pPr>
            <a:endParaRPr lang="pl-PL"/>
          </a:p>
        </p:txBody>
      </p:sp>
      <p:sp>
        <p:nvSpPr>
          <p:cNvPr id="7" name="Symbol zastępczy numeru slajdu 5">
            <a:extLst>
              <a:ext uri="{FF2B5EF4-FFF2-40B4-BE49-F238E27FC236}">
                <a16:creationId xmlns:a16="http://schemas.microsoft.com/office/drawing/2014/main" id="{C5EA75CC-3ABB-4A3D-8D90-8BB4CEA7C10C}"/>
              </a:ext>
            </a:extLst>
          </p:cNvPr>
          <p:cNvSpPr>
            <a:spLocks noGrp="1"/>
          </p:cNvSpPr>
          <p:nvPr>
            <p:ph type="sldNum" sz="quarter" idx="12"/>
          </p:nvPr>
        </p:nvSpPr>
        <p:spPr/>
        <p:txBody>
          <a:bodyPr/>
          <a:lstStyle>
            <a:lvl1pPr>
              <a:defRPr/>
            </a:lvl1pPr>
          </a:lstStyle>
          <a:p>
            <a:pPr>
              <a:defRPr/>
            </a:pPr>
            <a:fld id="{CACA488D-5C87-40F4-A9F0-7DF2B90AC813}" type="slidenum">
              <a:rPr lang="pl-PL" altLang="pl-PL"/>
              <a:pPr>
                <a:defRPr/>
              </a:pPr>
              <a:t>‹#›</a:t>
            </a:fld>
            <a:endParaRPr lang="pl-PL" altLang="pl-PL"/>
          </a:p>
        </p:txBody>
      </p:sp>
    </p:spTree>
    <p:extLst>
      <p:ext uri="{BB962C8B-B14F-4D97-AF65-F5344CB8AC3E}">
        <p14:creationId xmlns:p14="http://schemas.microsoft.com/office/powerpoint/2010/main" val="124701860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a:t>Kliknij, aby edytować styl</a:t>
            </a:r>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3">
            <a:extLst>
              <a:ext uri="{FF2B5EF4-FFF2-40B4-BE49-F238E27FC236}">
                <a16:creationId xmlns:a16="http://schemas.microsoft.com/office/drawing/2014/main" id="{45B25E00-F261-4A1D-B947-3E4D402CD571}"/>
              </a:ext>
            </a:extLst>
          </p:cNvPr>
          <p:cNvSpPr>
            <a:spLocks noGrp="1"/>
          </p:cNvSpPr>
          <p:nvPr>
            <p:ph type="dt" sz="half" idx="10"/>
          </p:nvPr>
        </p:nvSpPr>
        <p:spPr/>
        <p:txBody>
          <a:bodyPr/>
          <a:lstStyle>
            <a:lvl1pPr>
              <a:defRPr/>
            </a:lvl1pPr>
          </a:lstStyle>
          <a:p>
            <a:pPr>
              <a:defRPr/>
            </a:pPr>
            <a:endParaRPr lang="pl-PL"/>
          </a:p>
        </p:txBody>
      </p:sp>
      <p:sp>
        <p:nvSpPr>
          <p:cNvPr id="8" name="Symbol zastępczy stopki 4">
            <a:extLst>
              <a:ext uri="{FF2B5EF4-FFF2-40B4-BE49-F238E27FC236}">
                <a16:creationId xmlns:a16="http://schemas.microsoft.com/office/drawing/2014/main" id="{70EE284A-79A9-46C5-AA0A-4763B898131C}"/>
              </a:ext>
            </a:extLst>
          </p:cNvPr>
          <p:cNvSpPr>
            <a:spLocks noGrp="1"/>
          </p:cNvSpPr>
          <p:nvPr>
            <p:ph type="ftr" sz="quarter" idx="11"/>
          </p:nvPr>
        </p:nvSpPr>
        <p:spPr/>
        <p:txBody>
          <a:bodyPr/>
          <a:lstStyle>
            <a:lvl1pPr>
              <a:defRPr/>
            </a:lvl1pPr>
          </a:lstStyle>
          <a:p>
            <a:pPr>
              <a:defRPr/>
            </a:pPr>
            <a:endParaRPr lang="pl-PL"/>
          </a:p>
        </p:txBody>
      </p:sp>
      <p:sp>
        <p:nvSpPr>
          <p:cNvPr id="9" name="Symbol zastępczy numeru slajdu 5">
            <a:extLst>
              <a:ext uri="{FF2B5EF4-FFF2-40B4-BE49-F238E27FC236}">
                <a16:creationId xmlns:a16="http://schemas.microsoft.com/office/drawing/2014/main" id="{14608F18-0886-4C38-8800-003FDEFC7455}"/>
              </a:ext>
            </a:extLst>
          </p:cNvPr>
          <p:cNvSpPr>
            <a:spLocks noGrp="1"/>
          </p:cNvSpPr>
          <p:nvPr>
            <p:ph type="sldNum" sz="quarter" idx="12"/>
          </p:nvPr>
        </p:nvSpPr>
        <p:spPr/>
        <p:txBody>
          <a:bodyPr/>
          <a:lstStyle>
            <a:lvl1pPr>
              <a:defRPr/>
            </a:lvl1pPr>
          </a:lstStyle>
          <a:p>
            <a:pPr>
              <a:defRPr/>
            </a:pPr>
            <a:fld id="{354C833B-B57E-49D6-9183-749CAF66A835}" type="slidenum">
              <a:rPr lang="pl-PL" altLang="pl-PL"/>
              <a:pPr>
                <a:defRPr/>
              </a:pPr>
              <a:t>‹#›</a:t>
            </a:fld>
            <a:endParaRPr lang="pl-PL" altLang="pl-PL"/>
          </a:p>
        </p:txBody>
      </p:sp>
    </p:spTree>
    <p:extLst>
      <p:ext uri="{BB962C8B-B14F-4D97-AF65-F5344CB8AC3E}">
        <p14:creationId xmlns:p14="http://schemas.microsoft.com/office/powerpoint/2010/main" val="273440339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daty 3">
            <a:extLst>
              <a:ext uri="{FF2B5EF4-FFF2-40B4-BE49-F238E27FC236}">
                <a16:creationId xmlns:a16="http://schemas.microsoft.com/office/drawing/2014/main" id="{46B093DB-A4F2-4D8D-9B61-F93C10282C45}"/>
              </a:ext>
            </a:extLst>
          </p:cNvPr>
          <p:cNvSpPr>
            <a:spLocks noGrp="1"/>
          </p:cNvSpPr>
          <p:nvPr>
            <p:ph type="dt" sz="half" idx="10"/>
          </p:nvPr>
        </p:nvSpPr>
        <p:spPr/>
        <p:txBody>
          <a:bodyPr/>
          <a:lstStyle>
            <a:lvl1pPr>
              <a:defRPr/>
            </a:lvl1pPr>
          </a:lstStyle>
          <a:p>
            <a:pPr>
              <a:defRPr/>
            </a:pPr>
            <a:endParaRPr lang="pl-PL"/>
          </a:p>
        </p:txBody>
      </p:sp>
      <p:sp>
        <p:nvSpPr>
          <p:cNvPr id="4" name="Symbol zastępczy stopki 4">
            <a:extLst>
              <a:ext uri="{FF2B5EF4-FFF2-40B4-BE49-F238E27FC236}">
                <a16:creationId xmlns:a16="http://schemas.microsoft.com/office/drawing/2014/main" id="{43101BB1-CF80-4869-8AC6-52DE34568B68}"/>
              </a:ext>
            </a:extLst>
          </p:cNvPr>
          <p:cNvSpPr>
            <a:spLocks noGrp="1"/>
          </p:cNvSpPr>
          <p:nvPr>
            <p:ph type="ftr" sz="quarter" idx="11"/>
          </p:nvPr>
        </p:nvSpPr>
        <p:spPr/>
        <p:txBody>
          <a:bodyPr/>
          <a:lstStyle>
            <a:lvl1pPr>
              <a:defRPr/>
            </a:lvl1pPr>
          </a:lstStyle>
          <a:p>
            <a:pPr>
              <a:defRPr/>
            </a:pPr>
            <a:endParaRPr lang="pl-PL"/>
          </a:p>
        </p:txBody>
      </p:sp>
      <p:sp>
        <p:nvSpPr>
          <p:cNvPr id="5" name="Symbol zastępczy numeru slajdu 5">
            <a:extLst>
              <a:ext uri="{FF2B5EF4-FFF2-40B4-BE49-F238E27FC236}">
                <a16:creationId xmlns:a16="http://schemas.microsoft.com/office/drawing/2014/main" id="{831AFAB2-2050-4D1D-87C6-1F4DBDBE9297}"/>
              </a:ext>
            </a:extLst>
          </p:cNvPr>
          <p:cNvSpPr>
            <a:spLocks noGrp="1"/>
          </p:cNvSpPr>
          <p:nvPr>
            <p:ph type="sldNum" sz="quarter" idx="12"/>
          </p:nvPr>
        </p:nvSpPr>
        <p:spPr/>
        <p:txBody>
          <a:bodyPr/>
          <a:lstStyle>
            <a:lvl1pPr>
              <a:defRPr/>
            </a:lvl1pPr>
          </a:lstStyle>
          <a:p>
            <a:pPr>
              <a:defRPr/>
            </a:pPr>
            <a:fld id="{07ED6C21-9F59-44E8-8C75-40B2DFA9F53E}" type="slidenum">
              <a:rPr lang="pl-PL" altLang="pl-PL"/>
              <a:pPr>
                <a:defRPr/>
              </a:pPr>
              <a:t>‹#›</a:t>
            </a:fld>
            <a:endParaRPr lang="pl-PL" altLang="pl-PL"/>
          </a:p>
        </p:txBody>
      </p:sp>
    </p:spTree>
    <p:extLst>
      <p:ext uri="{BB962C8B-B14F-4D97-AF65-F5344CB8AC3E}">
        <p14:creationId xmlns:p14="http://schemas.microsoft.com/office/powerpoint/2010/main" val="1690100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3">
            <a:extLst>
              <a:ext uri="{FF2B5EF4-FFF2-40B4-BE49-F238E27FC236}">
                <a16:creationId xmlns:a16="http://schemas.microsoft.com/office/drawing/2014/main" id="{F00BDE77-D652-44EF-90E6-6DFD02FCB879}"/>
              </a:ext>
            </a:extLst>
          </p:cNvPr>
          <p:cNvSpPr>
            <a:spLocks noGrp="1"/>
          </p:cNvSpPr>
          <p:nvPr>
            <p:ph type="dt" sz="half" idx="10"/>
          </p:nvPr>
        </p:nvSpPr>
        <p:spPr/>
        <p:txBody>
          <a:bodyPr/>
          <a:lstStyle>
            <a:lvl1pPr>
              <a:defRPr/>
            </a:lvl1pPr>
          </a:lstStyle>
          <a:p>
            <a:pPr>
              <a:defRPr/>
            </a:pPr>
            <a:endParaRPr lang="pl-PL"/>
          </a:p>
        </p:txBody>
      </p:sp>
      <p:sp>
        <p:nvSpPr>
          <p:cNvPr id="3" name="Symbol zastępczy stopki 4">
            <a:extLst>
              <a:ext uri="{FF2B5EF4-FFF2-40B4-BE49-F238E27FC236}">
                <a16:creationId xmlns:a16="http://schemas.microsoft.com/office/drawing/2014/main" id="{046D8535-6169-4666-AE40-3519F62C4C90}"/>
              </a:ext>
            </a:extLst>
          </p:cNvPr>
          <p:cNvSpPr>
            <a:spLocks noGrp="1"/>
          </p:cNvSpPr>
          <p:nvPr>
            <p:ph type="ftr" sz="quarter" idx="11"/>
          </p:nvPr>
        </p:nvSpPr>
        <p:spPr/>
        <p:txBody>
          <a:bodyPr/>
          <a:lstStyle>
            <a:lvl1pPr>
              <a:defRPr/>
            </a:lvl1pPr>
          </a:lstStyle>
          <a:p>
            <a:pPr>
              <a:defRPr/>
            </a:pPr>
            <a:endParaRPr lang="pl-PL"/>
          </a:p>
        </p:txBody>
      </p:sp>
      <p:sp>
        <p:nvSpPr>
          <p:cNvPr id="4" name="Symbol zastępczy numeru slajdu 5">
            <a:extLst>
              <a:ext uri="{FF2B5EF4-FFF2-40B4-BE49-F238E27FC236}">
                <a16:creationId xmlns:a16="http://schemas.microsoft.com/office/drawing/2014/main" id="{ACBBAD47-7726-42DD-9EA9-6B559E8979D8}"/>
              </a:ext>
            </a:extLst>
          </p:cNvPr>
          <p:cNvSpPr>
            <a:spLocks noGrp="1"/>
          </p:cNvSpPr>
          <p:nvPr>
            <p:ph type="sldNum" sz="quarter" idx="12"/>
          </p:nvPr>
        </p:nvSpPr>
        <p:spPr/>
        <p:txBody>
          <a:bodyPr/>
          <a:lstStyle>
            <a:lvl1pPr>
              <a:defRPr/>
            </a:lvl1pPr>
          </a:lstStyle>
          <a:p>
            <a:pPr>
              <a:defRPr/>
            </a:pPr>
            <a:fld id="{A3934862-3AE9-42C0-B418-83A0CCDA1846}" type="slidenum">
              <a:rPr lang="pl-PL" altLang="pl-PL"/>
              <a:pPr>
                <a:defRPr/>
              </a:pPr>
              <a:t>‹#›</a:t>
            </a:fld>
            <a:endParaRPr lang="pl-PL" altLang="pl-PL"/>
          </a:p>
        </p:txBody>
      </p:sp>
    </p:spTree>
    <p:extLst>
      <p:ext uri="{BB962C8B-B14F-4D97-AF65-F5344CB8AC3E}">
        <p14:creationId xmlns:p14="http://schemas.microsoft.com/office/powerpoint/2010/main" val="281720198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a:t>Kliknij, aby edytować styl</a:t>
            </a:r>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Symbol zastępczy daty 3">
            <a:extLst>
              <a:ext uri="{FF2B5EF4-FFF2-40B4-BE49-F238E27FC236}">
                <a16:creationId xmlns:a16="http://schemas.microsoft.com/office/drawing/2014/main" id="{EAE9FE5B-1BD5-4362-9C31-9CE4A67ED083}"/>
              </a:ext>
            </a:extLst>
          </p:cNvPr>
          <p:cNvSpPr>
            <a:spLocks noGrp="1"/>
          </p:cNvSpPr>
          <p:nvPr>
            <p:ph type="dt" sz="half" idx="10"/>
          </p:nvPr>
        </p:nvSpPr>
        <p:spPr/>
        <p:txBody>
          <a:bodyPr/>
          <a:lstStyle>
            <a:lvl1pPr>
              <a:defRPr/>
            </a:lvl1pPr>
          </a:lstStyle>
          <a:p>
            <a:pPr>
              <a:defRPr/>
            </a:pPr>
            <a:endParaRPr lang="pl-PL"/>
          </a:p>
        </p:txBody>
      </p:sp>
      <p:sp>
        <p:nvSpPr>
          <p:cNvPr id="6" name="Symbol zastępczy stopki 4">
            <a:extLst>
              <a:ext uri="{FF2B5EF4-FFF2-40B4-BE49-F238E27FC236}">
                <a16:creationId xmlns:a16="http://schemas.microsoft.com/office/drawing/2014/main" id="{40565341-8784-408A-95FC-EFD962509995}"/>
              </a:ext>
            </a:extLst>
          </p:cNvPr>
          <p:cNvSpPr>
            <a:spLocks noGrp="1"/>
          </p:cNvSpPr>
          <p:nvPr>
            <p:ph type="ftr" sz="quarter" idx="11"/>
          </p:nvPr>
        </p:nvSpPr>
        <p:spPr/>
        <p:txBody>
          <a:bodyPr/>
          <a:lstStyle>
            <a:lvl1pPr>
              <a:defRPr/>
            </a:lvl1pPr>
          </a:lstStyle>
          <a:p>
            <a:pPr>
              <a:defRPr/>
            </a:pPr>
            <a:endParaRPr lang="pl-PL"/>
          </a:p>
        </p:txBody>
      </p:sp>
      <p:sp>
        <p:nvSpPr>
          <p:cNvPr id="7" name="Symbol zastępczy numeru slajdu 5">
            <a:extLst>
              <a:ext uri="{FF2B5EF4-FFF2-40B4-BE49-F238E27FC236}">
                <a16:creationId xmlns:a16="http://schemas.microsoft.com/office/drawing/2014/main" id="{B517835B-C399-465F-AAAF-8E9DC645A5AD}"/>
              </a:ext>
            </a:extLst>
          </p:cNvPr>
          <p:cNvSpPr>
            <a:spLocks noGrp="1"/>
          </p:cNvSpPr>
          <p:nvPr>
            <p:ph type="sldNum" sz="quarter" idx="12"/>
          </p:nvPr>
        </p:nvSpPr>
        <p:spPr/>
        <p:txBody>
          <a:bodyPr/>
          <a:lstStyle>
            <a:lvl1pPr>
              <a:defRPr/>
            </a:lvl1pPr>
          </a:lstStyle>
          <a:p>
            <a:pPr>
              <a:defRPr/>
            </a:pPr>
            <a:fld id="{9D432EA2-477E-41AA-BB4D-516319B53F55}" type="slidenum">
              <a:rPr lang="pl-PL" altLang="pl-PL"/>
              <a:pPr>
                <a:defRPr/>
              </a:pPr>
              <a:t>‹#›</a:t>
            </a:fld>
            <a:endParaRPr lang="pl-PL" altLang="pl-PL"/>
          </a:p>
        </p:txBody>
      </p:sp>
    </p:spTree>
    <p:extLst>
      <p:ext uri="{BB962C8B-B14F-4D97-AF65-F5344CB8AC3E}">
        <p14:creationId xmlns:p14="http://schemas.microsoft.com/office/powerpoint/2010/main" val="32490580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a:t>Kliknij, aby edytować styl</a:t>
            </a:r>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a:t>Kliknij, aby edytować style wzorca tekstu</a:t>
            </a:r>
          </a:p>
        </p:txBody>
      </p:sp>
    </p:spTree>
    <p:extLst>
      <p:ext uri="{BB962C8B-B14F-4D97-AF65-F5344CB8AC3E}">
        <p14:creationId xmlns:p14="http://schemas.microsoft.com/office/powerpoint/2010/main" val="36003951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a:t>Kliknij, aby edytować styl</a:t>
            </a:r>
          </a:p>
        </p:txBody>
      </p:sp>
      <p:sp>
        <p:nvSpPr>
          <p:cNvPr id="3" name="Symbol zastępczy obrazu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Symbol zastępczy daty 3">
            <a:extLst>
              <a:ext uri="{FF2B5EF4-FFF2-40B4-BE49-F238E27FC236}">
                <a16:creationId xmlns:a16="http://schemas.microsoft.com/office/drawing/2014/main" id="{BEFB040D-4895-42D8-8621-856F1D1D8A13}"/>
              </a:ext>
            </a:extLst>
          </p:cNvPr>
          <p:cNvSpPr>
            <a:spLocks noGrp="1"/>
          </p:cNvSpPr>
          <p:nvPr>
            <p:ph type="dt" sz="half" idx="10"/>
          </p:nvPr>
        </p:nvSpPr>
        <p:spPr/>
        <p:txBody>
          <a:bodyPr/>
          <a:lstStyle>
            <a:lvl1pPr>
              <a:defRPr/>
            </a:lvl1pPr>
          </a:lstStyle>
          <a:p>
            <a:pPr>
              <a:defRPr/>
            </a:pPr>
            <a:endParaRPr lang="pl-PL"/>
          </a:p>
        </p:txBody>
      </p:sp>
      <p:sp>
        <p:nvSpPr>
          <p:cNvPr id="6" name="Symbol zastępczy stopki 4">
            <a:extLst>
              <a:ext uri="{FF2B5EF4-FFF2-40B4-BE49-F238E27FC236}">
                <a16:creationId xmlns:a16="http://schemas.microsoft.com/office/drawing/2014/main" id="{B02793FD-DC3C-4860-BEBF-70009C355C7D}"/>
              </a:ext>
            </a:extLst>
          </p:cNvPr>
          <p:cNvSpPr>
            <a:spLocks noGrp="1"/>
          </p:cNvSpPr>
          <p:nvPr>
            <p:ph type="ftr" sz="quarter" idx="11"/>
          </p:nvPr>
        </p:nvSpPr>
        <p:spPr/>
        <p:txBody>
          <a:bodyPr/>
          <a:lstStyle>
            <a:lvl1pPr>
              <a:defRPr/>
            </a:lvl1pPr>
          </a:lstStyle>
          <a:p>
            <a:pPr>
              <a:defRPr/>
            </a:pPr>
            <a:endParaRPr lang="pl-PL"/>
          </a:p>
        </p:txBody>
      </p:sp>
      <p:sp>
        <p:nvSpPr>
          <p:cNvPr id="7" name="Symbol zastępczy numeru slajdu 5">
            <a:extLst>
              <a:ext uri="{FF2B5EF4-FFF2-40B4-BE49-F238E27FC236}">
                <a16:creationId xmlns:a16="http://schemas.microsoft.com/office/drawing/2014/main" id="{AB1FB77D-73D7-4CDE-949C-3CA651CD7E54}"/>
              </a:ext>
            </a:extLst>
          </p:cNvPr>
          <p:cNvSpPr>
            <a:spLocks noGrp="1"/>
          </p:cNvSpPr>
          <p:nvPr>
            <p:ph type="sldNum" sz="quarter" idx="12"/>
          </p:nvPr>
        </p:nvSpPr>
        <p:spPr/>
        <p:txBody>
          <a:bodyPr/>
          <a:lstStyle>
            <a:lvl1pPr>
              <a:defRPr/>
            </a:lvl1pPr>
          </a:lstStyle>
          <a:p>
            <a:pPr>
              <a:defRPr/>
            </a:pPr>
            <a:fld id="{42772D0C-0590-4AEE-9118-360D4D30FD7B}" type="slidenum">
              <a:rPr lang="pl-PL" altLang="pl-PL"/>
              <a:pPr>
                <a:defRPr/>
              </a:pPr>
              <a:t>‹#›</a:t>
            </a:fld>
            <a:endParaRPr lang="pl-PL" altLang="pl-PL"/>
          </a:p>
        </p:txBody>
      </p:sp>
    </p:spTree>
    <p:extLst>
      <p:ext uri="{BB962C8B-B14F-4D97-AF65-F5344CB8AC3E}">
        <p14:creationId xmlns:p14="http://schemas.microsoft.com/office/powerpoint/2010/main" val="102138077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4AEBF29C-8408-4DE6-99FD-33489CF9F00E}"/>
              </a:ext>
            </a:extLst>
          </p:cNvPr>
          <p:cNvSpPr>
            <a:spLocks noGrp="1"/>
          </p:cNvSpPr>
          <p:nvPr>
            <p:ph type="dt" sz="half" idx="10"/>
          </p:nvPr>
        </p:nvSpPr>
        <p:spPr/>
        <p:txBody>
          <a:bodyPr/>
          <a:lstStyle>
            <a:lvl1pPr>
              <a:defRPr/>
            </a:lvl1pPr>
          </a:lstStyle>
          <a:p>
            <a:pPr>
              <a:defRPr/>
            </a:pPr>
            <a:endParaRPr lang="pl-PL"/>
          </a:p>
        </p:txBody>
      </p:sp>
      <p:sp>
        <p:nvSpPr>
          <p:cNvPr id="5" name="Symbol zastępczy stopki 4">
            <a:extLst>
              <a:ext uri="{FF2B5EF4-FFF2-40B4-BE49-F238E27FC236}">
                <a16:creationId xmlns:a16="http://schemas.microsoft.com/office/drawing/2014/main" id="{3A6B9C5F-30CC-423C-9865-AC8509FB9066}"/>
              </a:ext>
            </a:extLst>
          </p:cNvPr>
          <p:cNvSpPr>
            <a:spLocks noGrp="1"/>
          </p:cNvSpPr>
          <p:nvPr>
            <p:ph type="ftr" sz="quarter" idx="11"/>
          </p:nvPr>
        </p:nvSpPr>
        <p:spPr/>
        <p:txBody>
          <a:bodyPr/>
          <a:lstStyle>
            <a:lvl1pPr>
              <a:defRPr/>
            </a:lvl1pPr>
          </a:lstStyle>
          <a:p>
            <a:pPr>
              <a:defRPr/>
            </a:pPr>
            <a:endParaRPr lang="pl-PL"/>
          </a:p>
        </p:txBody>
      </p:sp>
      <p:sp>
        <p:nvSpPr>
          <p:cNvPr id="6" name="Symbol zastępczy numeru slajdu 5">
            <a:extLst>
              <a:ext uri="{FF2B5EF4-FFF2-40B4-BE49-F238E27FC236}">
                <a16:creationId xmlns:a16="http://schemas.microsoft.com/office/drawing/2014/main" id="{05A269D1-27BA-4122-B480-84FB7CE38748}"/>
              </a:ext>
            </a:extLst>
          </p:cNvPr>
          <p:cNvSpPr>
            <a:spLocks noGrp="1"/>
          </p:cNvSpPr>
          <p:nvPr>
            <p:ph type="sldNum" sz="quarter" idx="12"/>
          </p:nvPr>
        </p:nvSpPr>
        <p:spPr/>
        <p:txBody>
          <a:bodyPr/>
          <a:lstStyle>
            <a:lvl1pPr>
              <a:defRPr/>
            </a:lvl1pPr>
          </a:lstStyle>
          <a:p>
            <a:pPr>
              <a:defRPr/>
            </a:pPr>
            <a:fld id="{C13336B1-C228-4463-9D87-F2402AAD095D}" type="slidenum">
              <a:rPr lang="pl-PL" altLang="pl-PL"/>
              <a:pPr>
                <a:defRPr/>
              </a:pPr>
              <a:t>‹#›</a:t>
            </a:fld>
            <a:endParaRPr lang="pl-PL" altLang="pl-PL"/>
          </a:p>
        </p:txBody>
      </p:sp>
    </p:spTree>
    <p:extLst>
      <p:ext uri="{BB962C8B-B14F-4D97-AF65-F5344CB8AC3E}">
        <p14:creationId xmlns:p14="http://schemas.microsoft.com/office/powerpoint/2010/main" val="329584151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130E9053-27B4-4C03-89B7-793FD86421DC}"/>
              </a:ext>
            </a:extLst>
          </p:cNvPr>
          <p:cNvSpPr>
            <a:spLocks noGrp="1"/>
          </p:cNvSpPr>
          <p:nvPr>
            <p:ph type="dt" sz="half" idx="10"/>
          </p:nvPr>
        </p:nvSpPr>
        <p:spPr/>
        <p:txBody>
          <a:bodyPr/>
          <a:lstStyle>
            <a:lvl1pPr>
              <a:defRPr/>
            </a:lvl1pPr>
          </a:lstStyle>
          <a:p>
            <a:pPr>
              <a:defRPr/>
            </a:pPr>
            <a:endParaRPr lang="pl-PL"/>
          </a:p>
        </p:txBody>
      </p:sp>
      <p:sp>
        <p:nvSpPr>
          <p:cNvPr id="5" name="Symbol zastępczy stopki 4">
            <a:extLst>
              <a:ext uri="{FF2B5EF4-FFF2-40B4-BE49-F238E27FC236}">
                <a16:creationId xmlns:a16="http://schemas.microsoft.com/office/drawing/2014/main" id="{FC08E9C4-9FF0-4C09-BDCF-C04C87A5FC35}"/>
              </a:ext>
            </a:extLst>
          </p:cNvPr>
          <p:cNvSpPr>
            <a:spLocks noGrp="1"/>
          </p:cNvSpPr>
          <p:nvPr>
            <p:ph type="ftr" sz="quarter" idx="11"/>
          </p:nvPr>
        </p:nvSpPr>
        <p:spPr/>
        <p:txBody>
          <a:bodyPr/>
          <a:lstStyle>
            <a:lvl1pPr>
              <a:defRPr/>
            </a:lvl1pPr>
          </a:lstStyle>
          <a:p>
            <a:pPr>
              <a:defRPr/>
            </a:pPr>
            <a:endParaRPr lang="pl-PL"/>
          </a:p>
        </p:txBody>
      </p:sp>
      <p:sp>
        <p:nvSpPr>
          <p:cNvPr id="6" name="Symbol zastępczy numeru slajdu 5">
            <a:extLst>
              <a:ext uri="{FF2B5EF4-FFF2-40B4-BE49-F238E27FC236}">
                <a16:creationId xmlns:a16="http://schemas.microsoft.com/office/drawing/2014/main" id="{471D3220-73FA-424B-A7A7-593392216A46}"/>
              </a:ext>
            </a:extLst>
          </p:cNvPr>
          <p:cNvSpPr>
            <a:spLocks noGrp="1"/>
          </p:cNvSpPr>
          <p:nvPr>
            <p:ph type="sldNum" sz="quarter" idx="12"/>
          </p:nvPr>
        </p:nvSpPr>
        <p:spPr/>
        <p:txBody>
          <a:bodyPr/>
          <a:lstStyle>
            <a:lvl1pPr>
              <a:defRPr/>
            </a:lvl1pPr>
          </a:lstStyle>
          <a:p>
            <a:pPr>
              <a:defRPr/>
            </a:pPr>
            <a:fld id="{B9AA8845-3836-42C0-9E80-BA4ECB8F35E4}" type="slidenum">
              <a:rPr lang="pl-PL" altLang="pl-PL"/>
              <a:pPr>
                <a:defRPr/>
              </a:pPr>
              <a:t>‹#›</a:t>
            </a:fld>
            <a:endParaRPr lang="pl-PL" altLang="pl-PL"/>
          </a:p>
        </p:txBody>
      </p:sp>
    </p:spTree>
    <p:extLst>
      <p:ext uri="{BB962C8B-B14F-4D97-AF65-F5344CB8AC3E}">
        <p14:creationId xmlns:p14="http://schemas.microsoft.com/office/powerpoint/2010/main" val="142028332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grpSp>
        <p:nvGrpSpPr>
          <p:cNvPr id="16" name="Group 15"/>
          <p:cNvGrpSpPr/>
          <p:nvPr/>
        </p:nvGrpSpPr>
        <p:grpSpPr>
          <a:xfrm>
            <a:off x="4334933" y="1169931"/>
            <a:ext cx="4814835" cy="4993802"/>
            <a:chOff x="4334933" y="1169931"/>
            <a:chExt cx="4814835" cy="4993802"/>
          </a:xfrm>
        </p:grpSpPr>
        <p:cxnSp>
          <p:nvCxnSpPr>
            <p:cNvPr id="17" name="Straight Connector 16"/>
            <p:cNvCxnSpPr/>
            <p:nvPr/>
          </p:nvCxnSpPr>
          <p:spPr>
            <a:xfrm flipH="1">
              <a:off x="6009259" y="1169931"/>
              <a:ext cx="3134741" cy="313474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4334933" y="1348898"/>
              <a:ext cx="4814835" cy="481483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5225595" y="1469269"/>
              <a:ext cx="3912054" cy="3912054"/>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H="1">
              <a:off x="5304588" y="1307856"/>
              <a:ext cx="3839412" cy="3839412"/>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5707078" y="1770196"/>
              <a:ext cx="3430571" cy="3430570"/>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ctrTitle"/>
          </p:nvPr>
        </p:nvSpPr>
        <p:spPr>
          <a:xfrm>
            <a:off x="533400" y="533400"/>
            <a:ext cx="6154713" cy="3124201"/>
          </a:xfrm>
        </p:spPr>
        <p:txBody>
          <a:bodyPr anchor="b">
            <a:normAutofit/>
          </a:bodyPr>
          <a:lstStyle>
            <a:lvl1pPr algn="l">
              <a:defRPr sz="4400">
                <a:effectLst/>
              </a:defRPr>
            </a:lvl1pPr>
          </a:lstStyle>
          <a:p>
            <a:r>
              <a:rPr lang="pl-PL"/>
              <a:t>Kliknij, aby edytować styl</a:t>
            </a:r>
            <a:endParaRPr lang="en-US" dirty="0"/>
          </a:p>
        </p:txBody>
      </p:sp>
      <p:sp>
        <p:nvSpPr>
          <p:cNvPr id="3" name="Subtitle 2"/>
          <p:cNvSpPr>
            <a:spLocks noGrp="1"/>
          </p:cNvSpPr>
          <p:nvPr>
            <p:ph type="subTitle" idx="1"/>
          </p:nvPr>
        </p:nvSpPr>
        <p:spPr>
          <a:xfrm>
            <a:off x="533400" y="3843868"/>
            <a:ext cx="4954250" cy="1913466"/>
          </a:xfrm>
        </p:spPr>
        <p:txBody>
          <a:bodyPr anchor="t">
            <a:normAutofit/>
          </a:bodyPr>
          <a:lstStyle>
            <a:lvl1pPr marL="0" indent="0" algn="l">
              <a:buNone/>
              <a:defRPr sz="20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Kliknij, aby edytować styl wzorca podtytułu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defRPr/>
            </a:pPr>
            <a:fld id="{23A3D13F-1A36-44B8-BB57-FE1AA6276D80}" type="slidenum">
              <a:rPr lang="pl-PL" altLang="pl-PL" smtClean="0"/>
              <a:pPr>
                <a:defRPr/>
              </a:pPr>
              <a:t>‹#›</a:t>
            </a:fld>
            <a:endParaRPr lang="pl-PL" altLang="pl-PL"/>
          </a:p>
        </p:txBody>
      </p:sp>
    </p:spTree>
    <p:extLst>
      <p:ext uri="{BB962C8B-B14F-4D97-AF65-F5344CB8AC3E}">
        <p14:creationId xmlns:p14="http://schemas.microsoft.com/office/powerpoint/2010/main" val="401786783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pl-PL"/>
              <a:t>Kliknij, aby edytować styl</a:t>
            </a:r>
            <a:endParaRPr lang="en-US" dirty="0"/>
          </a:p>
        </p:txBody>
      </p:sp>
      <p:sp>
        <p:nvSpPr>
          <p:cNvPr id="3" name="Content Placeholder 2"/>
          <p:cNvSpPr>
            <a:spLocks noGrp="1"/>
          </p:cNvSpPr>
          <p:nvPr>
            <p:ph idx="1"/>
          </p:nvPr>
        </p:nvSpPr>
        <p:spPr>
          <a:xfrm>
            <a:off x="533400" y="533400"/>
            <a:ext cx="6554867" cy="3767670"/>
          </a:xfrm>
        </p:spPr>
        <p:txBody>
          <a:bodyPr anchor="ct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11/28/2019</a:t>
            </a:fld>
            <a:endParaRPr lang="en-US" dirty="0"/>
          </a:p>
        </p:txBody>
      </p:sp>
      <p:sp>
        <p:nvSpPr>
          <p:cNvPr id="5" name="Footer Placeholder 4"/>
          <p:cNvSpPr>
            <a:spLocks noGrp="1"/>
          </p:cNvSpPr>
          <p:nvPr>
            <p:ph type="ftr" sz="quarter" idx="11"/>
          </p:nvPr>
        </p:nvSpPr>
        <p:spPr>
          <a:xfrm>
            <a:off x="533400" y="5949280"/>
            <a:ext cx="5811724" cy="365125"/>
          </a:xfrm>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16835044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533400" y="1981199"/>
            <a:ext cx="6402468" cy="2319867"/>
          </a:xfrm>
        </p:spPr>
        <p:txBody>
          <a:bodyPr anchor="b">
            <a:normAutofit/>
          </a:bodyPr>
          <a:lstStyle>
            <a:lvl1pPr algn="l">
              <a:defRPr sz="3200" b="0" cap="all"/>
            </a:lvl1pPr>
          </a:lstStyle>
          <a:p>
            <a:r>
              <a:rPr lang="pl-PL"/>
              <a:t>Kliknij, aby edytować styl</a:t>
            </a:r>
            <a:endParaRPr lang="en-US" dirty="0"/>
          </a:p>
        </p:txBody>
      </p:sp>
      <p:sp>
        <p:nvSpPr>
          <p:cNvPr id="3" name="Text Placeholder 2"/>
          <p:cNvSpPr>
            <a:spLocks noGrp="1"/>
          </p:cNvSpPr>
          <p:nvPr>
            <p:ph type="body" idx="1"/>
          </p:nvPr>
        </p:nvSpPr>
        <p:spPr>
          <a:xfrm>
            <a:off x="533400" y="4487333"/>
            <a:ext cx="6402467" cy="15324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B61BEF0D-F0BB-DE4B-95CE-6DB70DBA9567}" type="datetimeFigureOut">
              <a:rPr lang="en-US" dirty="0"/>
              <a:pPr/>
              <a:t>11/28/2019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12834104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pl-PL"/>
              <a:t>Kliknij, aby edytować styl</a:t>
            </a:r>
            <a:endParaRPr lang="en-US" dirty="0"/>
          </a:p>
        </p:txBody>
      </p:sp>
      <p:sp>
        <p:nvSpPr>
          <p:cNvPr id="11" name="Content Placeholder 3"/>
          <p:cNvSpPr>
            <a:spLocks noGrp="1"/>
          </p:cNvSpPr>
          <p:nvPr>
            <p:ph sz="half" idx="13"/>
          </p:nvPr>
        </p:nvSpPr>
        <p:spPr>
          <a:xfrm>
            <a:off x="533400" y="533400"/>
            <a:ext cx="3949967" cy="3767667"/>
          </a:xfrm>
        </p:spPr>
        <p:txBody>
          <a:bodyPr anchor="ctr">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12" name="Content Placeholder 5"/>
          <p:cNvSpPr>
            <a:spLocks noGrp="1"/>
          </p:cNvSpPr>
          <p:nvPr>
            <p:ph sz="quarter" idx="4"/>
          </p:nvPr>
        </p:nvSpPr>
        <p:spPr>
          <a:xfrm>
            <a:off x="4662362" y="533400"/>
            <a:ext cx="3948238" cy="3759200"/>
          </a:xfrm>
        </p:spPr>
        <p:txBody>
          <a:bodyPr anchor="ctr">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11/28/2019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100283341"/>
      </p:ext>
    </p:extLst>
  </p:cSld>
  <p:clrMapOvr>
    <a:masterClrMapping/>
  </p:clrMapOvr>
  <p:hf sldNum="0" hdr="0" ftr="0" dt="0"/>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pl-PL"/>
              <a:t>Kliknij, aby edytować styl</a:t>
            </a:r>
            <a:endParaRPr lang="en-US" dirty="0"/>
          </a:p>
        </p:txBody>
      </p:sp>
      <p:sp>
        <p:nvSpPr>
          <p:cNvPr id="3" name="Text Placeholder 2"/>
          <p:cNvSpPr>
            <a:spLocks noGrp="1"/>
          </p:cNvSpPr>
          <p:nvPr>
            <p:ph type="body" idx="1"/>
          </p:nvPr>
        </p:nvSpPr>
        <p:spPr>
          <a:xfrm>
            <a:off x="762001" y="533400"/>
            <a:ext cx="3716866" cy="609600"/>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Content Placeholder 3"/>
          <p:cNvSpPr>
            <a:spLocks noGrp="1"/>
          </p:cNvSpPr>
          <p:nvPr>
            <p:ph sz="half" idx="2"/>
          </p:nvPr>
        </p:nvSpPr>
        <p:spPr>
          <a:xfrm>
            <a:off x="533399" y="1143000"/>
            <a:ext cx="3945467" cy="3158067"/>
          </a:xfrm>
        </p:spPr>
        <p:txBody>
          <a:bodyPr anchor="t">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4855016" y="566738"/>
            <a:ext cx="3764051" cy="576262"/>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Content Placeholder 5"/>
          <p:cNvSpPr>
            <a:spLocks noGrp="1"/>
          </p:cNvSpPr>
          <p:nvPr>
            <p:ph sz="quarter" idx="4"/>
          </p:nvPr>
        </p:nvSpPr>
        <p:spPr>
          <a:xfrm>
            <a:off x="4662362" y="1143000"/>
            <a:ext cx="3956705" cy="3149600"/>
          </a:xfrm>
        </p:spPr>
        <p:txBody>
          <a:bodyPr anchor="t">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11/28/2019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34370467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pl-PL"/>
              <a:t>Kliknij, aby edytować styl</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11/28/2019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98631861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11/28/2019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0857956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539750" y="1341438"/>
            <a:ext cx="3924300" cy="4895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4616450" y="1341438"/>
            <a:ext cx="3924300" cy="4895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65507508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5418667" y="533400"/>
            <a:ext cx="3200400" cy="1524000"/>
          </a:xfrm>
        </p:spPr>
        <p:txBody>
          <a:bodyPr anchor="b">
            <a:normAutofit/>
          </a:bodyPr>
          <a:lstStyle>
            <a:lvl1pPr algn="l">
              <a:defRPr sz="2000" b="0"/>
            </a:lvl1pPr>
          </a:lstStyle>
          <a:p>
            <a:r>
              <a:rPr lang="pl-PL"/>
              <a:t>Kliknij, aby edytować styl</a:t>
            </a:r>
            <a:endParaRPr lang="en-US" dirty="0"/>
          </a:p>
        </p:txBody>
      </p:sp>
      <p:sp>
        <p:nvSpPr>
          <p:cNvPr id="3" name="Content Placeholder 2"/>
          <p:cNvSpPr>
            <a:spLocks noGrp="1"/>
          </p:cNvSpPr>
          <p:nvPr>
            <p:ph idx="1"/>
          </p:nvPr>
        </p:nvSpPr>
        <p:spPr>
          <a:xfrm>
            <a:off x="533399" y="533400"/>
            <a:ext cx="4438755" cy="5486400"/>
          </a:xfrm>
        </p:spPr>
        <p:txBody>
          <a:bodyPr anchor="ctr">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5418667" y="2209802"/>
            <a:ext cx="32004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B61BEF0D-F0BB-DE4B-95CE-6DB70DBA9567}" type="datetimeFigureOut">
              <a:rPr lang="en-US" dirty="0"/>
              <a:pPr/>
              <a:t>11/28/2019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92709608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4495800" y="1447800"/>
            <a:ext cx="3563258" cy="1143000"/>
          </a:xfrm>
        </p:spPr>
        <p:txBody>
          <a:bodyPr anchor="b">
            <a:normAutofit/>
          </a:bodyPr>
          <a:lstStyle>
            <a:lvl1pPr algn="l">
              <a:defRPr sz="2400" b="0"/>
            </a:lvl1pPr>
          </a:lstStyle>
          <a:p>
            <a:r>
              <a:rPr lang="pl-PL"/>
              <a:t>Kliknij, aby edytować styl</a:t>
            </a:r>
            <a:endParaRPr lang="en-US" dirty="0"/>
          </a:p>
        </p:txBody>
      </p:sp>
      <p:sp>
        <p:nvSpPr>
          <p:cNvPr id="17" name="Picture Placeholder 2"/>
          <p:cNvSpPr>
            <a:spLocks noGrp="1" noChangeAspect="1"/>
          </p:cNvSpPr>
          <p:nvPr>
            <p:ph type="pic" idx="13"/>
          </p:nvPr>
        </p:nvSpPr>
        <p:spPr>
          <a:xfrm>
            <a:off x="762000" y="914400"/>
            <a:ext cx="3280974" cy="48006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4" name="Text Placeholder 3"/>
          <p:cNvSpPr>
            <a:spLocks noGrp="1"/>
          </p:cNvSpPr>
          <p:nvPr>
            <p:ph type="body" sz="half" idx="2"/>
          </p:nvPr>
        </p:nvSpPr>
        <p:spPr>
          <a:xfrm>
            <a:off x="4496027" y="2743200"/>
            <a:ext cx="3564223" cy="2082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B61BEF0D-F0BB-DE4B-95CE-6DB70DBA9567}" type="datetimeFigureOut">
              <a:rPr lang="en-US" dirty="0"/>
              <a:pPr/>
              <a:t>11/28/2019</a:t>
            </a:fld>
            <a:endParaRPr lang="en-US" dirty="0"/>
          </a:p>
        </p:txBody>
      </p:sp>
      <p:sp>
        <p:nvSpPr>
          <p:cNvPr id="6" name="Footer Placeholder 5"/>
          <p:cNvSpPr>
            <a:spLocks noGrp="1"/>
          </p:cNvSpPr>
          <p:nvPr>
            <p:ph type="ftr" sz="quarter" idx="11"/>
          </p:nvPr>
        </p:nvSpPr>
        <p:spPr>
          <a:xfrm>
            <a:off x="533400" y="6172200"/>
            <a:ext cx="5811724" cy="365125"/>
          </a:xfrm>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62153480"/>
      </p:ext>
    </p:extLst>
  </p:cSld>
  <p:clrMapOvr>
    <a:masterClrMapping/>
  </p:clrMapOvr>
  <p:hf sldNum="0" hdr="0" ftr="0" dt="0"/>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Obraz panoramiczny z podpisem">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pl-PL"/>
              <a:t>Kliknij, aby edytować styl</a:t>
            </a:r>
            <a:endParaRPr lang="en-US" dirty="0"/>
          </a:p>
        </p:txBody>
      </p:sp>
      <p:sp>
        <p:nvSpPr>
          <p:cNvPr id="6" name="Picture Placeholder 2"/>
          <p:cNvSpPr>
            <a:spLocks noGrp="1" noChangeAspect="1"/>
          </p:cNvSpPr>
          <p:nvPr>
            <p:ph type="pic" idx="13"/>
          </p:nvPr>
        </p:nvSpPr>
        <p:spPr>
          <a:xfrm>
            <a:off x="533400" y="533400"/>
            <a:ext cx="8077200"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9" name="Text Placeholder 9"/>
          <p:cNvSpPr>
            <a:spLocks noGrp="1"/>
          </p:cNvSpPr>
          <p:nvPr>
            <p:ph type="body" sz="quarter" idx="14"/>
          </p:nvPr>
        </p:nvSpPr>
        <p:spPr>
          <a:xfrm>
            <a:off x="762002" y="3843867"/>
            <a:ext cx="7281332"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l-PL"/>
              <a:t>Kliknij, aby edytować style wzorca tekstu</a:t>
            </a:r>
          </a:p>
        </p:txBody>
      </p:sp>
      <p:sp>
        <p:nvSpPr>
          <p:cNvPr id="3" name="Date Placeholder 2"/>
          <p:cNvSpPr>
            <a:spLocks noGrp="1"/>
          </p:cNvSpPr>
          <p:nvPr>
            <p:ph type="dt" sz="half" idx="10"/>
          </p:nvPr>
        </p:nvSpPr>
        <p:spPr/>
        <p:txBody>
          <a:bodyPr/>
          <a:lstStyle/>
          <a:p>
            <a:fld id="{B61BEF0D-F0BB-DE4B-95CE-6DB70DBA9567}" type="datetimeFigureOut">
              <a:rPr lang="en-US" dirty="0"/>
              <a:pPr/>
              <a:t>11/28/2019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073773423"/>
      </p:ext>
    </p:extLst>
  </p:cSld>
  <p:clrMapOvr>
    <a:masterClrMapping/>
  </p:clrMapOvr>
  <p:hf sldNum="0" hdr="0" ftr="0" dt="0"/>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Tytuł i podpis">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077200" cy="2895600"/>
          </a:xfrm>
        </p:spPr>
        <p:txBody>
          <a:bodyPr anchor="ctr">
            <a:normAutofit/>
          </a:bodyPr>
          <a:lstStyle>
            <a:lvl1pPr algn="l">
              <a:defRPr sz="2800" b="0" cap="all"/>
            </a:lvl1pPr>
          </a:lstStyle>
          <a:p>
            <a:r>
              <a:rPr lang="pl-PL"/>
              <a:t>Kliknij, aby edytować styl</a:t>
            </a:r>
            <a:endParaRPr lang="en-US" dirty="0"/>
          </a:p>
        </p:txBody>
      </p:sp>
      <p:sp>
        <p:nvSpPr>
          <p:cNvPr id="3" name="Text Placeholder 2"/>
          <p:cNvSpPr>
            <a:spLocks noGrp="1"/>
          </p:cNvSpPr>
          <p:nvPr>
            <p:ph type="body" idx="1"/>
          </p:nvPr>
        </p:nvSpPr>
        <p:spPr>
          <a:xfrm>
            <a:off x="533400" y="4114800"/>
            <a:ext cx="6383552" cy="1905000"/>
          </a:xfrm>
        </p:spPr>
        <p:txBody>
          <a:bodyPr anchor="ctr">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B61BEF0D-F0BB-DE4B-95CE-6DB70DBA9567}" type="datetimeFigureOut">
              <a:rPr lang="en-US" dirty="0"/>
              <a:pPr/>
              <a:t>11/28/2019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072672437"/>
      </p:ext>
    </p:extLst>
  </p:cSld>
  <p:clrMapOvr>
    <a:masterClrMapping/>
  </p:clrMapOvr>
  <p:hf sldNum="0" hdr="0" ftr="0" dt="0"/>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Oferta z podpisem">
    <p:spTree>
      <p:nvGrpSpPr>
        <p:cNvPr id="1" name=""/>
        <p:cNvGrpSpPr/>
        <p:nvPr/>
      </p:nvGrpSpPr>
      <p:grpSpPr>
        <a:xfrm>
          <a:off x="0" y="0"/>
          <a:ext cx="0" cy="0"/>
          <a:chOff x="0" y="0"/>
          <a:chExt cx="0" cy="0"/>
        </a:xfrm>
      </p:grpSpPr>
      <p:sp>
        <p:nvSpPr>
          <p:cNvPr id="2" name="Title 1"/>
          <p:cNvSpPr>
            <a:spLocks noGrp="1"/>
          </p:cNvSpPr>
          <p:nvPr>
            <p:ph type="title"/>
          </p:nvPr>
        </p:nvSpPr>
        <p:spPr>
          <a:xfrm>
            <a:off x="856283" y="533400"/>
            <a:ext cx="6859787" cy="2895600"/>
          </a:xfrm>
        </p:spPr>
        <p:txBody>
          <a:bodyPr anchor="ctr">
            <a:normAutofit/>
          </a:bodyPr>
          <a:lstStyle>
            <a:lvl1pPr algn="l">
              <a:defRPr sz="2800" b="0" cap="all">
                <a:solidFill>
                  <a:schemeClr val="tx1"/>
                </a:solidFill>
              </a:defRPr>
            </a:lvl1pPr>
          </a:lstStyle>
          <a:p>
            <a:r>
              <a:rPr lang="pl-PL"/>
              <a:t>Kliknij, aby edytować styl</a:t>
            </a:r>
            <a:endParaRPr lang="en-US" dirty="0"/>
          </a:p>
        </p:txBody>
      </p:sp>
      <p:sp>
        <p:nvSpPr>
          <p:cNvPr id="10" name="Text Placeholder 9"/>
          <p:cNvSpPr>
            <a:spLocks noGrp="1"/>
          </p:cNvSpPr>
          <p:nvPr>
            <p:ph type="body" sz="quarter" idx="13"/>
          </p:nvPr>
        </p:nvSpPr>
        <p:spPr>
          <a:xfrm>
            <a:off x="1066800" y="3429000"/>
            <a:ext cx="6402467" cy="4826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l-PL"/>
              <a:t>Kliknij, aby edytować style wzorca tekstu</a:t>
            </a:r>
          </a:p>
        </p:txBody>
      </p:sp>
      <p:sp>
        <p:nvSpPr>
          <p:cNvPr id="3" name="Text Placeholder 2"/>
          <p:cNvSpPr>
            <a:spLocks noGrp="1"/>
          </p:cNvSpPr>
          <p:nvPr>
            <p:ph type="body" idx="1"/>
          </p:nvPr>
        </p:nvSpPr>
        <p:spPr>
          <a:xfrm>
            <a:off x="533400" y="4301070"/>
            <a:ext cx="6382361" cy="171873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B61BEF0D-F0BB-DE4B-95CE-6DB70DBA9567}" type="datetimeFigureOut">
              <a:rPr lang="en-US" dirty="0"/>
              <a:pPr/>
              <a:t>11/28/2019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700412217"/>
      </p:ext>
    </p:extLst>
  </p:cSld>
  <p:clrMapOvr>
    <a:masterClrMapping/>
  </p:clrMapOvr>
  <p:hf sldNum="0" hdr="0" ftr="0" dt="0"/>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Karta nazwy">
    <p:spTree>
      <p:nvGrpSpPr>
        <p:cNvPr id="1" name=""/>
        <p:cNvGrpSpPr/>
        <p:nvPr/>
      </p:nvGrpSpPr>
      <p:grpSpPr>
        <a:xfrm>
          <a:off x="0" y="0"/>
          <a:ext cx="0" cy="0"/>
          <a:chOff x="0" y="0"/>
          <a:chExt cx="0" cy="0"/>
        </a:xfrm>
      </p:grpSpPr>
      <p:sp>
        <p:nvSpPr>
          <p:cNvPr id="2" name="Title 1"/>
          <p:cNvSpPr>
            <a:spLocks noGrp="1"/>
          </p:cNvSpPr>
          <p:nvPr>
            <p:ph type="title"/>
          </p:nvPr>
        </p:nvSpPr>
        <p:spPr>
          <a:xfrm>
            <a:off x="533400" y="3429000"/>
            <a:ext cx="6382361" cy="1697400"/>
          </a:xfrm>
        </p:spPr>
        <p:txBody>
          <a:bodyPr anchor="b">
            <a:normAutofit/>
          </a:bodyPr>
          <a:lstStyle>
            <a:lvl1pPr algn="l">
              <a:defRPr sz="2800" b="0" cap="all"/>
            </a:lvl1pPr>
          </a:lstStyle>
          <a:p>
            <a:r>
              <a:rPr lang="pl-PL"/>
              <a:t>Kliknij, aby edytować styl</a:t>
            </a:r>
            <a:endParaRPr lang="en-US" dirty="0"/>
          </a:p>
        </p:txBody>
      </p:sp>
      <p:sp>
        <p:nvSpPr>
          <p:cNvPr id="3" name="Text Placeholder 2"/>
          <p:cNvSpPr>
            <a:spLocks noGrp="1"/>
          </p:cNvSpPr>
          <p:nvPr>
            <p:ph type="body" idx="1"/>
          </p:nvPr>
        </p:nvSpPr>
        <p:spPr>
          <a:xfrm>
            <a:off x="533400" y="5132980"/>
            <a:ext cx="6383552" cy="886819"/>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B61BEF0D-F0BB-DE4B-95CE-6DB70DBA9567}" type="datetimeFigureOut">
              <a:rPr lang="en-US" dirty="0"/>
              <a:pPr/>
              <a:t>11/28/2019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181459963"/>
      </p:ext>
    </p:extLst>
  </p:cSld>
  <p:clrMapOvr>
    <a:masterClrMapping/>
  </p:clrMapOvr>
  <p:hf sldNum="0" hdr="0" ftr="0" dt="0"/>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Karta nazwy cytatu">
    <p:spTree>
      <p:nvGrpSpPr>
        <p:cNvPr id="1" name=""/>
        <p:cNvGrpSpPr/>
        <p:nvPr/>
      </p:nvGrpSpPr>
      <p:grpSpPr>
        <a:xfrm>
          <a:off x="0" y="0"/>
          <a:ext cx="0" cy="0"/>
          <a:chOff x="0" y="0"/>
          <a:chExt cx="0" cy="0"/>
        </a:xfrm>
      </p:grpSpPr>
      <p:sp>
        <p:nvSpPr>
          <p:cNvPr id="2" name="Title 1"/>
          <p:cNvSpPr>
            <a:spLocks noGrp="1"/>
          </p:cNvSpPr>
          <p:nvPr>
            <p:ph type="title"/>
          </p:nvPr>
        </p:nvSpPr>
        <p:spPr>
          <a:xfrm>
            <a:off x="856284" y="533400"/>
            <a:ext cx="6859786" cy="2895600"/>
          </a:xfrm>
        </p:spPr>
        <p:txBody>
          <a:bodyPr anchor="ctr">
            <a:normAutofit/>
          </a:bodyPr>
          <a:lstStyle>
            <a:lvl1pPr algn="l">
              <a:defRPr sz="2800" b="0" cap="all">
                <a:solidFill>
                  <a:schemeClr val="tx1"/>
                </a:solidFill>
              </a:defRPr>
            </a:lvl1pPr>
          </a:lstStyle>
          <a:p>
            <a:r>
              <a:rPr lang="pl-PL"/>
              <a:t>Kliknij, aby edytować styl</a:t>
            </a:r>
            <a:endParaRPr lang="en-US" dirty="0"/>
          </a:p>
        </p:txBody>
      </p:sp>
      <p:sp>
        <p:nvSpPr>
          <p:cNvPr id="10" name="Text Placeholder 9"/>
          <p:cNvSpPr>
            <a:spLocks noGrp="1"/>
          </p:cNvSpPr>
          <p:nvPr>
            <p:ph type="body" sz="quarter" idx="13"/>
          </p:nvPr>
        </p:nvSpPr>
        <p:spPr>
          <a:xfrm>
            <a:off x="533400" y="3886200"/>
            <a:ext cx="6382361" cy="1049866"/>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pl-PL"/>
              <a:t>Kliknij, aby edytować style wzorca tekstu</a:t>
            </a:r>
          </a:p>
        </p:txBody>
      </p:sp>
      <p:sp>
        <p:nvSpPr>
          <p:cNvPr id="3" name="Text Placeholder 2"/>
          <p:cNvSpPr>
            <a:spLocks noGrp="1"/>
          </p:cNvSpPr>
          <p:nvPr>
            <p:ph type="body" idx="1"/>
          </p:nvPr>
        </p:nvSpPr>
        <p:spPr>
          <a:xfrm>
            <a:off x="533400" y="4953000"/>
            <a:ext cx="6382360" cy="10668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B61BEF0D-F0BB-DE4B-95CE-6DB70DBA9567}" type="datetimeFigureOut">
              <a:rPr lang="en-US" dirty="0"/>
              <a:pPr/>
              <a:t>11/28/2019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382845017"/>
      </p:ext>
    </p:extLst>
  </p:cSld>
  <p:clrMapOvr>
    <a:masterClrMapping/>
  </p:clrMapOvr>
  <p:hf sldNum="0" hdr="0" ftr="0" dt="0"/>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Prawda lub fałsz">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7525658" cy="2895600"/>
          </a:xfrm>
        </p:spPr>
        <p:txBody>
          <a:bodyPr vert="horz" lIns="91440" tIns="45720" rIns="91440" bIns="45720" rtlCol="0" anchor="ctr">
            <a:normAutofit/>
          </a:bodyPr>
          <a:lstStyle>
            <a:lvl1pPr>
              <a:defRPr lang="en-US" sz="2800" b="0" dirty="0"/>
            </a:lvl1pPr>
          </a:lstStyle>
          <a:p>
            <a:pPr marL="0" lvl="0"/>
            <a:r>
              <a:rPr lang="pl-PL"/>
              <a:t>Kliknij, aby edytować styl</a:t>
            </a:r>
            <a:endParaRPr lang="en-US" dirty="0"/>
          </a:p>
        </p:txBody>
      </p:sp>
      <p:sp>
        <p:nvSpPr>
          <p:cNvPr id="10" name="Text Placeholder 9"/>
          <p:cNvSpPr>
            <a:spLocks noGrp="1"/>
          </p:cNvSpPr>
          <p:nvPr>
            <p:ph type="body" sz="quarter" idx="13"/>
          </p:nvPr>
        </p:nvSpPr>
        <p:spPr>
          <a:xfrm>
            <a:off x="533400" y="3928534"/>
            <a:ext cx="6382361" cy="838200"/>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pl-PL"/>
              <a:t>Kliknij, aby edytować style wzorca tekstu</a:t>
            </a:r>
          </a:p>
        </p:txBody>
      </p:sp>
      <p:sp>
        <p:nvSpPr>
          <p:cNvPr id="3" name="Text Placeholder 2"/>
          <p:cNvSpPr>
            <a:spLocks noGrp="1"/>
          </p:cNvSpPr>
          <p:nvPr>
            <p:ph type="body" idx="1"/>
          </p:nvPr>
        </p:nvSpPr>
        <p:spPr>
          <a:xfrm>
            <a:off x="533400" y="4766735"/>
            <a:ext cx="6382360" cy="1253065"/>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B61BEF0D-F0BB-DE4B-95CE-6DB70DBA9567}" type="datetimeFigureOut">
              <a:rPr lang="en-US" dirty="0"/>
              <a:pPr/>
              <a:t>11/28/2019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547041742"/>
      </p:ext>
    </p:extLst>
  </p:cSld>
  <p:clrMapOvr>
    <a:masterClrMapping/>
  </p:clrMapOvr>
  <p:hf sldNum="0" hdr="0" ftr="0" dt="0"/>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lgn="l">
              <a:defRPr sz="2800"/>
            </a:lvl1pPr>
          </a:lstStyle>
          <a:p>
            <a:r>
              <a:rPr lang="pl-PL"/>
              <a:t>Kliknij, aby edytować styl</a:t>
            </a:r>
            <a:endParaRPr lang="en-US" dirty="0"/>
          </a:p>
        </p:txBody>
      </p:sp>
      <p:sp>
        <p:nvSpPr>
          <p:cNvPr id="3" name="Vertical Text Placeholder 2"/>
          <p:cNvSpPr>
            <a:spLocks noGrp="1"/>
          </p:cNvSpPr>
          <p:nvPr>
            <p:ph type="body" orient="vert" idx="1"/>
          </p:nvPr>
        </p:nvSpPr>
        <p:spPr>
          <a:xfrm>
            <a:off x="533400" y="533401"/>
            <a:ext cx="6554867" cy="3767670"/>
          </a:xfrm>
        </p:spPr>
        <p:txBody>
          <a:bodyPr vert="eaVert" ancho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635701414"/>
      </p:ext>
    </p:extLst>
  </p:cSld>
  <p:clrMapOvr>
    <a:masterClrMapping/>
  </p:clrMapOvr>
  <p:hf sldNum="0" hdr="0" ftr="0" dt="0"/>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6406" y="533400"/>
            <a:ext cx="2044194" cy="4419600"/>
          </a:xfrm>
        </p:spPr>
        <p:txBody>
          <a:bodyPr vert="eaVert">
            <a:normAutofit/>
          </a:bodyPr>
          <a:lstStyle>
            <a:lvl1pPr>
              <a:defRPr sz="2800"/>
            </a:lvl1pPr>
          </a:lstStyle>
          <a:p>
            <a:r>
              <a:rPr lang="pl-PL"/>
              <a:t>Kliknij, aby edytować styl</a:t>
            </a:r>
            <a:endParaRPr lang="en-US" dirty="0"/>
          </a:p>
        </p:txBody>
      </p:sp>
      <p:sp>
        <p:nvSpPr>
          <p:cNvPr id="3" name="Vertical Text Placeholder 2"/>
          <p:cNvSpPr>
            <a:spLocks noGrp="1"/>
          </p:cNvSpPr>
          <p:nvPr>
            <p:ph type="body" orient="vert" idx="1"/>
          </p:nvPr>
        </p:nvSpPr>
        <p:spPr>
          <a:xfrm>
            <a:off x="533400" y="533400"/>
            <a:ext cx="5850012" cy="5486400"/>
          </a:xfrm>
        </p:spPr>
        <p:txBody>
          <a:bodyPr vert="eaVert" ancho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2504286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1143000"/>
          </a:xfrm>
        </p:spPr>
        <p:txBody>
          <a:bodyPr/>
          <a:lstStyle>
            <a:lvl1pPr>
              <a:defRPr/>
            </a:lvl1pPr>
          </a:lstStyle>
          <a:p>
            <a:r>
              <a:rPr lang="pl-PL"/>
              <a:t>Kliknij, aby edytować styl</a:t>
            </a:r>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35534356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3.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theme" Target="../theme/theme4.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theme" Target="../theme/theme5.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9.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theme" Target="../theme/theme6.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slideLayout" Target="../slideLayouts/slideLayout85.xml"/><Relationship Id="rId18" Type="http://schemas.openxmlformats.org/officeDocument/2006/relationships/theme" Target="../theme/theme7.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17" Type="http://schemas.openxmlformats.org/officeDocument/2006/relationships/slideLayout" Target="../slideLayouts/slideLayout89.xml"/><Relationship Id="rId2" Type="http://schemas.openxmlformats.org/officeDocument/2006/relationships/slideLayout" Target="../slideLayouts/slideLayout74.xml"/><Relationship Id="rId16" Type="http://schemas.openxmlformats.org/officeDocument/2006/relationships/slideLayout" Target="../slideLayouts/slideLayout88.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5" Type="http://schemas.openxmlformats.org/officeDocument/2006/relationships/slideLayout" Target="../slideLayouts/slideLayout8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slideLayout" Target="../slideLayouts/slideLayout8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alpha val="0"/>
          </a:schemeClr>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ADBA2713-A13E-4FD3-AE00-E8CE8B76B933}"/>
              </a:ext>
            </a:extLst>
          </p:cNvPr>
          <p:cNvSpPr>
            <a:spLocks noGrp="1" noChangeArrowheads="1"/>
          </p:cNvSpPr>
          <p:nvPr>
            <p:ph type="title"/>
          </p:nvPr>
        </p:nvSpPr>
        <p:spPr bwMode="auto">
          <a:xfrm>
            <a:off x="539750" y="333375"/>
            <a:ext cx="8001000" cy="67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pl-PL" altLang="pl-PL"/>
              <a:t>Kliknij, aby edytować styl wzorca tytułu</a:t>
            </a:r>
          </a:p>
        </p:txBody>
      </p:sp>
      <p:sp>
        <p:nvSpPr>
          <p:cNvPr id="1027" name="Rectangle 3">
            <a:extLst>
              <a:ext uri="{FF2B5EF4-FFF2-40B4-BE49-F238E27FC236}">
                <a16:creationId xmlns:a16="http://schemas.microsoft.com/office/drawing/2014/main" id="{890A830D-0819-4B8B-91E3-CBD365A7AAEC}"/>
              </a:ext>
            </a:extLst>
          </p:cNvPr>
          <p:cNvSpPr>
            <a:spLocks noGrp="1" noChangeArrowheads="1"/>
          </p:cNvSpPr>
          <p:nvPr>
            <p:ph type="body" idx="1"/>
          </p:nvPr>
        </p:nvSpPr>
        <p:spPr bwMode="auto">
          <a:xfrm>
            <a:off x="539750" y="1341438"/>
            <a:ext cx="8001000" cy="489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pl-PL" altLang="pl-PL"/>
              <a:t>Kliknij, aby edytować style wzorca tekstu</a:t>
            </a:r>
          </a:p>
          <a:p>
            <a:pPr lvl="1"/>
            <a:r>
              <a:rPr lang="pl-PL" altLang="pl-PL"/>
              <a:t>Drugi poziom</a:t>
            </a:r>
          </a:p>
          <a:p>
            <a:pPr lvl="2"/>
            <a:r>
              <a:rPr lang="pl-PL" altLang="pl-PL"/>
              <a:t>Trzeci poziom</a:t>
            </a:r>
          </a:p>
          <a:p>
            <a:pPr lvl="3"/>
            <a:r>
              <a:rPr lang="pl-PL" altLang="pl-PL"/>
              <a:t>Czwarty poziom</a:t>
            </a:r>
          </a:p>
          <a:p>
            <a:pPr lvl="4"/>
            <a:r>
              <a:rPr lang="pl-PL" altLang="pl-PL"/>
              <a:t>Piąty poziom</a:t>
            </a:r>
          </a:p>
        </p:txBody>
      </p:sp>
      <p:sp>
        <p:nvSpPr>
          <p:cNvPr id="1028" name="AutoShape 4">
            <a:extLst>
              <a:ext uri="{FF2B5EF4-FFF2-40B4-BE49-F238E27FC236}">
                <a16:creationId xmlns:a16="http://schemas.microsoft.com/office/drawing/2014/main" id="{2FF2CA47-0932-43E5-ACDA-78BA459E351E}"/>
              </a:ext>
            </a:extLst>
          </p:cNvPr>
          <p:cNvSpPr>
            <a:spLocks noChangeArrowheads="1"/>
          </p:cNvSpPr>
          <p:nvPr/>
        </p:nvSpPr>
        <p:spPr bwMode="auto">
          <a:xfrm>
            <a:off x="611188" y="1125538"/>
            <a:ext cx="7958137" cy="109537"/>
          </a:xfrm>
          <a:custGeom>
            <a:avLst/>
            <a:gdLst>
              <a:gd name="T0" fmla="*/ 0 w 1000"/>
              <a:gd name="T1" fmla="*/ 0 h 1000"/>
              <a:gd name="T2" fmla="*/ 2147483646 w 1000"/>
              <a:gd name="T3" fmla="*/ 0 h 1000"/>
              <a:gd name="T4" fmla="*/ 2147483646 w 1000"/>
              <a:gd name="T5" fmla="*/ 2147483646 h 1000"/>
              <a:gd name="T6" fmla="*/ 0 w 1000"/>
              <a:gd name="T7" fmla="*/ 2147483646 h 1000"/>
              <a:gd name="T8" fmla="*/ 0 w 1000"/>
              <a:gd name="T9" fmla="*/ 0 h 1000"/>
              <a:gd name="T10" fmla="*/ 2147483646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chemeClr val="accent2"/>
          </a:solidFill>
          <a:ln w="9525">
            <a:solidFill>
              <a:schemeClr val="accent2"/>
            </a:solidFill>
            <a:round/>
            <a:headEnd/>
            <a:tailEnd/>
          </a:ln>
        </p:spPr>
        <p:txBody>
          <a:bodyPr/>
          <a:lstStyle/>
          <a:p>
            <a:endParaRPr lang="pl-PL"/>
          </a:p>
        </p:txBody>
      </p:sp>
      <p:sp>
        <p:nvSpPr>
          <p:cNvPr id="1029" name="Line 5">
            <a:extLst>
              <a:ext uri="{FF2B5EF4-FFF2-40B4-BE49-F238E27FC236}">
                <a16:creationId xmlns:a16="http://schemas.microsoft.com/office/drawing/2014/main" id="{0B0C7CEC-C966-4110-823D-9D0945552A07}"/>
              </a:ext>
            </a:extLst>
          </p:cNvPr>
          <p:cNvSpPr>
            <a:spLocks noChangeShapeType="1"/>
          </p:cNvSpPr>
          <p:nvPr userDrawn="1"/>
        </p:nvSpPr>
        <p:spPr bwMode="auto">
          <a:xfrm flipV="1">
            <a:off x="611188" y="6380163"/>
            <a:ext cx="7924800" cy="0"/>
          </a:xfrm>
          <a:prstGeom prst="line">
            <a:avLst/>
          </a:prstGeom>
          <a:noFill/>
          <a:ln w="31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l-PL"/>
          </a:p>
        </p:txBody>
      </p:sp>
      <p:sp>
        <p:nvSpPr>
          <p:cNvPr id="1030" name="Line 15">
            <a:extLst>
              <a:ext uri="{FF2B5EF4-FFF2-40B4-BE49-F238E27FC236}">
                <a16:creationId xmlns:a16="http://schemas.microsoft.com/office/drawing/2014/main" id="{E8E725D8-8370-4B62-9AA7-0E1ABA59B38E}"/>
              </a:ext>
            </a:extLst>
          </p:cNvPr>
          <p:cNvSpPr>
            <a:spLocks noChangeShapeType="1"/>
          </p:cNvSpPr>
          <p:nvPr userDrawn="1"/>
        </p:nvSpPr>
        <p:spPr bwMode="auto">
          <a:xfrm>
            <a:off x="611188" y="6308725"/>
            <a:ext cx="7921625" cy="0"/>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l-PL"/>
          </a:p>
        </p:txBody>
      </p:sp>
      <p:sp>
        <p:nvSpPr>
          <p:cNvPr id="1031" name="Rectangle 16">
            <a:extLst>
              <a:ext uri="{FF2B5EF4-FFF2-40B4-BE49-F238E27FC236}">
                <a16:creationId xmlns:a16="http://schemas.microsoft.com/office/drawing/2014/main" id="{D2387844-3123-4CFE-BF97-F9F489A8CEE4}"/>
              </a:ext>
            </a:extLst>
          </p:cNvPr>
          <p:cNvSpPr>
            <a:spLocks noChangeArrowheads="1"/>
          </p:cNvSpPr>
          <p:nvPr userDrawn="1"/>
        </p:nvSpPr>
        <p:spPr bwMode="auto">
          <a:xfrm>
            <a:off x="539750" y="6453188"/>
            <a:ext cx="24479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pl-PL" altLang="pl-PL" sz="1000" dirty="0">
                <a:latin typeface="Tahoma" pitchFamily="34" charset="0"/>
              </a:rPr>
              <a:t>Wersja 1 </a:t>
            </a:r>
          </a:p>
        </p:txBody>
      </p:sp>
      <p:sp>
        <p:nvSpPr>
          <p:cNvPr id="1032" name="Rectangle 17">
            <a:extLst>
              <a:ext uri="{FF2B5EF4-FFF2-40B4-BE49-F238E27FC236}">
                <a16:creationId xmlns:a16="http://schemas.microsoft.com/office/drawing/2014/main" id="{B0AF8C16-0D39-4A8A-917F-7323EDB94D2A}"/>
              </a:ext>
            </a:extLst>
          </p:cNvPr>
          <p:cNvSpPr>
            <a:spLocks noChangeArrowheads="1"/>
          </p:cNvSpPr>
          <p:nvPr userDrawn="1"/>
        </p:nvSpPr>
        <p:spPr bwMode="auto">
          <a:xfrm>
            <a:off x="3132138" y="6453188"/>
            <a:ext cx="37449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en-US" altLang="pl-PL" sz="1200">
                <a:latin typeface="Verdana" pitchFamily="34" charset="0"/>
              </a:rPr>
              <a:t>©</a:t>
            </a:r>
            <a:r>
              <a:rPr lang="pl-PL" altLang="pl-PL" sz="1200">
                <a:latin typeface="Verdana" pitchFamily="34" charset="0"/>
              </a:rPr>
              <a:t> Centrum Certyfikacji Jakości WAT</a:t>
            </a:r>
          </a:p>
        </p:txBody>
      </p:sp>
      <p:sp>
        <p:nvSpPr>
          <p:cNvPr id="1033" name="Rectangle 18">
            <a:extLst>
              <a:ext uri="{FF2B5EF4-FFF2-40B4-BE49-F238E27FC236}">
                <a16:creationId xmlns:a16="http://schemas.microsoft.com/office/drawing/2014/main" id="{4693CA17-31F5-45BA-A80D-67817ED8064F}"/>
              </a:ext>
            </a:extLst>
          </p:cNvPr>
          <p:cNvSpPr>
            <a:spLocks noChangeArrowheads="1"/>
          </p:cNvSpPr>
          <p:nvPr userDrawn="1"/>
        </p:nvSpPr>
        <p:spPr bwMode="auto">
          <a:xfrm>
            <a:off x="6769100" y="6453188"/>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defRPr/>
            </a:pPr>
            <a:fld id="{7D0D8942-3E4B-46A7-8257-749BF82C3F06}" type="slidenum">
              <a:rPr lang="pl-PL" altLang="pl-PL" sz="1200" smtClean="0">
                <a:latin typeface="Verdana" panose="020B0604030504040204" pitchFamily="34" charset="0"/>
              </a:rPr>
              <a:pPr algn="r" eaLnBrk="1" hangingPunct="1">
                <a:defRPr/>
              </a:pPr>
              <a:t>‹#›</a:t>
            </a:fld>
            <a:endParaRPr lang="pl-PL" altLang="pl-PL" sz="1200">
              <a:latin typeface="Verdana" panose="020B0604030504040204" pitchFamily="34" charset="0"/>
            </a:endParaRPr>
          </a:p>
        </p:txBody>
      </p:sp>
    </p:spTree>
  </p:cSld>
  <p:clrMap bg1="lt1" tx1="dk1" bg2="lt2" tx2="dk2" accent1="accent1" accent2="accent2" accent3="accent3" accent4="accent4" accent5="accent5" accent6="accent6" hlink="hlink" folHlink="folHlink"/>
  <p:sldLayoutIdLst>
    <p:sldLayoutId id="2147485549" r:id="rId1"/>
    <p:sldLayoutId id="2147485478" r:id="rId2"/>
    <p:sldLayoutId id="2147485479" r:id="rId3"/>
    <p:sldLayoutId id="2147485480" r:id="rId4"/>
    <p:sldLayoutId id="2147485481" r:id="rId5"/>
    <p:sldLayoutId id="2147485482" r:id="rId6"/>
    <p:sldLayoutId id="2147485483" r:id="rId7"/>
    <p:sldLayoutId id="2147485484" r:id="rId8"/>
    <p:sldLayoutId id="2147485485" r:id="rId9"/>
    <p:sldLayoutId id="2147485486" r:id="rId10"/>
    <p:sldLayoutId id="2147485487" r:id="rId11"/>
    <p:sldLayoutId id="2147485488" r:id="rId12"/>
    <p:sldLayoutId id="2147485489" r:id="rId13"/>
    <p:sldLayoutId id="2147485490" r:id="rId14"/>
    <p:sldLayoutId id="2147485491" r:id="rId15"/>
    <p:sldLayoutId id="2147485492" r:id="rId16"/>
  </p:sldLayoutIdLst>
  <p:hf sldNum="0" hdr="0" ftr="0" dt="0"/>
  <p:txStyles>
    <p:titleStyle>
      <a:lvl1pPr algn="l" rtl="0" eaLnBrk="0" fontAlgn="base" hangingPunct="0">
        <a:spcBef>
          <a:spcPct val="0"/>
        </a:spcBef>
        <a:spcAft>
          <a:spcPct val="0"/>
        </a:spcAft>
        <a:defRPr sz="3000">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Arial" charset="0"/>
          <a:cs typeface="Arial" charset="0"/>
        </a:defRPr>
      </a:lvl2pPr>
      <a:lvl3pPr algn="l" rtl="0" eaLnBrk="0" fontAlgn="base" hangingPunct="0">
        <a:spcBef>
          <a:spcPct val="0"/>
        </a:spcBef>
        <a:spcAft>
          <a:spcPct val="0"/>
        </a:spcAft>
        <a:defRPr sz="3000">
          <a:solidFill>
            <a:schemeClr val="tx2"/>
          </a:solidFill>
          <a:latin typeface="Arial" charset="0"/>
          <a:cs typeface="Arial" charset="0"/>
        </a:defRPr>
      </a:lvl3pPr>
      <a:lvl4pPr algn="l" rtl="0" eaLnBrk="0" fontAlgn="base" hangingPunct="0">
        <a:spcBef>
          <a:spcPct val="0"/>
        </a:spcBef>
        <a:spcAft>
          <a:spcPct val="0"/>
        </a:spcAft>
        <a:defRPr sz="3000">
          <a:solidFill>
            <a:schemeClr val="tx2"/>
          </a:solidFill>
          <a:latin typeface="Arial" charset="0"/>
          <a:cs typeface="Arial" charset="0"/>
        </a:defRPr>
      </a:lvl4pPr>
      <a:lvl5pPr algn="l" rtl="0" eaLnBrk="0" fontAlgn="base" hangingPunct="0">
        <a:spcBef>
          <a:spcPct val="0"/>
        </a:spcBef>
        <a:spcAft>
          <a:spcPct val="0"/>
        </a:spcAft>
        <a:defRPr sz="3000">
          <a:solidFill>
            <a:schemeClr val="tx2"/>
          </a:solidFill>
          <a:latin typeface="Arial" charset="0"/>
          <a:cs typeface="Arial" charset="0"/>
        </a:defRPr>
      </a:lvl5pPr>
      <a:lvl6pPr marL="457200" algn="l" rtl="0" fontAlgn="base">
        <a:spcBef>
          <a:spcPct val="0"/>
        </a:spcBef>
        <a:spcAft>
          <a:spcPct val="0"/>
        </a:spcAft>
        <a:defRPr sz="3000">
          <a:solidFill>
            <a:schemeClr val="tx2"/>
          </a:solidFill>
          <a:latin typeface="Arial" charset="0"/>
          <a:cs typeface="Arial" charset="0"/>
        </a:defRPr>
      </a:lvl6pPr>
      <a:lvl7pPr marL="914400" algn="l" rtl="0" fontAlgn="base">
        <a:spcBef>
          <a:spcPct val="0"/>
        </a:spcBef>
        <a:spcAft>
          <a:spcPct val="0"/>
        </a:spcAft>
        <a:defRPr sz="3000">
          <a:solidFill>
            <a:schemeClr val="tx2"/>
          </a:solidFill>
          <a:latin typeface="Arial" charset="0"/>
          <a:cs typeface="Arial" charset="0"/>
        </a:defRPr>
      </a:lvl7pPr>
      <a:lvl8pPr marL="1371600" algn="l" rtl="0" fontAlgn="base">
        <a:spcBef>
          <a:spcPct val="0"/>
        </a:spcBef>
        <a:spcAft>
          <a:spcPct val="0"/>
        </a:spcAft>
        <a:defRPr sz="3000">
          <a:solidFill>
            <a:schemeClr val="tx2"/>
          </a:solidFill>
          <a:latin typeface="Arial" charset="0"/>
          <a:cs typeface="Arial" charset="0"/>
        </a:defRPr>
      </a:lvl8pPr>
      <a:lvl9pPr marL="1828800" algn="l" rtl="0" fontAlgn="base">
        <a:spcBef>
          <a:spcPct val="0"/>
        </a:spcBef>
        <a:spcAft>
          <a:spcPct val="0"/>
        </a:spcAft>
        <a:defRPr sz="3000">
          <a:solidFill>
            <a:schemeClr val="tx2"/>
          </a:solidFill>
          <a:latin typeface="Arial" charset="0"/>
          <a:cs typeface="Arial" charset="0"/>
        </a:defRPr>
      </a:lvl9pPr>
    </p:titleStyle>
    <p:bodyStyle>
      <a:lvl1pPr marL="469900" indent="-469900" algn="l" rtl="0" eaLnBrk="0" fontAlgn="base" hangingPunct="0">
        <a:spcBef>
          <a:spcPct val="20000"/>
        </a:spcBef>
        <a:spcAft>
          <a:spcPct val="0"/>
        </a:spcAft>
        <a:buClr>
          <a:schemeClr val="accent2"/>
        </a:buClr>
        <a:buFont typeface="Wingdings" panose="05000000000000000000" pitchFamily="2" charset="2"/>
        <a:buChar char="o"/>
        <a:defRPr sz="3000">
          <a:solidFill>
            <a:schemeClr val="tx1"/>
          </a:solidFill>
          <a:latin typeface="+mn-lt"/>
          <a:ea typeface="+mn-ea"/>
          <a:cs typeface="+mn-cs"/>
        </a:defRPr>
      </a:lvl1pPr>
      <a:lvl2pPr marL="908050" indent="-436563" algn="l" rtl="0" eaLnBrk="0" fontAlgn="base" hangingPunct="0">
        <a:spcBef>
          <a:spcPct val="20000"/>
        </a:spcBef>
        <a:spcAft>
          <a:spcPct val="0"/>
        </a:spcAft>
        <a:buClr>
          <a:schemeClr val="accent2"/>
        </a:buClr>
        <a:buFont typeface="Wingdings" panose="05000000000000000000" pitchFamily="2" charset="2"/>
        <a:buChar char="n"/>
        <a:defRPr sz="2600">
          <a:solidFill>
            <a:schemeClr val="tx1"/>
          </a:solidFill>
          <a:latin typeface="+mn-lt"/>
          <a:cs typeface="+mn-cs"/>
        </a:defRPr>
      </a:lvl2pPr>
      <a:lvl3pPr marL="1304925" indent="-395288" algn="l" rtl="0" eaLnBrk="0" fontAlgn="base" hangingPunct="0">
        <a:spcBef>
          <a:spcPct val="20000"/>
        </a:spcBef>
        <a:spcAft>
          <a:spcPct val="0"/>
        </a:spcAft>
        <a:buClr>
          <a:schemeClr val="accent2"/>
        </a:buClr>
        <a:buFont typeface="Wingdings" panose="05000000000000000000" pitchFamily="2" charset="2"/>
        <a:buChar char="o"/>
        <a:defRPr sz="2300">
          <a:solidFill>
            <a:schemeClr val="tx1"/>
          </a:solidFill>
          <a:latin typeface="+mn-lt"/>
          <a:cs typeface="+mn-cs"/>
        </a:defRPr>
      </a:lvl3pPr>
      <a:lvl4pPr marL="1693863" indent="-387350" algn="l" rtl="0" eaLnBrk="0" fontAlgn="base" hangingPunct="0">
        <a:spcBef>
          <a:spcPct val="20000"/>
        </a:spcBef>
        <a:spcAft>
          <a:spcPct val="0"/>
        </a:spcAft>
        <a:buClr>
          <a:schemeClr val="accent2"/>
        </a:buClr>
        <a:buFont typeface="Wingdings" panose="05000000000000000000" pitchFamily="2" charset="2"/>
        <a:buChar char="n"/>
        <a:defRPr sz="2000">
          <a:solidFill>
            <a:schemeClr val="tx1"/>
          </a:solidFill>
          <a:latin typeface="+mn-lt"/>
          <a:cs typeface="+mn-cs"/>
        </a:defRPr>
      </a:lvl4pPr>
      <a:lvl5pPr marL="2093913" indent="-398463" algn="l" rtl="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mn-lt"/>
          <a:cs typeface="+mn-cs"/>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cs typeface="+mn-cs"/>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cs typeface="+mn-cs"/>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cs typeface="+mn-cs"/>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Symbol zastępczy tytułu 1">
            <a:extLst>
              <a:ext uri="{FF2B5EF4-FFF2-40B4-BE49-F238E27FC236}">
                <a16:creationId xmlns:a16="http://schemas.microsoft.com/office/drawing/2014/main" id="{0F94B829-BC8E-45F4-81A2-203AB8A9B4FC}"/>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pl-PL" altLang="pl-PL"/>
              <a:t>Kliknij, aby edytować styl</a:t>
            </a:r>
          </a:p>
        </p:txBody>
      </p:sp>
      <p:sp>
        <p:nvSpPr>
          <p:cNvPr id="2051" name="Symbol zastępczy tekstu 2">
            <a:extLst>
              <a:ext uri="{FF2B5EF4-FFF2-40B4-BE49-F238E27FC236}">
                <a16:creationId xmlns:a16="http://schemas.microsoft.com/office/drawing/2014/main" id="{B7C6FE9B-A216-4D8C-B75C-B1F3974A8D7A}"/>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l-PL" altLang="pl-PL"/>
              <a:t>Kliknij, aby edytować style wzorca tekstu</a:t>
            </a:r>
          </a:p>
          <a:p>
            <a:pPr lvl="1"/>
            <a:r>
              <a:rPr lang="pl-PL" altLang="pl-PL"/>
              <a:t>Drugi poziom</a:t>
            </a:r>
          </a:p>
          <a:p>
            <a:pPr lvl="2"/>
            <a:r>
              <a:rPr lang="pl-PL" altLang="pl-PL"/>
              <a:t>Trzeci poziom</a:t>
            </a:r>
          </a:p>
          <a:p>
            <a:pPr lvl="3"/>
            <a:r>
              <a:rPr lang="pl-PL" altLang="pl-PL"/>
              <a:t>Czwarty poziom</a:t>
            </a:r>
          </a:p>
          <a:p>
            <a:pPr lvl="4"/>
            <a:r>
              <a:rPr lang="pl-PL" altLang="pl-PL"/>
              <a:t>Piąty poziom</a:t>
            </a:r>
          </a:p>
        </p:txBody>
      </p:sp>
      <p:sp>
        <p:nvSpPr>
          <p:cNvPr id="4" name="Symbol zastępczy daty 3">
            <a:extLst>
              <a:ext uri="{FF2B5EF4-FFF2-40B4-BE49-F238E27FC236}">
                <a16:creationId xmlns:a16="http://schemas.microsoft.com/office/drawing/2014/main" id="{01BA432D-1317-45A4-8A39-CD3B44673CE7}"/>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charset="0"/>
                <a:cs typeface="Arial" charset="0"/>
              </a:defRPr>
            </a:lvl1pPr>
          </a:lstStyle>
          <a:p>
            <a:pPr>
              <a:defRPr/>
            </a:pPr>
            <a:fld id="{A55DBBFC-D3E5-4B58-914F-9269A61BF017}" type="datetimeFigureOut">
              <a:rPr lang="pl-PL"/>
              <a:pPr>
                <a:defRPr/>
              </a:pPr>
              <a:t>28.11.2019</a:t>
            </a:fld>
            <a:endParaRPr lang="pl-PL"/>
          </a:p>
        </p:txBody>
      </p:sp>
      <p:sp>
        <p:nvSpPr>
          <p:cNvPr id="5" name="Symbol zastępczy stopki 4">
            <a:extLst>
              <a:ext uri="{FF2B5EF4-FFF2-40B4-BE49-F238E27FC236}">
                <a16:creationId xmlns:a16="http://schemas.microsoft.com/office/drawing/2014/main" id="{F40C00CF-2EF1-46BF-B6A8-33F4CC0A3297}"/>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cs typeface="Arial" charset="0"/>
              </a:defRPr>
            </a:lvl1pPr>
          </a:lstStyle>
          <a:p>
            <a:pPr>
              <a:defRPr/>
            </a:pPr>
            <a:endParaRPr lang="pl-PL"/>
          </a:p>
        </p:txBody>
      </p:sp>
      <p:sp>
        <p:nvSpPr>
          <p:cNvPr id="6" name="Symbol zastępczy numeru slajdu 5">
            <a:extLst>
              <a:ext uri="{FF2B5EF4-FFF2-40B4-BE49-F238E27FC236}">
                <a16:creationId xmlns:a16="http://schemas.microsoft.com/office/drawing/2014/main" id="{2CE69F43-D217-43DE-9600-76149604EF56}"/>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B210CF2B-9944-468F-9C12-E118AF3D4A0C}" type="slidenum">
              <a:rPr lang="pl-PL" altLang="pl-PL"/>
              <a:pPr>
                <a:defRPr/>
              </a:pPr>
              <a:t>‹#›</a:t>
            </a:fld>
            <a:endParaRPr lang="pl-PL" altLang="pl-PL"/>
          </a:p>
        </p:txBody>
      </p:sp>
    </p:spTree>
  </p:cSld>
  <p:clrMap bg1="lt1" tx1="dk1" bg2="lt2" tx2="dk2" accent1="accent1" accent2="accent2" accent3="accent3" accent4="accent4" accent5="accent5" accent6="accent6" hlink="hlink" folHlink="folHlink"/>
  <p:sldLayoutIdLst>
    <p:sldLayoutId id="2147485493" r:id="rId1"/>
    <p:sldLayoutId id="2147485494" r:id="rId2"/>
    <p:sldLayoutId id="2147485495" r:id="rId3"/>
    <p:sldLayoutId id="2147485496" r:id="rId4"/>
    <p:sldLayoutId id="2147485497" r:id="rId5"/>
    <p:sldLayoutId id="2147485498" r:id="rId6"/>
    <p:sldLayoutId id="2147485499" r:id="rId7"/>
    <p:sldLayoutId id="2147485500" r:id="rId8"/>
    <p:sldLayoutId id="2147485501" r:id="rId9"/>
    <p:sldLayoutId id="2147485502" r:id="rId10"/>
    <p:sldLayoutId id="214748550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Symbol zastępczy tytułu 1">
            <a:extLst>
              <a:ext uri="{FF2B5EF4-FFF2-40B4-BE49-F238E27FC236}">
                <a16:creationId xmlns:a16="http://schemas.microsoft.com/office/drawing/2014/main" id="{D26B9A64-5119-4EEE-8D91-F37C397B36F8}"/>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pl-PL" altLang="pl-PL"/>
              <a:t>Kliknij, aby edytować styl</a:t>
            </a:r>
          </a:p>
        </p:txBody>
      </p:sp>
      <p:sp>
        <p:nvSpPr>
          <p:cNvPr id="3075" name="Symbol zastępczy tekstu 2">
            <a:extLst>
              <a:ext uri="{FF2B5EF4-FFF2-40B4-BE49-F238E27FC236}">
                <a16:creationId xmlns:a16="http://schemas.microsoft.com/office/drawing/2014/main" id="{8947CA15-B450-48AF-B638-978C1EF152A3}"/>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l-PL" altLang="pl-PL"/>
              <a:t>Kliknij, aby edytować style wzorca tekstu</a:t>
            </a:r>
          </a:p>
          <a:p>
            <a:pPr lvl="1"/>
            <a:r>
              <a:rPr lang="pl-PL" altLang="pl-PL"/>
              <a:t>Drugi poziom</a:t>
            </a:r>
          </a:p>
          <a:p>
            <a:pPr lvl="2"/>
            <a:r>
              <a:rPr lang="pl-PL" altLang="pl-PL"/>
              <a:t>Trzeci poziom</a:t>
            </a:r>
          </a:p>
          <a:p>
            <a:pPr lvl="3"/>
            <a:r>
              <a:rPr lang="pl-PL" altLang="pl-PL"/>
              <a:t>Czwarty poziom</a:t>
            </a:r>
          </a:p>
          <a:p>
            <a:pPr lvl="4"/>
            <a:r>
              <a:rPr lang="pl-PL" altLang="pl-PL"/>
              <a:t>Piąty poziom</a:t>
            </a:r>
          </a:p>
        </p:txBody>
      </p:sp>
      <p:sp>
        <p:nvSpPr>
          <p:cNvPr id="4" name="Symbol zastępczy daty 3">
            <a:extLst>
              <a:ext uri="{FF2B5EF4-FFF2-40B4-BE49-F238E27FC236}">
                <a16:creationId xmlns:a16="http://schemas.microsoft.com/office/drawing/2014/main" id="{621A0421-99FB-49F1-9663-C6DB85514F09}"/>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charset="0"/>
                <a:cs typeface="Arial" charset="0"/>
              </a:defRPr>
            </a:lvl1pPr>
          </a:lstStyle>
          <a:p>
            <a:pPr>
              <a:defRPr/>
            </a:pPr>
            <a:fld id="{59777A80-C7E1-42EF-8BF7-A222055D50F9}" type="datetimeFigureOut">
              <a:rPr lang="pl-PL"/>
              <a:pPr>
                <a:defRPr/>
              </a:pPr>
              <a:t>28.11.2019</a:t>
            </a:fld>
            <a:endParaRPr lang="pl-PL"/>
          </a:p>
        </p:txBody>
      </p:sp>
      <p:sp>
        <p:nvSpPr>
          <p:cNvPr id="5" name="Symbol zastępczy stopki 4">
            <a:extLst>
              <a:ext uri="{FF2B5EF4-FFF2-40B4-BE49-F238E27FC236}">
                <a16:creationId xmlns:a16="http://schemas.microsoft.com/office/drawing/2014/main" id="{02606F2C-0294-41DC-840A-7FF11BB5A225}"/>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cs typeface="Arial" charset="0"/>
              </a:defRPr>
            </a:lvl1pPr>
          </a:lstStyle>
          <a:p>
            <a:pPr>
              <a:defRPr/>
            </a:pPr>
            <a:endParaRPr lang="pl-PL"/>
          </a:p>
        </p:txBody>
      </p:sp>
      <p:sp>
        <p:nvSpPr>
          <p:cNvPr id="6" name="Symbol zastępczy numeru slajdu 5">
            <a:extLst>
              <a:ext uri="{FF2B5EF4-FFF2-40B4-BE49-F238E27FC236}">
                <a16:creationId xmlns:a16="http://schemas.microsoft.com/office/drawing/2014/main" id="{C79B613C-64CE-4FCC-A253-E399F222B3CA}"/>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AF688093-5845-45ED-B7CF-FCD09EAF03F8}" type="slidenum">
              <a:rPr lang="pl-PL" altLang="pl-PL"/>
              <a:pPr>
                <a:defRPr/>
              </a:pPr>
              <a:t>‹#›</a:t>
            </a:fld>
            <a:endParaRPr lang="pl-PL" altLang="pl-PL"/>
          </a:p>
        </p:txBody>
      </p:sp>
    </p:spTree>
  </p:cSld>
  <p:clrMap bg1="lt1" tx1="dk1" bg2="lt2" tx2="dk2" accent1="accent1" accent2="accent2" accent3="accent3" accent4="accent4" accent5="accent5" accent6="accent6" hlink="hlink" folHlink="folHlink"/>
  <p:sldLayoutIdLst>
    <p:sldLayoutId id="2147485504" r:id="rId1"/>
    <p:sldLayoutId id="2147485505" r:id="rId2"/>
    <p:sldLayoutId id="2147485506" r:id="rId3"/>
    <p:sldLayoutId id="2147485507" r:id="rId4"/>
    <p:sldLayoutId id="2147485508" r:id="rId5"/>
    <p:sldLayoutId id="2147485509" r:id="rId6"/>
    <p:sldLayoutId id="2147485510" r:id="rId7"/>
    <p:sldLayoutId id="2147485511" r:id="rId8"/>
    <p:sldLayoutId id="2147485512" r:id="rId9"/>
    <p:sldLayoutId id="2147485513" r:id="rId10"/>
    <p:sldLayoutId id="2147485514"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2">
            <a:alpha val="0"/>
          </a:schemeClr>
        </a:solidFill>
        <a:effectLst/>
      </p:bgPr>
    </p:bg>
    <p:spTree>
      <p:nvGrpSpPr>
        <p:cNvPr id="1" name=""/>
        <p:cNvGrpSpPr/>
        <p:nvPr/>
      </p:nvGrpSpPr>
      <p:grpSpPr>
        <a:xfrm>
          <a:off x="0" y="0"/>
          <a:ext cx="0" cy="0"/>
          <a:chOff x="0" y="0"/>
          <a:chExt cx="0" cy="0"/>
        </a:xfrm>
      </p:grpSpPr>
      <p:sp>
        <p:nvSpPr>
          <p:cNvPr id="4098" name="Symbol zastępczy tytułu 1">
            <a:extLst>
              <a:ext uri="{FF2B5EF4-FFF2-40B4-BE49-F238E27FC236}">
                <a16:creationId xmlns:a16="http://schemas.microsoft.com/office/drawing/2014/main" id="{BEA6F41A-C4F4-45CE-B268-B1017D60691F}"/>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pl-PL" altLang="pl-PL"/>
              <a:t>Kliknij, aby edytować styl</a:t>
            </a:r>
          </a:p>
        </p:txBody>
      </p:sp>
      <p:sp>
        <p:nvSpPr>
          <p:cNvPr id="4099" name="Symbol zastępczy tekstu 2">
            <a:extLst>
              <a:ext uri="{FF2B5EF4-FFF2-40B4-BE49-F238E27FC236}">
                <a16:creationId xmlns:a16="http://schemas.microsoft.com/office/drawing/2014/main" id="{D4D3A459-794B-485C-8939-75A0DAA61D0B}"/>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l-PL" altLang="pl-PL"/>
              <a:t>Kliknij, aby edytować style wzorca tekstu</a:t>
            </a:r>
          </a:p>
          <a:p>
            <a:pPr lvl="1"/>
            <a:r>
              <a:rPr lang="pl-PL" altLang="pl-PL"/>
              <a:t>Drugi poziom</a:t>
            </a:r>
          </a:p>
          <a:p>
            <a:pPr lvl="2"/>
            <a:r>
              <a:rPr lang="pl-PL" altLang="pl-PL"/>
              <a:t>Trzeci poziom</a:t>
            </a:r>
          </a:p>
          <a:p>
            <a:pPr lvl="3"/>
            <a:r>
              <a:rPr lang="pl-PL" altLang="pl-PL"/>
              <a:t>Czwarty poziom</a:t>
            </a:r>
          </a:p>
          <a:p>
            <a:pPr lvl="4"/>
            <a:r>
              <a:rPr lang="pl-PL" altLang="pl-PL"/>
              <a:t>Piąty poziom</a:t>
            </a:r>
          </a:p>
        </p:txBody>
      </p:sp>
      <p:sp>
        <p:nvSpPr>
          <p:cNvPr id="4" name="Symbol zastępczy daty 3">
            <a:extLst>
              <a:ext uri="{FF2B5EF4-FFF2-40B4-BE49-F238E27FC236}">
                <a16:creationId xmlns:a16="http://schemas.microsoft.com/office/drawing/2014/main" id="{C142EEC0-FA31-4CAE-8637-DDC8896064ED}"/>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charset="0"/>
                <a:cs typeface="Arial" charset="0"/>
              </a:defRPr>
            </a:lvl1pPr>
          </a:lstStyle>
          <a:p>
            <a:pPr>
              <a:defRPr/>
            </a:pPr>
            <a:endParaRPr lang="pl-PL"/>
          </a:p>
        </p:txBody>
      </p:sp>
      <p:sp>
        <p:nvSpPr>
          <p:cNvPr id="5" name="Symbol zastępczy stopki 4">
            <a:extLst>
              <a:ext uri="{FF2B5EF4-FFF2-40B4-BE49-F238E27FC236}">
                <a16:creationId xmlns:a16="http://schemas.microsoft.com/office/drawing/2014/main" id="{81532804-F2A4-4E58-9D36-ED85F8E6AE00}"/>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cs typeface="Arial" charset="0"/>
              </a:defRPr>
            </a:lvl1pPr>
          </a:lstStyle>
          <a:p>
            <a:pPr>
              <a:defRPr/>
            </a:pPr>
            <a:endParaRPr lang="pl-PL"/>
          </a:p>
        </p:txBody>
      </p:sp>
      <p:sp>
        <p:nvSpPr>
          <p:cNvPr id="6" name="Symbol zastępczy numeru slajdu 5">
            <a:extLst>
              <a:ext uri="{FF2B5EF4-FFF2-40B4-BE49-F238E27FC236}">
                <a16:creationId xmlns:a16="http://schemas.microsoft.com/office/drawing/2014/main" id="{2C4DEBAA-D5D9-4F22-BC5D-6E3FB8539405}"/>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ABD8BAAB-51DD-4EDC-9C3F-A93A253DB8B5}" type="slidenum">
              <a:rPr lang="pl-PL" altLang="pl-PL"/>
              <a:pPr>
                <a:defRPr/>
              </a:pPr>
              <a:t>‹#›</a:t>
            </a:fld>
            <a:endParaRPr lang="pl-PL" altLang="pl-PL"/>
          </a:p>
        </p:txBody>
      </p:sp>
    </p:spTree>
  </p:cSld>
  <p:clrMap bg1="lt1" tx1="dk1" bg2="lt2" tx2="dk2" accent1="accent1" accent2="accent2" accent3="accent3" accent4="accent4" accent5="accent5" accent6="accent6" hlink="hlink" folHlink="folHlink"/>
  <p:sldLayoutIdLst>
    <p:sldLayoutId id="2147485515" r:id="rId1"/>
    <p:sldLayoutId id="2147485516" r:id="rId2"/>
    <p:sldLayoutId id="2147485517" r:id="rId3"/>
    <p:sldLayoutId id="2147485518" r:id="rId4"/>
    <p:sldLayoutId id="2147485519" r:id="rId5"/>
    <p:sldLayoutId id="2147485520" r:id="rId6"/>
    <p:sldLayoutId id="2147485521" r:id="rId7"/>
    <p:sldLayoutId id="2147485522" r:id="rId8"/>
    <p:sldLayoutId id="2147485523" r:id="rId9"/>
    <p:sldLayoutId id="2147485524" r:id="rId10"/>
    <p:sldLayoutId id="2147485525" r:id="rId11"/>
    <p:sldLayoutId id="2147485526" r:id="rId12"/>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2">
            <a:alpha val="0"/>
          </a:schemeClr>
        </a:solidFill>
        <a:effectLst/>
      </p:bgPr>
    </p:bg>
    <p:spTree>
      <p:nvGrpSpPr>
        <p:cNvPr id="1" name=""/>
        <p:cNvGrpSpPr/>
        <p:nvPr/>
      </p:nvGrpSpPr>
      <p:grpSpPr>
        <a:xfrm>
          <a:off x="0" y="0"/>
          <a:ext cx="0" cy="0"/>
          <a:chOff x="0" y="0"/>
          <a:chExt cx="0" cy="0"/>
        </a:xfrm>
      </p:grpSpPr>
      <p:sp>
        <p:nvSpPr>
          <p:cNvPr id="5122" name="Symbol zastępczy tytułu 1">
            <a:extLst>
              <a:ext uri="{FF2B5EF4-FFF2-40B4-BE49-F238E27FC236}">
                <a16:creationId xmlns:a16="http://schemas.microsoft.com/office/drawing/2014/main" id="{BB3288B7-EF0E-431A-A762-5182BBEE8562}"/>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pl-PL" altLang="pl-PL"/>
              <a:t>Kliknij, aby edytować styl</a:t>
            </a:r>
          </a:p>
        </p:txBody>
      </p:sp>
      <p:sp>
        <p:nvSpPr>
          <p:cNvPr id="5123" name="Symbol zastępczy tekstu 2">
            <a:extLst>
              <a:ext uri="{FF2B5EF4-FFF2-40B4-BE49-F238E27FC236}">
                <a16:creationId xmlns:a16="http://schemas.microsoft.com/office/drawing/2014/main" id="{C965E39B-BE33-43DC-8A62-1D186CC734DC}"/>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l-PL" altLang="pl-PL"/>
              <a:t>Kliknij, aby edytować style wzorca tekstu</a:t>
            </a:r>
          </a:p>
          <a:p>
            <a:pPr lvl="1"/>
            <a:r>
              <a:rPr lang="pl-PL" altLang="pl-PL"/>
              <a:t>Drugi poziom</a:t>
            </a:r>
          </a:p>
          <a:p>
            <a:pPr lvl="2"/>
            <a:r>
              <a:rPr lang="pl-PL" altLang="pl-PL"/>
              <a:t>Trzeci poziom</a:t>
            </a:r>
          </a:p>
          <a:p>
            <a:pPr lvl="3"/>
            <a:r>
              <a:rPr lang="pl-PL" altLang="pl-PL"/>
              <a:t>Czwarty poziom</a:t>
            </a:r>
          </a:p>
          <a:p>
            <a:pPr lvl="4"/>
            <a:r>
              <a:rPr lang="pl-PL" altLang="pl-PL"/>
              <a:t>Piąty poziom</a:t>
            </a:r>
          </a:p>
        </p:txBody>
      </p:sp>
      <p:sp>
        <p:nvSpPr>
          <p:cNvPr id="4" name="Symbol zastępczy daty 3">
            <a:extLst>
              <a:ext uri="{FF2B5EF4-FFF2-40B4-BE49-F238E27FC236}">
                <a16:creationId xmlns:a16="http://schemas.microsoft.com/office/drawing/2014/main" id="{E846841E-7712-467F-909C-E3D61082A91F}"/>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charset="0"/>
                <a:cs typeface="Arial" charset="0"/>
              </a:defRPr>
            </a:lvl1pPr>
          </a:lstStyle>
          <a:p>
            <a:pPr>
              <a:defRPr/>
            </a:pPr>
            <a:endParaRPr lang="pl-PL"/>
          </a:p>
        </p:txBody>
      </p:sp>
      <p:sp>
        <p:nvSpPr>
          <p:cNvPr id="5" name="Symbol zastępczy stopki 4">
            <a:extLst>
              <a:ext uri="{FF2B5EF4-FFF2-40B4-BE49-F238E27FC236}">
                <a16:creationId xmlns:a16="http://schemas.microsoft.com/office/drawing/2014/main" id="{14CA5AC9-0EE7-44A0-BFB9-B94D1E0CE52F}"/>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cs typeface="Arial" charset="0"/>
              </a:defRPr>
            </a:lvl1pPr>
          </a:lstStyle>
          <a:p>
            <a:pPr>
              <a:defRPr/>
            </a:pPr>
            <a:endParaRPr lang="pl-PL"/>
          </a:p>
        </p:txBody>
      </p:sp>
      <p:sp>
        <p:nvSpPr>
          <p:cNvPr id="6" name="Symbol zastępczy numeru slajdu 5">
            <a:extLst>
              <a:ext uri="{FF2B5EF4-FFF2-40B4-BE49-F238E27FC236}">
                <a16:creationId xmlns:a16="http://schemas.microsoft.com/office/drawing/2014/main" id="{4EE9B815-D121-4A0D-802E-A1A6FA3C4930}"/>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A9F060C7-CDA8-404B-A260-FA905012FBBA}" type="slidenum">
              <a:rPr lang="pl-PL" altLang="pl-PL"/>
              <a:pPr>
                <a:defRPr/>
              </a:pPr>
              <a:t>‹#›</a:t>
            </a:fld>
            <a:endParaRPr lang="pl-PL" altLang="pl-PL"/>
          </a:p>
        </p:txBody>
      </p:sp>
    </p:spTree>
  </p:cSld>
  <p:clrMap bg1="lt1" tx1="dk1" bg2="lt2" tx2="dk2" accent1="accent1" accent2="accent2" accent3="accent3" accent4="accent4" accent5="accent5" accent6="accent6" hlink="hlink" folHlink="folHlink"/>
  <p:sldLayoutIdLst>
    <p:sldLayoutId id="2147485527" r:id="rId1"/>
    <p:sldLayoutId id="2147485528" r:id="rId2"/>
    <p:sldLayoutId id="2147485529" r:id="rId3"/>
    <p:sldLayoutId id="2147485530" r:id="rId4"/>
    <p:sldLayoutId id="2147485531" r:id="rId5"/>
    <p:sldLayoutId id="2147485532" r:id="rId6"/>
    <p:sldLayoutId id="2147485533" r:id="rId7"/>
    <p:sldLayoutId id="2147485534" r:id="rId8"/>
    <p:sldLayoutId id="2147485535" r:id="rId9"/>
    <p:sldLayoutId id="2147485536" r:id="rId10"/>
    <p:sldLayoutId id="2147485537" r:id="rId11"/>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2">
            <a:alpha val="0"/>
          </a:schemeClr>
        </a:solidFill>
        <a:effectLst/>
      </p:bgPr>
    </p:bg>
    <p:spTree>
      <p:nvGrpSpPr>
        <p:cNvPr id="1" name=""/>
        <p:cNvGrpSpPr/>
        <p:nvPr/>
      </p:nvGrpSpPr>
      <p:grpSpPr>
        <a:xfrm>
          <a:off x="0" y="0"/>
          <a:ext cx="0" cy="0"/>
          <a:chOff x="0" y="0"/>
          <a:chExt cx="0" cy="0"/>
        </a:xfrm>
      </p:grpSpPr>
      <p:sp>
        <p:nvSpPr>
          <p:cNvPr id="6146" name="Symbol zastępczy tytułu 1">
            <a:extLst>
              <a:ext uri="{FF2B5EF4-FFF2-40B4-BE49-F238E27FC236}">
                <a16:creationId xmlns:a16="http://schemas.microsoft.com/office/drawing/2014/main" id="{580E7687-CD02-4C13-BAFC-489F19987361}"/>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pl-PL" altLang="pl-PL"/>
              <a:t>Kliknij, aby edytować styl</a:t>
            </a:r>
          </a:p>
        </p:txBody>
      </p:sp>
      <p:sp>
        <p:nvSpPr>
          <p:cNvPr id="6147" name="Symbol zastępczy tekstu 2">
            <a:extLst>
              <a:ext uri="{FF2B5EF4-FFF2-40B4-BE49-F238E27FC236}">
                <a16:creationId xmlns:a16="http://schemas.microsoft.com/office/drawing/2014/main" id="{BFC6918B-D65C-45A7-A505-EFCFCF6D2E35}"/>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l-PL" altLang="pl-PL"/>
              <a:t>Kliknij, aby edytować style wzorca tekstu</a:t>
            </a:r>
          </a:p>
          <a:p>
            <a:pPr lvl="1"/>
            <a:r>
              <a:rPr lang="pl-PL" altLang="pl-PL"/>
              <a:t>Drugi poziom</a:t>
            </a:r>
          </a:p>
          <a:p>
            <a:pPr lvl="2"/>
            <a:r>
              <a:rPr lang="pl-PL" altLang="pl-PL"/>
              <a:t>Trzeci poziom</a:t>
            </a:r>
          </a:p>
          <a:p>
            <a:pPr lvl="3"/>
            <a:r>
              <a:rPr lang="pl-PL" altLang="pl-PL"/>
              <a:t>Czwarty poziom</a:t>
            </a:r>
          </a:p>
          <a:p>
            <a:pPr lvl="4"/>
            <a:r>
              <a:rPr lang="pl-PL" altLang="pl-PL"/>
              <a:t>Piąty poziom</a:t>
            </a:r>
          </a:p>
        </p:txBody>
      </p:sp>
      <p:sp>
        <p:nvSpPr>
          <p:cNvPr id="4" name="Symbol zastępczy daty 3">
            <a:extLst>
              <a:ext uri="{FF2B5EF4-FFF2-40B4-BE49-F238E27FC236}">
                <a16:creationId xmlns:a16="http://schemas.microsoft.com/office/drawing/2014/main" id="{FF677445-5D43-416D-8ECF-4872B41B3FB0}"/>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charset="0"/>
                <a:cs typeface="Arial" charset="0"/>
              </a:defRPr>
            </a:lvl1pPr>
          </a:lstStyle>
          <a:p>
            <a:pPr>
              <a:defRPr/>
            </a:pPr>
            <a:endParaRPr lang="pl-PL"/>
          </a:p>
        </p:txBody>
      </p:sp>
      <p:sp>
        <p:nvSpPr>
          <p:cNvPr id="5" name="Symbol zastępczy stopki 4">
            <a:extLst>
              <a:ext uri="{FF2B5EF4-FFF2-40B4-BE49-F238E27FC236}">
                <a16:creationId xmlns:a16="http://schemas.microsoft.com/office/drawing/2014/main" id="{E96E8978-A76B-41E7-AE22-26980079D760}"/>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cs typeface="Arial" charset="0"/>
              </a:defRPr>
            </a:lvl1pPr>
          </a:lstStyle>
          <a:p>
            <a:pPr>
              <a:defRPr/>
            </a:pPr>
            <a:endParaRPr lang="pl-PL"/>
          </a:p>
        </p:txBody>
      </p:sp>
      <p:sp>
        <p:nvSpPr>
          <p:cNvPr id="6" name="Symbol zastępczy numeru slajdu 5">
            <a:extLst>
              <a:ext uri="{FF2B5EF4-FFF2-40B4-BE49-F238E27FC236}">
                <a16:creationId xmlns:a16="http://schemas.microsoft.com/office/drawing/2014/main" id="{F0A8984F-8EC8-4AEC-A789-700FAB6F34EE}"/>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BB4C8D05-19AA-4097-AA26-13E1C07A83FA}" type="slidenum">
              <a:rPr lang="pl-PL" altLang="pl-PL"/>
              <a:pPr>
                <a:defRPr/>
              </a:pPr>
              <a:t>‹#›</a:t>
            </a:fld>
            <a:endParaRPr lang="pl-PL" altLang="pl-PL"/>
          </a:p>
        </p:txBody>
      </p:sp>
    </p:spTree>
  </p:cSld>
  <p:clrMap bg1="lt1" tx1="dk1" bg2="lt2" tx2="dk2" accent1="accent1" accent2="accent2" accent3="accent3" accent4="accent4" accent5="accent5" accent6="accent6" hlink="hlink" folHlink="folHlink"/>
  <p:sldLayoutIdLst>
    <p:sldLayoutId id="2147485538" r:id="rId1"/>
    <p:sldLayoutId id="2147485539" r:id="rId2"/>
    <p:sldLayoutId id="2147485540" r:id="rId3"/>
    <p:sldLayoutId id="2147485541" r:id="rId4"/>
    <p:sldLayoutId id="2147485542" r:id="rId5"/>
    <p:sldLayoutId id="2147485543" r:id="rId6"/>
    <p:sldLayoutId id="2147485544" r:id="rId7"/>
    <p:sldLayoutId id="2147485545" r:id="rId8"/>
    <p:sldLayoutId id="2147485546" r:id="rId9"/>
    <p:sldLayoutId id="2147485547" r:id="rId10"/>
    <p:sldLayoutId id="2147485548" r:id="rId11"/>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6670675" y="3894667"/>
            <a:ext cx="2470456" cy="2658533"/>
            <a:chOff x="6687077" y="3259666"/>
            <a:chExt cx="2981857" cy="3208867"/>
          </a:xfrm>
        </p:grpSpPr>
        <p:cxnSp>
          <p:nvCxnSpPr>
            <p:cNvPr id="8" name="Straight Connector 7"/>
            <p:cNvCxnSpPr/>
            <p:nvPr/>
          </p:nvCxnSpPr>
          <p:spPr>
            <a:xfrm flipH="1">
              <a:off x="8756120" y="3259666"/>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6687077" y="3486677"/>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7772400" y="3581400"/>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7923214" y="3433394"/>
              <a:ext cx="1739738" cy="173974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8398935" y="3985317"/>
              <a:ext cx="1264017" cy="1264016"/>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533400" y="4495800"/>
            <a:ext cx="6554867" cy="1524000"/>
          </a:xfrm>
          <a:prstGeom prst="rect">
            <a:avLst/>
          </a:prstGeom>
          <a:effectLst/>
        </p:spPr>
        <p:txBody>
          <a:bodyPr vert="horz" lIns="91440" tIns="45720" rIns="91440" bIns="45720" rtlCol="0" anchor="ctr">
            <a:normAutofit/>
          </a:bodyPr>
          <a:lstStyle/>
          <a:p>
            <a:r>
              <a:rPr lang="pl-PL"/>
              <a:t>Kliknij, aby edytować styl</a:t>
            </a:r>
            <a:endParaRPr lang="en-US" dirty="0"/>
          </a:p>
        </p:txBody>
      </p:sp>
      <p:sp>
        <p:nvSpPr>
          <p:cNvPr id="3" name="Text Placeholder 2"/>
          <p:cNvSpPr>
            <a:spLocks noGrp="1"/>
          </p:cNvSpPr>
          <p:nvPr>
            <p:ph type="body" idx="1"/>
          </p:nvPr>
        </p:nvSpPr>
        <p:spPr>
          <a:xfrm>
            <a:off x="533400" y="533401"/>
            <a:ext cx="6554867" cy="3767670"/>
          </a:xfrm>
          <a:prstGeom prst="rect">
            <a:avLst/>
          </a:prstGeom>
        </p:spPr>
        <p:txBody>
          <a:bodyPr vert="horz" lIns="91440" tIns="45720" rIns="91440" bIns="45720" rtlCol="0" anchor="ctr">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a:off x="7430245" y="6172203"/>
            <a:ext cx="1200463"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dirty="0"/>
              <a:pPr/>
              <a:t>11/28/2019</a:t>
            </a:fld>
            <a:endParaRPr lang="en-US" dirty="0"/>
          </a:p>
        </p:txBody>
      </p:sp>
      <p:sp>
        <p:nvSpPr>
          <p:cNvPr id="5" name="Footer Placeholder 4"/>
          <p:cNvSpPr>
            <a:spLocks noGrp="1"/>
          </p:cNvSpPr>
          <p:nvPr>
            <p:ph type="ftr" sz="quarter" idx="3"/>
          </p:nvPr>
        </p:nvSpPr>
        <p:spPr>
          <a:xfrm>
            <a:off x="533400" y="6172200"/>
            <a:ext cx="5811724"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7774426" y="5578478"/>
            <a:ext cx="856907" cy="669925"/>
          </a:xfrm>
          <a:prstGeom prst="rect">
            <a:avLst/>
          </a:prstGeom>
        </p:spPr>
        <p:txBody>
          <a:bodyPr vert="horz" lIns="91440" tIns="45720" rIns="91440" bIns="45720" rtlCol="0" anchor="b"/>
          <a:lstStyle>
            <a:lvl1pPr algn="r">
              <a:defRPr sz="2800" b="0" i="0">
                <a:solidFill>
                  <a:schemeClr val="bg2">
                    <a:lumMod val="50000"/>
                  </a:schemeClr>
                </a:solidFill>
                <a:effectLst/>
                <a:latin typeface="+mn-lt"/>
              </a:defRPr>
            </a:lvl1pPr>
          </a:lstStyle>
          <a:p>
            <a:fld id="{D57F1E4F-1CFF-5643-939E-217C01CDF565}" type="slidenum">
              <a:rPr lang="en-US" dirty="0"/>
              <a:pPr/>
              <a:t>‹#›</a:t>
            </a:fld>
            <a:endParaRPr lang="en-US" dirty="0"/>
          </a:p>
        </p:txBody>
      </p:sp>
      <p:sp>
        <p:nvSpPr>
          <p:cNvPr id="13" name="Line 5">
            <a:extLst>
              <a:ext uri="{FF2B5EF4-FFF2-40B4-BE49-F238E27FC236}">
                <a16:creationId xmlns:a16="http://schemas.microsoft.com/office/drawing/2014/main" id="{13E68268-BB98-46D5-94ED-09A71A5192FD}"/>
              </a:ext>
            </a:extLst>
          </p:cNvPr>
          <p:cNvSpPr>
            <a:spLocks noChangeShapeType="1"/>
          </p:cNvSpPr>
          <p:nvPr userDrawn="1"/>
        </p:nvSpPr>
        <p:spPr bwMode="auto">
          <a:xfrm flipV="1">
            <a:off x="611188" y="6380163"/>
            <a:ext cx="7924800" cy="0"/>
          </a:xfrm>
          <a:prstGeom prst="line">
            <a:avLst/>
          </a:prstGeom>
          <a:noFill/>
          <a:ln w="31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l-PL"/>
          </a:p>
        </p:txBody>
      </p:sp>
      <p:sp>
        <p:nvSpPr>
          <p:cNvPr id="14" name="Line 15">
            <a:extLst>
              <a:ext uri="{FF2B5EF4-FFF2-40B4-BE49-F238E27FC236}">
                <a16:creationId xmlns:a16="http://schemas.microsoft.com/office/drawing/2014/main" id="{F39DCD3C-D1E0-458C-890F-B3046535F3A2}"/>
              </a:ext>
            </a:extLst>
          </p:cNvPr>
          <p:cNvSpPr>
            <a:spLocks noChangeShapeType="1"/>
          </p:cNvSpPr>
          <p:nvPr userDrawn="1"/>
        </p:nvSpPr>
        <p:spPr bwMode="auto">
          <a:xfrm>
            <a:off x="611188" y="6308725"/>
            <a:ext cx="7921625" cy="0"/>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l-PL"/>
          </a:p>
        </p:txBody>
      </p:sp>
      <p:sp>
        <p:nvSpPr>
          <p:cNvPr id="15" name="Rectangle 16">
            <a:extLst>
              <a:ext uri="{FF2B5EF4-FFF2-40B4-BE49-F238E27FC236}">
                <a16:creationId xmlns:a16="http://schemas.microsoft.com/office/drawing/2014/main" id="{5E6B6964-ED9C-4F50-8B1C-AAE8F41F2801}"/>
              </a:ext>
            </a:extLst>
          </p:cNvPr>
          <p:cNvSpPr>
            <a:spLocks noChangeArrowheads="1"/>
          </p:cNvSpPr>
          <p:nvPr userDrawn="1"/>
        </p:nvSpPr>
        <p:spPr bwMode="auto">
          <a:xfrm>
            <a:off x="539750" y="6453188"/>
            <a:ext cx="24479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pl-PL" altLang="pl-PL" sz="1000" dirty="0">
                <a:latin typeface="Tahoma" pitchFamily="34" charset="0"/>
              </a:rPr>
              <a:t>Wersja 1 </a:t>
            </a:r>
          </a:p>
        </p:txBody>
      </p:sp>
      <p:sp>
        <p:nvSpPr>
          <p:cNvPr id="16" name="Rectangle 17">
            <a:extLst>
              <a:ext uri="{FF2B5EF4-FFF2-40B4-BE49-F238E27FC236}">
                <a16:creationId xmlns:a16="http://schemas.microsoft.com/office/drawing/2014/main" id="{E0D51C01-9E42-4AE4-8733-812AB6557DE4}"/>
              </a:ext>
            </a:extLst>
          </p:cNvPr>
          <p:cNvSpPr>
            <a:spLocks noChangeArrowheads="1"/>
          </p:cNvSpPr>
          <p:nvPr userDrawn="1"/>
        </p:nvSpPr>
        <p:spPr bwMode="auto">
          <a:xfrm>
            <a:off x="3132138" y="6453188"/>
            <a:ext cx="37449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en-US" altLang="pl-PL" sz="1200">
                <a:latin typeface="Verdana" pitchFamily="34" charset="0"/>
              </a:rPr>
              <a:t>©</a:t>
            </a:r>
            <a:r>
              <a:rPr lang="pl-PL" altLang="pl-PL" sz="1200">
                <a:latin typeface="Verdana" pitchFamily="34" charset="0"/>
              </a:rPr>
              <a:t> Centrum Certyfikacji Jakości WAT</a:t>
            </a:r>
          </a:p>
        </p:txBody>
      </p:sp>
      <p:sp>
        <p:nvSpPr>
          <p:cNvPr id="17" name="Rectangle 18">
            <a:extLst>
              <a:ext uri="{FF2B5EF4-FFF2-40B4-BE49-F238E27FC236}">
                <a16:creationId xmlns:a16="http://schemas.microsoft.com/office/drawing/2014/main" id="{8FE31447-72A5-4F4E-83AF-886E10DC7D66}"/>
              </a:ext>
            </a:extLst>
          </p:cNvPr>
          <p:cNvSpPr>
            <a:spLocks noChangeArrowheads="1"/>
          </p:cNvSpPr>
          <p:nvPr userDrawn="1"/>
        </p:nvSpPr>
        <p:spPr bwMode="auto">
          <a:xfrm>
            <a:off x="6769100" y="6453188"/>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defRPr/>
            </a:pPr>
            <a:fld id="{7D0D8942-3E4B-46A7-8257-749BF82C3F06}" type="slidenum">
              <a:rPr lang="pl-PL" altLang="pl-PL" sz="1200" smtClean="0">
                <a:latin typeface="Verdana" panose="020B0604030504040204" pitchFamily="34" charset="0"/>
              </a:rPr>
              <a:pPr algn="r" eaLnBrk="1" hangingPunct="1">
                <a:defRPr/>
              </a:pPr>
              <a:t>‹#›</a:t>
            </a:fld>
            <a:endParaRPr lang="pl-PL" altLang="pl-PL" sz="1200">
              <a:latin typeface="Verdana" panose="020B0604030504040204" pitchFamily="34" charset="0"/>
            </a:endParaRPr>
          </a:p>
        </p:txBody>
      </p:sp>
    </p:spTree>
    <p:extLst>
      <p:ext uri="{BB962C8B-B14F-4D97-AF65-F5344CB8AC3E}">
        <p14:creationId xmlns:p14="http://schemas.microsoft.com/office/powerpoint/2010/main" val="2195369890"/>
      </p:ext>
    </p:extLst>
  </p:cSld>
  <p:clrMap bg1="dk1" tx1="lt1" bg2="dk2" tx2="lt2" accent1="accent1" accent2="accent2" accent3="accent3" accent4="accent4" accent5="accent5" accent6="accent6" hlink="hlink" folHlink="folHlink"/>
  <p:sldLayoutIdLst>
    <p:sldLayoutId id="2147485551" r:id="rId1"/>
    <p:sldLayoutId id="2147485552" r:id="rId2"/>
    <p:sldLayoutId id="2147485553" r:id="rId3"/>
    <p:sldLayoutId id="2147485554" r:id="rId4"/>
    <p:sldLayoutId id="2147485555" r:id="rId5"/>
    <p:sldLayoutId id="2147485556" r:id="rId6"/>
    <p:sldLayoutId id="2147485557" r:id="rId7"/>
    <p:sldLayoutId id="2147485558" r:id="rId8"/>
    <p:sldLayoutId id="2147485559" r:id="rId9"/>
    <p:sldLayoutId id="2147485560" r:id="rId10"/>
    <p:sldLayoutId id="2147485561" r:id="rId11"/>
    <p:sldLayoutId id="2147485562" r:id="rId12"/>
    <p:sldLayoutId id="2147485563" r:id="rId13"/>
    <p:sldLayoutId id="2147485564" r:id="rId14"/>
    <p:sldLayoutId id="2147485565" r:id="rId15"/>
    <p:sldLayoutId id="2147485566" r:id="rId16"/>
    <p:sldLayoutId id="2147485567" r:id="rId17"/>
  </p:sldLayoutIdLst>
  <p:hf sldNum="0" hdr="0" ftr="0" dt="0"/>
  <p:txStyles>
    <p:title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3.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4.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7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4.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7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4.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7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4.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0.xml"/><Relationship Id="rId1" Type="http://schemas.openxmlformats.org/officeDocument/2006/relationships/slideLayout" Target="../slideLayouts/slideLayout7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4.xml"/></Relationships>
</file>

<file path=ppt/slides/_rels/slide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6.xml"/><Relationship Id="rId1" Type="http://schemas.openxmlformats.org/officeDocument/2006/relationships/slideLayout" Target="../slideLayouts/slideLayout74.xml"/></Relationships>
</file>

<file path=ppt/slides/_rels/slide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7.xml"/><Relationship Id="rId1" Type="http://schemas.openxmlformats.org/officeDocument/2006/relationships/slideLayout" Target="../slideLayouts/slideLayout74.xml"/></Relationships>
</file>

<file path=ppt/slides/_rels/slide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8.xml"/><Relationship Id="rId1" Type="http://schemas.openxmlformats.org/officeDocument/2006/relationships/slideLayout" Target="../slideLayouts/slideLayout7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4.xml"/></Relationships>
</file>

<file path=ppt/slides/_rels/slide4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5.xml"/><Relationship Id="rId1" Type="http://schemas.openxmlformats.org/officeDocument/2006/relationships/slideLayout" Target="../slideLayouts/slideLayout7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4.xml"/></Relationships>
</file>

<file path=ppt/slides/_rels/slide5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2.xml"/><Relationship Id="rId1" Type="http://schemas.openxmlformats.org/officeDocument/2006/relationships/slideLayout" Target="../slideLayouts/slideLayout74.xml"/></Relationships>
</file>

<file path=ppt/slides/_rels/slide5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3.xml"/><Relationship Id="rId1" Type="http://schemas.openxmlformats.org/officeDocument/2006/relationships/slideLayout" Target="../slideLayouts/slideLayout74.xml"/></Relationships>
</file>

<file path=ppt/slides/_rels/slide5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4.xml"/><Relationship Id="rId1" Type="http://schemas.openxmlformats.org/officeDocument/2006/relationships/slideLayout" Target="../slideLayouts/slideLayout7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4.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4.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4.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4.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4.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4.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74.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7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4.xml"/></Relationships>
</file>

<file path=ppt/slides/_rels/slide70.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74.xml"/></Relationships>
</file>

<file path=ppt/slides/_rels/slide7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0.xml"/><Relationship Id="rId1" Type="http://schemas.openxmlformats.org/officeDocument/2006/relationships/slideLayout" Target="../slideLayouts/slideLayout73.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7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2F7A1C98-D7C0-472E-A3E3-7CDD083E4810}"/>
              </a:ext>
            </a:extLst>
          </p:cNvPr>
          <p:cNvSpPr>
            <a:spLocks noGrp="1" noChangeArrowheads="1"/>
          </p:cNvSpPr>
          <p:nvPr>
            <p:ph type="ctrTitle"/>
          </p:nvPr>
        </p:nvSpPr>
        <p:spPr>
          <a:xfrm>
            <a:off x="0" y="3284984"/>
            <a:ext cx="9144000" cy="1587500"/>
          </a:xfrm>
        </p:spPr>
        <p:txBody>
          <a:bodyPr>
            <a:normAutofit fontScale="90000"/>
          </a:bodyPr>
          <a:lstStyle/>
          <a:p>
            <a:pPr algn="ctr" eaLnBrk="1" hangingPunct="1">
              <a:defRPr/>
            </a:pPr>
            <a:br>
              <a:rPr lang="pl-PL" b="1" dirty="0">
                <a:solidFill>
                  <a:srgbClr val="000066"/>
                </a:solidFill>
                <a:effectLst>
                  <a:outerShdw blurRad="38100" dist="38100" dir="2700000" algn="tl">
                    <a:srgbClr val="C0C0C0"/>
                  </a:outerShdw>
                </a:effectLst>
              </a:rPr>
            </a:br>
            <a:br>
              <a:rPr lang="pl-PL" b="1" dirty="0">
                <a:solidFill>
                  <a:srgbClr val="000066"/>
                </a:solidFill>
                <a:effectLst>
                  <a:outerShdw blurRad="38100" dist="38100" dir="2700000" algn="tl">
                    <a:srgbClr val="C0C0C0"/>
                  </a:outerShdw>
                </a:effectLst>
              </a:rPr>
            </a:br>
            <a:r>
              <a:rPr lang="pl-PL" b="1" dirty="0">
                <a:solidFill>
                  <a:srgbClr val="000066"/>
                </a:solidFill>
                <a:effectLst>
                  <a:outerShdw blurRad="38100" dist="38100" dir="2700000" algn="tl">
                    <a:srgbClr val="C0C0C0"/>
                  </a:outerShdw>
                </a:effectLst>
              </a:rPr>
              <a:t>Doskonalenie systemu zarządzania przez praktyczne wykorzystanie norm ISO - przykłady dobrych praktyk z UE</a:t>
            </a:r>
            <a:endParaRPr lang="pl-PL" altLang="pl-PL" sz="2600" dirty="0"/>
          </a:p>
        </p:txBody>
      </p:sp>
      <p:sp>
        <p:nvSpPr>
          <p:cNvPr id="11" name="Rectangle 2">
            <a:extLst>
              <a:ext uri="{FF2B5EF4-FFF2-40B4-BE49-F238E27FC236}">
                <a16:creationId xmlns:a16="http://schemas.microsoft.com/office/drawing/2014/main" id="{F37E76F1-23CA-4C25-9E70-CC024657921F}"/>
              </a:ext>
            </a:extLst>
          </p:cNvPr>
          <p:cNvSpPr txBox="1">
            <a:spLocks noChangeArrowheads="1"/>
          </p:cNvSpPr>
          <p:nvPr/>
        </p:nvSpPr>
        <p:spPr bwMode="auto">
          <a:xfrm>
            <a:off x="3421063" y="5805488"/>
            <a:ext cx="2446337" cy="36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lgn="l" rtl="0" eaLnBrk="0" fontAlgn="base" hangingPunct="0">
              <a:spcBef>
                <a:spcPct val="0"/>
              </a:spcBef>
              <a:spcAft>
                <a:spcPct val="0"/>
              </a:spcAft>
              <a:defRPr sz="3200">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Arial" charset="0"/>
                <a:cs typeface="Arial" charset="0"/>
              </a:defRPr>
            </a:lvl2pPr>
            <a:lvl3pPr algn="l" rtl="0" eaLnBrk="0" fontAlgn="base" hangingPunct="0">
              <a:spcBef>
                <a:spcPct val="0"/>
              </a:spcBef>
              <a:spcAft>
                <a:spcPct val="0"/>
              </a:spcAft>
              <a:defRPr sz="3000">
                <a:solidFill>
                  <a:schemeClr val="tx2"/>
                </a:solidFill>
                <a:latin typeface="Arial" charset="0"/>
                <a:cs typeface="Arial" charset="0"/>
              </a:defRPr>
            </a:lvl3pPr>
            <a:lvl4pPr algn="l" rtl="0" eaLnBrk="0" fontAlgn="base" hangingPunct="0">
              <a:spcBef>
                <a:spcPct val="0"/>
              </a:spcBef>
              <a:spcAft>
                <a:spcPct val="0"/>
              </a:spcAft>
              <a:defRPr sz="3000">
                <a:solidFill>
                  <a:schemeClr val="tx2"/>
                </a:solidFill>
                <a:latin typeface="Arial" charset="0"/>
                <a:cs typeface="Arial" charset="0"/>
              </a:defRPr>
            </a:lvl4pPr>
            <a:lvl5pPr algn="l" rtl="0" eaLnBrk="0" fontAlgn="base" hangingPunct="0">
              <a:spcBef>
                <a:spcPct val="0"/>
              </a:spcBef>
              <a:spcAft>
                <a:spcPct val="0"/>
              </a:spcAft>
              <a:defRPr sz="3000">
                <a:solidFill>
                  <a:schemeClr val="tx2"/>
                </a:solidFill>
                <a:latin typeface="Arial" charset="0"/>
                <a:cs typeface="Arial" charset="0"/>
              </a:defRPr>
            </a:lvl5pPr>
            <a:lvl6pPr marL="457200" algn="l" rtl="0" fontAlgn="base">
              <a:spcBef>
                <a:spcPct val="0"/>
              </a:spcBef>
              <a:spcAft>
                <a:spcPct val="0"/>
              </a:spcAft>
              <a:defRPr sz="3000">
                <a:solidFill>
                  <a:schemeClr val="tx2"/>
                </a:solidFill>
                <a:latin typeface="Arial" charset="0"/>
                <a:cs typeface="Arial" charset="0"/>
              </a:defRPr>
            </a:lvl6pPr>
            <a:lvl7pPr marL="914400" algn="l" rtl="0" fontAlgn="base">
              <a:spcBef>
                <a:spcPct val="0"/>
              </a:spcBef>
              <a:spcAft>
                <a:spcPct val="0"/>
              </a:spcAft>
              <a:defRPr sz="3000">
                <a:solidFill>
                  <a:schemeClr val="tx2"/>
                </a:solidFill>
                <a:latin typeface="Arial" charset="0"/>
                <a:cs typeface="Arial" charset="0"/>
              </a:defRPr>
            </a:lvl7pPr>
            <a:lvl8pPr marL="1371600" algn="l" rtl="0" fontAlgn="base">
              <a:spcBef>
                <a:spcPct val="0"/>
              </a:spcBef>
              <a:spcAft>
                <a:spcPct val="0"/>
              </a:spcAft>
              <a:defRPr sz="3000">
                <a:solidFill>
                  <a:schemeClr val="tx2"/>
                </a:solidFill>
                <a:latin typeface="Arial" charset="0"/>
                <a:cs typeface="Arial" charset="0"/>
              </a:defRPr>
            </a:lvl8pPr>
            <a:lvl9pPr marL="1828800" algn="l" rtl="0" fontAlgn="base">
              <a:spcBef>
                <a:spcPct val="0"/>
              </a:spcBef>
              <a:spcAft>
                <a:spcPct val="0"/>
              </a:spcAft>
              <a:defRPr sz="3000">
                <a:solidFill>
                  <a:schemeClr val="tx2"/>
                </a:solidFill>
                <a:latin typeface="Arial" charset="0"/>
                <a:cs typeface="Arial" charset="0"/>
              </a:defRPr>
            </a:lvl9pPr>
          </a:lstStyle>
          <a:p>
            <a:pPr algn="r" eaLnBrk="1" hangingPunct="1">
              <a:defRPr/>
            </a:pPr>
            <a:endParaRPr lang="pl-PL" altLang="pl-PL" sz="1400" b="1" kern="0" dirty="0"/>
          </a:p>
        </p:txBody>
      </p:sp>
      <p:pic>
        <p:nvPicPr>
          <p:cNvPr id="10245" name="Obraz 4">
            <a:extLst>
              <a:ext uri="{FF2B5EF4-FFF2-40B4-BE49-F238E27FC236}">
                <a16:creationId xmlns:a16="http://schemas.microsoft.com/office/drawing/2014/main" id="{68AECAF1-2E4B-46E8-B9CD-90F324F384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9" y="193675"/>
            <a:ext cx="1076347" cy="140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Obraz 2" descr="Obraz zawierający pomieszczenie, żywność, rysunek&#10;&#10;Opis wygenerowany automatycznie">
            <a:extLst>
              <a:ext uri="{FF2B5EF4-FFF2-40B4-BE49-F238E27FC236}">
                <a16:creationId xmlns:a16="http://schemas.microsoft.com/office/drawing/2014/main" id="{26E35890-D7CE-43DD-8846-B32748D69CF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06173" y="193675"/>
            <a:ext cx="1404000" cy="1404000"/>
          </a:xfrm>
          <a:prstGeom prst="rect">
            <a:avLst/>
          </a:prstGeom>
        </p:spPr>
      </p:pic>
      <p:pic>
        <p:nvPicPr>
          <p:cNvPr id="5" name="Obraz 4" descr="Obraz zawierający żywność&#10;&#10;Opis wygenerowany automatycznie">
            <a:extLst>
              <a:ext uri="{FF2B5EF4-FFF2-40B4-BE49-F238E27FC236}">
                <a16:creationId xmlns:a16="http://schemas.microsoft.com/office/drawing/2014/main" id="{DEC49D90-7404-49CE-8992-BFA5664128B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60611" y="193675"/>
            <a:ext cx="1404000" cy="14040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4" name="Rectangle 73">
            <a:extLst>
              <a:ext uri="{FF2B5EF4-FFF2-40B4-BE49-F238E27FC236}">
                <a16:creationId xmlns:a16="http://schemas.microsoft.com/office/drawing/2014/main" id="{781BBDC9-2DC6-4959-AC3D-49A5DCB05D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rostokąt 2">
            <a:extLst>
              <a:ext uri="{FF2B5EF4-FFF2-40B4-BE49-F238E27FC236}">
                <a16:creationId xmlns:a16="http://schemas.microsoft.com/office/drawing/2014/main" id="{2D5C9B06-CFBA-4364-AFD9-550D9066A87E}"/>
              </a:ext>
            </a:extLst>
          </p:cNvPr>
          <p:cNvSpPr/>
          <p:nvPr/>
        </p:nvSpPr>
        <p:spPr>
          <a:xfrm>
            <a:off x="513159" y="685800"/>
            <a:ext cx="3565922" cy="5410200"/>
          </a:xfrm>
          <a:prstGeom prst="rect">
            <a:avLst/>
          </a:prstGeom>
        </p:spPr>
        <p:txBody>
          <a:bodyPr vert="horz" lIns="91440" tIns="45720" rIns="91440" bIns="45720" rtlCol="0" anchor="ctr">
            <a:normAutofit/>
          </a:bodyPr>
          <a:lstStyle/>
          <a:p>
            <a:pPr defTabSz="457200" eaLnBrk="1" hangingPunct="1">
              <a:spcBef>
                <a:spcPct val="20000"/>
              </a:spcBef>
              <a:spcAft>
                <a:spcPts val="600"/>
              </a:spcAft>
              <a:buClr>
                <a:schemeClr val="tx1"/>
              </a:buClr>
              <a:buSzPct val="80000"/>
              <a:buFont typeface="Wingdings 3" panose="05040102010807070707" pitchFamily="18" charset="2"/>
              <a:buChar char=""/>
            </a:pPr>
            <a:r>
              <a:rPr lang="en-US" sz="1600">
                <a:latin typeface="+mn-lt"/>
                <a:cs typeface="+mn-cs"/>
              </a:rPr>
              <a:t>Międzynarodowe standardy ISO są publikowane w oparciu o dialog obejmujący strony zainteresowane:</a:t>
            </a:r>
          </a:p>
          <a:p>
            <a:pPr marL="342900" indent="-342900" defTabSz="457200" eaLnBrk="1" hangingPunct="1">
              <a:spcBef>
                <a:spcPct val="20000"/>
              </a:spcBef>
              <a:spcAft>
                <a:spcPts val="600"/>
              </a:spcAft>
              <a:buClr>
                <a:schemeClr val="tx1"/>
              </a:buClr>
              <a:buSzPct val="80000"/>
              <a:buFont typeface="Wingdings 3" panose="05040102010807070707" pitchFamily="18" charset="2"/>
              <a:buChar char=""/>
            </a:pPr>
            <a:r>
              <a:rPr lang="en-US" sz="1600">
                <a:latin typeface="+mn-lt"/>
                <a:cs typeface="+mn-cs"/>
              </a:rPr>
              <a:t>Organizacje standaryzacyjne,</a:t>
            </a:r>
          </a:p>
          <a:p>
            <a:pPr marL="342900" indent="-342900" defTabSz="457200" eaLnBrk="1" hangingPunct="1">
              <a:spcBef>
                <a:spcPct val="20000"/>
              </a:spcBef>
              <a:spcAft>
                <a:spcPts val="600"/>
              </a:spcAft>
              <a:buClr>
                <a:schemeClr val="tx1"/>
              </a:buClr>
              <a:buSzPct val="80000"/>
              <a:buFont typeface="Wingdings 3" panose="05040102010807070707" pitchFamily="18" charset="2"/>
              <a:buChar char=""/>
            </a:pPr>
            <a:r>
              <a:rPr lang="en-US" sz="1600">
                <a:latin typeface="+mn-lt"/>
                <a:cs typeface="+mn-cs"/>
              </a:rPr>
              <a:t>Organizacje non profit,</a:t>
            </a:r>
          </a:p>
          <a:p>
            <a:pPr marL="342900" indent="-342900" defTabSz="457200" eaLnBrk="1" hangingPunct="1">
              <a:spcBef>
                <a:spcPct val="20000"/>
              </a:spcBef>
              <a:spcAft>
                <a:spcPts val="600"/>
              </a:spcAft>
              <a:buClr>
                <a:schemeClr val="tx1"/>
              </a:buClr>
              <a:buSzPct val="80000"/>
              <a:buFont typeface="Wingdings 3" panose="05040102010807070707" pitchFamily="18" charset="2"/>
              <a:buChar char=""/>
            </a:pPr>
            <a:r>
              <a:rPr lang="en-US" sz="1600">
                <a:latin typeface="+mn-lt"/>
                <a:cs typeface="+mn-cs"/>
              </a:rPr>
              <a:t>Związki handlowe,</a:t>
            </a:r>
          </a:p>
          <a:p>
            <a:pPr marL="342900" indent="-342900" defTabSz="457200" eaLnBrk="1" hangingPunct="1">
              <a:spcBef>
                <a:spcPct val="20000"/>
              </a:spcBef>
              <a:spcAft>
                <a:spcPts val="600"/>
              </a:spcAft>
              <a:buClr>
                <a:schemeClr val="tx1"/>
              </a:buClr>
              <a:buSzPct val="80000"/>
              <a:buFont typeface="Wingdings 3" panose="05040102010807070707" pitchFamily="18" charset="2"/>
              <a:buChar char=""/>
            </a:pPr>
            <a:r>
              <a:rPr lang="en-US" sz="1600">
                <a:latin typeface="+mn-lt"/>
                <a:cs typeface="+mn-cs"/>
              </a:rPr>
              <a:t>Stowarzyszenia organizacji </a:t>
            </a:r>
          </a:p>
          <a:p>
            <a:pPr marL="342900" indent="-342900" defTabSz="457200" eaLnBrk="1" hangingPunct="1">
              <a:spcBef>
                <a:spcPct val="20000"/>
              </a:spcBef>
              <a:spcAft>
                <a:spcPts val="600"/>
              </a:spcAft>
              <a:buClr>
                <a:schemeClr val="tx1"/>
              </a:buClr>
              <a:buSzPct val="80000"/>
              <a:buFont typeface="Wingdings 3" panose="05040102010807070707" pitchFamily="18" charset="2"/>
              <a:buChar char=""/>
            </a:pPr>
            <a:r>
              <a:rPr lang="en-US" sz="1600">
                <a:latin typeface="+mn-lt"/>
                <a:cs typeface="+mn-cs"/>
              </a:rPr>
              <a:t>Jednostki oceny zgodności oraz jednostki akredytujące</a:t>
            </a:r>
          </a:p>
          <a:p>
            <a:pPr marL="342900" indent="-342900" defTabSz="457200" eaLnBrk="1" hangingPunct="1">
              <a:spcBef>
                <a:spcPct val="20000"/>
              </a:spcBef>
              <a:spcAft>
                <a:spcPts val="600"/>
              </a:spcAft>
              <a:buClr>
                <a:schemeClr val="tx1"/>
              </a:buClr>
              <a:buSzPct val="80000"/>
              <a:buFont typeface="Wingdings 3" panose="05040102010807070707" pitchFamily="18" charset="2"/>
              <a:buChar char=""/>
            </a:pPr>
            <a:r>
              <a:rPr lang="en-US" sz="1600">
                <a:latin typeface="+mn-lt"/>
                <a:cs typeface="+mn-cs"/>
              </a:rPr>
              <a:t>Przedsiębiorstwa</a:t>
            </a:r>
          </a:p>
          <a:p>
            <a:pPr marL="342900" indent="-342900" defTabSz="457200" eaLnBrk="1" hangingPunct="1">
              <a:spcBef>
                <a:spcPct val="20000"/>
              </a:spcBef>
              <a:spcAft>
                <a:spcPts val="600"/>
              </a:spcAft>
              <a:buClr>
                <a:schemeClr val="tx1"/>
              </a:buClr>
              <a:buSzPct val="80000"/>
              <a:buFont typeface="Wingdings 3" panose="05040102010807070707" pitchFamily="18" charset="2"/>
              <a:buChar char=""/>
            </a:pPr>
            <a:r>
              <a:rPr lang="en-US" sz="1600">
                <a:latin typeface="+mn-lt"/>
                <a:cs typeface="+mn-cs"/>
              </a:rPr>
              <a:t>….</a:t>
            </a:r>
          </a:p>
          <a:p>
            <a:pPr marL="342900" indent="-342900" defTabSz="457200" eaLnBrk="1" hangingPunct="1">
              <a:spcBef>
                <a:spcPct val="20000"/>
              </a:spcBef>
              <a:spcAft>
                <a:spcPts val="600"/>
              </a:spcAft>
              <a:buClr>
                <a:schemeClr val="tx1"/>
              </a:buClr>
              <a:buSzPct val="80000"/>
              <a:buFont typeface="Wingdings 3" panose="05040102010807070707" pitchFamily="18" charset="2"/>
              <a:buChar char=""/>
            </a:pPr>
            <a:endParaRPr lang="en-US" sz="1600">
              <a:latin typeface="+mn-lt"/>
              <a:cs typeface="+mn-cs"/>
            </a:endParaRPr>
          </a:p>
        </p:txBody>
      </p:sp>
      <p:sp>
        <p:nvSpPr>
          <p:cNvPr id="76" name="Rectangle 75">
            <a:extLst>
              <a:ext uri="{FF2B5EF4-FFF2-40B4-BE49-F238E27FC236}">
                <a16:creationId xmlns:a16="http://schemas.microsoft.com/office/drawing/2014/main" id="{08452CCF-4A27-488A-AAF4-424933CFC9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1999" y="0"/>
            <a:ext cx="3493009" cy="6858000"/>
          </a:xfrm>
          <a:prstGeom prst="rect">
            <a:avLst/>
          </a:prstGeom>
          <a:solidFill>
            <a:schemeClr val="bg2">
              <a:lumMod val="75000"/>
            </a:schemeClr>
          </a:solidFill>
          <a:ln>
            <a:noFill/>
          </a:ln>
          <a:effectLst/>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endParaRPr lang="en-US"/>
          </a:p>
        </p:txBody>
      </p:sp>
      <p:sp>
        <p:nvSpPr>
          <p:cNvPr id="12293" name="Rectangle 5">
            <a:extLst>
              <a:ext uri="{FF2B5EF4-FFF2-40B4-BE49-F238E27FC236}">
                <a16:creationId xmlns:a16="http://schemas.microsoft.com/office/drawing/2014/main" id="{36DAB7D8-F95F-4CBF-8438-078D21740F2B}"/>
              </a:ext>
            </a:extLst>
          </p:cNvPr>
          <p:cNvSpPr>
            <a:spLocks noGrp="1" noChangeArrowheads="1"/>
          </p:cNvSpPr>
          <p:nvPr>
            <p:ph type="title"/>
          </p:nvPr>
        </p:nvSpPr>
        <p:spPr>
          <a:xfrm>
            <a:off x="4996542" y="685800"/>
            <a:ext cx="2694215" cy="5308599"/>
          </a:xfrm>
        </p:spPr>
        <p:txBody>
          <a:bodyPr vert="horz" lIns="91440" tIns="45720" rIns="91440" bIns="45720" rtlCol="0" anchor="ctr">
            <a:normAutofit/>
          </a:bodyPr>
          <a:lstStyle/>
          <a:p>
            <a:r>
              <a:rPr lang="en-US" altLang="pl-PL" sz="2000"/>
              <a:t>Teoretyczne podstawy zintegrowanego systemu zarządzania</a:t>
            </a:r>
          </a:p>
        </p:txBody>
      </p:sp>
      <p:sp>
        <p:nvSpPr>
          <p:cNvPr id="78" name="Rectangle 77">
            <a:extLst>
              <a:ext uri="{FF2B5EF4-FFF2-40B4-BE49-F238E27FC236}">
                <a16:creationId xmlns:a16="http://schemas.microsoft.com/office/drawing/2014/main" id="{4B74BB55-8517-4CFE-9389-81D0E6F81F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65008" y="0"/>
            <a:ext cx="1078992" cy="6858000"/>
          </a:xfrm>
          <a:prstGeom prst="rect">
            <a:avLst/>
          </a:prstGeom>
          <a:solidFill>
            <a:schemeClr val="bg2">
              <a:lumMod val="50000"/>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grpSp>
        <p:nvGrpSpPr>
          <p:cNvPr id="80" name="Group 79">
            <a:extLst>
              <a:ext uri="{FF2B5EF4-FFF2-40B4-BE49-F238E27FC236}">
                <a16:creationId xmlns:a16="http://schemas.microsoft.com/office/drawing/2014/main" id="{543190CD-45FC-4DE0-B596-17D4DE53E97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76966" y="3770390"/>
            <a:ext cx="1064655" cy="1660354"/>
            <a:chOff x="10292292" y="2963333"/>
            <a:chExt cx="1896535" cy="2218267"/>
          </a:xfrm>
        </p:grpSpPr>
        <p:cxnSp>
          <p:nvCxnSpPr>
            <p:cNvPr id="81" name="Straight Connector 80">
              <a:extLst>
                <a:ext uri="{FF2B5EF4-FFF2-40B4-BE49-F238E27FC236}">
                  <a16:creationId xmlns:a16="http://schemas.microsoft.com/office/drawing/2014/main" id="{3BD4334C-2554-4361-8CFF-394E624CF4A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rgbClr val="FFFFFF">
                  <a:alpha val="70000"/>
                </a:srgbClr>
              </a:solidFill>
            </a:ln>
          </p:spPr>
          <p:style>
            <a:lnRef idx="2">
              <a:schemeClr val="accent1"/>
            </a:lnRef>
            <a:fillRef idx="0">
              <a:schemeClr val="accent1"/>
            </a:fillRef>
            <a:effectRef idx="1">
              <a:schemeClr val="accent1"/>
            </a:effectRef>
            <a:fontRef idx="minor">
              <a:schemeClr val="tx1"/>
            </a:fontRef>
          </p:style>
        </p:cxnSp>
        <p:cxnSp>
          <p:nvCxnSpPr>
            <p:cNvPr id="82" name="Straight Connector 81">
              <a:extLst>
                <a:ext uri="{FF2B5EF4-FFF2-40B4-BE49-F238E27FC236}">
                  <a16:creationId xmlns:a16="http://schemas.microsoft.com/office/drawing/2014/main" id="{9FC3CBA7-AF68-4075-BAC7-623C34B4F4F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0292292" y="3190344"/>
              <a:ext cx="1896535" cy="1896533"/>
            </a:xfrm>
            <a:prstGeom prst="line">
              <a:avLst/>
            </a:prstGeom>
            <a:ln w="9525">
              <a:solidFill>
                <a:srgbClr val="FFFFFF">
                  <a:alpha val="70000"/>
                </a:srgbClr>
              </a:solidFill>
            </a:ln>
          </p:spPr>
          <p:style>
            <a:lnRef idx="2">
              <a:schemeClr val="accent1"/>
            </a:lnRef>
            <a:fillRef idx="0">
              <a:schemeClr val="accent1"/>
            </a:fillRef>
            <a:effectRef idx="1">
              <a:schemeClr val="accent1"/>
            </a:effectRef>
            <a:fontRef idx="minor">
              <a:schemeClr val="tx1"/>
            </a:fontRef>
          </p:style>
        </p:cxnSp>
        <p:cxnSp>
          <p:nvCxnSpPr>
            <p:cNvPr id="83" name="Straight Connector 82">
              <a:extLst>
                <a:ext uri="{FF2B5EF4-FFF2-40B4-BE49-F238E27FC236}">
                  <a16:creationId xmlns:a16="http://schemas.microsoft.com/office/drawing/2014/main" id="{CA6C7307-1C78-4C8A-BF3D-FA420F177AE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rgbClr val="FFFFFF">
                  <a:alpha val="70000"/>
                </a:srgbClr>
              </a:solidFill>
            </a:ln>
          </p:spPr>
          <p:style>
            <a:lnRef idx="2">
              <a:schemeClr val="accent1"/>
            </a:lnRef>
            <a:fillRef idx="0">
              <a:schemeClr val="accent1"/>
            </a:fillRef>
            <a:effectRef idx="1">
              <a:schemeClr val="accent1"/>
            </a:effectRef>
            <a:fontRef idx="minor">
              <a:schemeClr val="tx1"/>
            </a:fontRef>
          </p:style>
        </p:cxnSp>
        <p:cxnSp>
          <p:nvCxnSpPr>
            <p:cNvPr id="84" name="Straight Connector 83">
              <a:extLst>
                <a:ext uri="{FF2B5EF4-FFF2-40B4-BE49-F238E27FC236}">
                  <a16:creationId xmlns:a16="http://schemas.microsoft.com/office/drawing/2014/main" id="{44CD1F94-6C7C-4E8F-9336-E312E9F5C74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rgbClr val="FFFFFF">
                  <a:alpha val="70000"/>
                </a:srgbClr>
              </a:solidFill>
            </a:ln>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A5B11C2A-D791-46E1-B954-1184FB0802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rgbClr val="FFFFFF">
                  <a:alpha val="70000"/>
                </a:srgbClr>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358563910"/>
      </p:ext>
    </p:extLst>
  </p:cSld>
  <p:clrMapOvr>
    <a:masterClrMapping/>
  </p:clrMapOvr>
  <p:transition spd="slow" advClick="0"/>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4" name="Rectangle 73">
            <a:extLst>
              <a:ext uri="{FF2B5EF4-FFF2-40B4-BE49-F238E27FC236}">
                <a16:creationId xmlns:a16="http://schemas.microsoft.com/office/drawing/2014/main" id="{781BBDC9-2DC6-4959-AC3D-49A5DCB05D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rostokąt 2">
            <a:extLst>
              <a:ext uri="{FF2B5EF4-FFF2-40B4-BE49-F238E27FC236}">
                <a16:creationId xmlns:a16="http://schemas.microsoft.com/office/drawing/2014/main" id="{2D5C9B06-CFBA-4364-AFD9-550D9066A87E}"/>
              </a:ext>
            </a:extLst>
          </p:cNvPr>
          <p:cNvSpPr/>
          <p:nvPr/>
        </p:nvSpPr>
        <p:spPr>
          <a:xfrm>
            <a:off x="513159" y="685800"/>
            <a:ext cx="3565922" cy="5410200"/>
          </a:xfrm>
          <a:prstGeom prst="rect">
            <a:avLst/>
          </a:prstGeom>
        </p:spPr>
        <p:txBody>
          <a:bodyPr vert="horz" lIns="91440" tIns="45720" rIns="91440" bIns="45720" rtlCol="0" anchor="ctr">
            <a:normAutofit/>
          </a:bodyPr>
          <a:lstStyle/>
          <a:p>
            <a:pPr defTabSz="457200" eaLnBrk="1" hangingPunct="1">
              <a:spcBef>
                <a:spcPct val="20000"/>
              </a:spcBef>
              <a:spcAft>
                <a:spcPts val="600"/>
              </a:spcAft>
              <a:buClr>
                <a:schemeClr val="tx1"/>
              </a:buClr>
              <a:buSzPct val="80000"/>
              <a:buFont typeface="Wingdings 3" panose="05040102010807070707" pitchFamily="18" charset="2"/>
              <a:buChar char=""/>
            </a:pPr>
            <a:r>
              <a:rPr lang="en-US" sz="1600">
                <a:latin typeface="+mn-lt"/>
                <a:cs typeface="+mn-cs"/>
              </a:rPr>
              <a:t>Założenia ogólne do stosowania znormalizowanych systemów zarządzania:</a:t>
            </a:r>
          </a:p>
          <a:p>
            <a:pPr marL="342900" indent="-342900" defTabSz="457200" eaLnBrk="1" hangingPunct="1">
              <a:spcBef>
                <a:spcPct val="20000"/>
              </a:spcBef>
              <a:spcAft>
                <a:spcPts val="600"/>
              </a:spcAft>
              <a:buClr>
                <a:schemeClr val="tx1"/>
              </a:buClr>
              <a:buSzPct val="80000"/>
              <a:buFont typeface="Wingdings 3" panose="05040102010807070707" pitchFamily="18" charset="2"/>
              <a:buChar char=""/>
            </a:pPr>
            <a:r>
              <a:rPr lang="en-US" sz="1600">
                <a:latin typeface="+mn-lt"/>
                <a:cs typeface="+mn-cs"/>
              </a:rPr>
              <a:t>Stosowanie ogólnej terminologii</a:t>
            </a:r>
          </a:p>
          <a:p>
            <a:pPr marL="342900" indent="-342900" defTabSz="457200" eaLnBrk="1" hangingPunct="1">
              <a:spcBef>
                <a:spcPct val="20000"/>
              </a:spcBef>
              <a:spcAft>
                <a:spcPts val="600"/>
              </a:spcAft>
              <a:buClr>
                <a:schemeClr val="tx1"/>
              </a:buClr>
              <a:buSzPct val="80000"/>
              <a:buFont typeface="Wingdings 3" panose="05040102010807070707" pitchFamily="18" charset="2"/>
              <a:buChar char=""/>
            </a:pPr>
            <a:r>
              <a:rPr lang="en-US" sz="1600">
                <a:latin typeface="+mn-lt"/>
                <a:cs typeface="+mn-cs"/>
              </a:rPr>
              <a:t>Konieczność ustanowienia, wdrożenia i doskonalenia systemu </a:t>
            </a:r>
          </a:p>
          <a:p>
            <a:pPr marL="342900" indent="-342900" defTabSz="457200" eaLnBrk="1" hangingPunct="1">
              <a:spcBef>
                <a:spcPct val="20000"/>
              </a:spcBef>
              <a:spcAft>
                <a:spcPts val="600"/>
              </a:spcAft>
              <a:buClr>
                <a:schemeClr val="tx1"/>
              </a:buClr>
              <a:buSzPct val="80000"/>
              <a:buFont typeface="Wingdings 3" panose="05040102010807070707" pitchFamily="18" charset="2"/>
              <a:buChar char=""/>
            </a:pPr>
            <a:r>
              <a:rPr lang="en-US" sz="1600">
                <a:latin typeface="+mn-lt"/>
                <a:cs typeface="+mn-cs"/>
              </a:rPr>
              <a:t>Konieczność stosowania systemu kontroli wewnętrznej i zewnętrznej (audytów)</a:t>
            </a:r>
          </a:p>
          <a:p>
            <a:pPr marL="342900" indent="-342900" defTabSz="457200" eaLnBrk="1" hangingPunct="1">
              <a:spcBef>
                <a:spcPct val="20000"/>
              </a:spcBef>
              <a:spcAft>
                <a:spcPts val="600"/>
              </a:spcAft>
              <a:buClr>
                <a:schemeClr val="tx1"/>
              </a:buClr>
              <a:buSzPct val="80000"/>
              <a:buFont typeface="Wingdings 3" panose="05040102010807070707" pitchFamily="18" charset="2"/>
              <a:buChar char=""/>
            </a:pPr>
            <a:r>
              <a:rPr lang="en-US" sz="1600">
                <a:latin typeface="+mn-lt"/>
                <a:cs typeface="+mn-cs"/>
              </a:rPr>
              <a:t>Zalecają potwierdzenie zgodności przez niezależne, zewnętrzne, akredytowane jednostki certyfikacyjne.</a:t>
            </a:r>
          </a:p>
          <a:p>
            <a:pPr marL="342900" indent="-342900" defTabSz="457200" eaLnBrk="1" hangingPunct="1">
              <a:spcBef>
                <a:spcPct val="20000"/>
              </a:spcBef>
              <a:spcAft>
                <a:spcPts val="600"/>
              </a:spcAft>
              <a:buClr>
                <a:schemeClr val="tx1"/>
              </a:buClr>
              <a:buSzPct val="80000"/>
              <a:buFont typeface="Wingdings 3" panose="05040102010807070707" pitchFamily="18" charset="2"/>
              <a:buChar char=""/>
            </a:pPr>
            <a:endParaRPr lang="en-US" sz="1600">
              <a:latin typeface="+mn-lt"/>
              <a:cs typeface="+mn-cs"/>
            </a:endParaRPr>
          </a:p>
        </p:txBody>
      </p:sp>
      <p:sp>
        <p:nvSpPr>
          <p:cNvPr id="76" name="Rectangle 75">
            <a:extLst>
              <a:ext uri="{FF2B5EF4-FFF2-40B4-BE49-F238E27FC236}">
                <a16:creationId xmlns:a16="http://schemas.microsoft.com/office/drawing/2014/main" id="{08452CCF-4A27-488A-AAF4-424933CFC9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1999" y="0"/>
            <a:ext cx="3493009" cy="6858000"/>
          </a:xfrm>
          <a:prstGeom prst="rect">
            <a:avLst/>
          </a:prstGeom>
          <a:solidFill>
            <a:schemeClr val="bg2">
              <a:lumMod val="75000"/>
            </a:schemeClr>
          </a:solidFill>
          <a:ln>
            <a:noFill/>
          </a:ln>
          <a:effectLst/>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endParaRPr lang="en-US"/>
          </a:p>
        </p:txBody>
      </p:sp>
      <p:sp>
        <p:nvSpPr>
          <p:cNvPr id="12293" name="Rectangle 5">
            <a:extLst>
              <a:ext uri="{FF2B5EF4-FFF2-40B4-BE49-F238E27FC236}">
                <a16:creationId xmlns:a16="http://schemas.microsoft.com/office/drawing/2014/main" id="{36DAB7D8-F95F-4CBF-8438-078D21740F2B}"/>
              </a:ext>
            </a:extLst>
          </p:cNvPr>
          <p:cNvSpPr>
            <a:spLocks noGrp="1" noChangeArrowheads="1"/>
          </p:cNvSpPr>
          <p:nvPr>
            <p:ph type="title"/>
          </p:nvPr>
        </p:nvSpPr>
        <p:spPr>
          <a:xfrm>
            <a:off x="4996542" y="685800"/>
            <a:ext cx="2694215" cy="5308599"/>
          </a:xfrm>
        </p:spPr>
        <p:txBody>
          <a:bodyPr vert="horz" lIns="91440" tIns="45720" rIns="91440" bIns="45720" rtlCol="0" anchor="ctr">
            <a:normAutofit/>
          </a:bodyPr>
          <a:lstStyle/>
          <a:p>
            <a:r>
              <a:rPr lang="en-US" altLang="pl-PL" sz="2000"/>
              <a:t>Teoretyczne podstawy zintegrowanego systemu zarządzania</a:t>
            </a:r>
          </a:p>
        </p:txBody>
      </p:sp>
      <p:sp>
        <p:nvSpPr>
          <p:cNvPr id="78" name="Rectangle 77">
            <a:extLst>
              <a:ext uri="{FF2B5EF4-FFF2-40B4-BE49-F238E27FC236}">
                <a16:creationId xmlns:a16="http://schemas.microsoft.com/office/drawing/2014/main" id="{4B74BB55-8517-4CFE-9389-81D0E6F81F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65008" y="0"/>
            <a:ext cx="1078992" cy="6858000"/>
          </a:xfrm>
          <a:prstGeom prst="rect">
            <a:avLst/>
          </a:prstGeom>
          <a:solidFill>
            <a:schemeClr val="bg2">
              <a:lumMod val="50000"/>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grpSp>
        <p:nvGrpSpPr>
          <p:cNvPr id="80" name="Group 79">
            <a:extLst>
              <a:ext uri="{FF2B5EF4-FFF2-40B4-BE49-F238E27FC236}">
                <a16:creationId xmlns:a16="http://schemas.microsoft.com/office/drawing/2014/main" id="{543190CD-45FC-4DE0-B596-17D4DE53E97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76966" y="3770390"/>
            <a:ext cx="1064655" cy="1660354"/>
            <a:chOff x="10292292" y="2963333"/>
            <a:chExt cx="1896535" cy="2218267"/>
          </a:xfrm>
        </p:grpSpPr>
        <p:cxnSp>
          <p:nvCxnSpPr>
            <p:cNvPr id="81" name="Straight Connector 80">
              <a:extLst>
                <a:ext uri="{FF2B5EF4-FFF2-40B4-BE49-F238E27FC236}">
                  <a16:creationId xmlns:a16="http://schemas.microsoft.com/office/drawing/2014/main" id="{3BD4334C-2554-4361-8CFF-394E624CF4A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rgbClr val="FFFFFF">
                  <a:alpha val="70000"/>
                </a:srgbClr>
              </a:solidFill>
            </a:ln>
          </p:spPr>
          <p:style>
            <a:lnRef idx="2">
              <a:schemeClr val="accent1"/>
            </a:lnRef>
            <a:fillRef idx="0">
              <a:schemeClr val="accent1"/>
            </a:fillRef>
            <a:effectRef idx="1">
              <a:schemeClr val="accent1"/>
            </a:effectRef>
            <a:fontRef idx="minor">
              <a:schemeClr val="tx1"/>
            </a:fontRef>
          </p:style>
        </p:cxnSp>
        <p:cxnSp>
          <p:nvCxnSpPr>
            <p:cNvPr id="82" name="Straight Connector 81">
              <a:extLst>
                <a:ext uri="{FF2B5EF4-FFF2-40B4-BE49-F238E27FC236}">
                  <a16:creationId xmlns:a16="http://schemas.microsoft.com/office/drawing/2014/main" id="{9FC3CBA7-AF68-4075-BAC7-623C34B4F4F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0292292" y="3190344"/>
              <a:ext cx="1896535" cy="1896533"/>
            </a:xfrm>
            <a:prstGeom prst="line">
              <a:avLst/>
            </a:prstGeom>
            <a:ln w="9525">
              <a:solidFill>
                <a:srgbClr val="FFFFFF">
                  <a:alpha val="70000"/>
                </a:srgbClr>
              </a:solidFill>
            </a:ln>
          </p:spPr>
          <p:style>
            <a:lnRef idx="2">
              <a:schemeClr val="accent1"/>
            </a:lnRef>
            <a:fillRef idx="0">
              <a:schemeClr val="accent1"/>
            </a:fillRef>
            <a:effectRef idx="1">
              <a:schemeClr val="accent1"/>
            </a:effectRef>
            <a:fontRef idx="minor">
              <a:schemeClr val="tx1"/>
            </a:fontRef>
          </p:style>
        </p:cxnSp>
        <p:cxnSp>
          <p:nvCxnSpPr>
            <p:cNvPr id="83" name="Straight Connector 82">
              <a:extLst>
                <a:ext uri="{FF2B5EF4-FFF2-40B4-BE49-F238E27FC236}">
                  <a16:creationId xmlns:a16="http://schemas.microsoft.com/office/drawing/2014/main" id="{CA6C7307-1C78-4C8A-BF3D-FA420F177AE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rgbClr val="FFFFFF">
                  <a:alpha val="70000"/>
                </a:srgbClr>
              </a:solidFill>
            </a:ln>
          </p:spPr>
          <p:style>
            <a:lnRef idx="2">
              <a:schemeClr val="accent1"/>
            </a:lnRef>
            <a:fillRef idx="0">
              <a:schemeClr val="accent1"/>
            </a:fillRef>
            <a:effectRef idx="1">
              <a:schemeClr val="accent1"/>
            </a:effectRef>
            <a:fontRef idx="minor">
              <a:schemeClr val="tx1"/>
            </a:fontRef>
          </p:style>
        </p:cxnSp>
        <p:cxnSp>
          <p:nvCxnSpPr>
            <p:cNvPr id="84" name="Straight Connector 83">
              <a:extLst>
                <a:ext uri="{FF2B5EF4-FFF2-40B4-BE49-F238E27FC236}">
                  <a16:creationId xmlns:a16="http://schemas.microsoft.com/office/drawing/2014/main" id="{44CD1F94-6C7C-4E8F-9336-E312E9F5C74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rgbClr val="FFFFFF">
                  <a:alpha val="70000"/>
                </a:srgbClr>
              </a:solidFill>
            </a:ln>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A5B11C2A-D791-46E1-B954-1184FB0802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rgbClr val="FFFFFF">
                  <a:alpha val="70000"/>
                </a:srgbClr>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308394544"/>
      </p:ext>
    </p:extLst>
  </p:cSld>
  <p:clrMapOvr>
    <a:masterClrMapping/>
  </p:clrMapOvr>
  <p:transition spd="slow" advClick="0"/>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4" name="Rectangle 73">
            <a:extLst>
              <a:ext uri="{FF2B5EF4-FFF2-40B4-BE49-F238E27FC236}">
                <a16:creationId xmlns:a16="http://schemas.microsoft.com/office/drawing/2014/main" id="{781BBDC9-2DC6-4959-AC3D-49A5DCB05D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rostokąt 2">
            <a:extLst>
              <a:ext uri="{FF2B5EF4-FFF2-40B4-BE49-F238E27FC236}">
                <a16:creationId xmlns:a16="http://schemas.microsoft.com/office/drawing/2014/main" id="{2D5C9B06-CFBA-4364-AFD9-550D9066A87E}"/>
              </a:ext>
            </a:extLst>
          </p:cNvPr>
          <p:cNvSpPr/>
          <p:nvPr/>
        </p:nvSpPr>
        <p:spPr>
          <a:xfrm>
            <a:off x="513159" y="685800"/>
            <a:ext cx="3565922" cy="5410200"/>
          </a:xfrm>
          <a:prstGeom prst="rect">
            <a:avLst/>
          </a:prstGeom>
        </p:spPr>
        <p:txBody>
          <a:bodyPr vert="horz" lIns="91440" tIns="45720" rIns="91440" bIns="45720" rtlCol="0" anchor="ctr">
            <a:normAutofit/>
          </a:bodyPr>
          <a:lstStyle/>
          <a:p>
            <a:pPr defTabSz="457200" eaLnBrk="1" hangingPunct="1">
              <a:spcBef>
                <a:spcPct val="20000"/>
              </a:spcBef>
              <a:spcAft>
                <a:spcPts val="600"/>
              </a:spcAft>
              <a:buClr>
                <a:schemeClr val="tx1"/>
              </a:buClr>
              <a:buSzPct val="80000"/>
              <a:buFont typeface="Wingdings 3" panose="05040102010807070707" pitchFamily="18" charset="2"/>
              <a:buChar char=""/>
            </a:pPr>
            <a:r>
              <a:rPr lang="en-US" sz="1600">
                <a:latin typeface="+mn-lt"/>
                <a:cs typeface="+mn-cs"/>
              </a:rPr>
              <a:t>Założenia ogólne do stosowania znormalizowanych systemów zarządzania:</a:t>
            </a:r>
          </a:p>
          <a:p>
            <a:pPr marL="342900" indent="-342900" defTabSz="457200" eaLnBrk="1" hangingPunct="1">
              <a:spcBef>
                <a:spcPct val="20000"/>
              </a:spcBef>
              <a:spcAft>
                <a:spcPts val="600"/>
              </a:spcAft>
              <a:buClr>
                <a:schemeClr val="tx1"/>
              </a:buClr>
              <a:buSzPct val="80000"/>
              <a:buFont typeface="Wingdings 3" panose="05040102010807070707" pitchFamily="18" charset="2"/>
              <a:buChar char=""/>
            </a:pPr>
            <a:r>
              <a:rPr lang="en-US" sz="1600">
                <a:latin typeface="+mn-lt"/>
                <a:cs typeface="+mn-cs"/>
              </a:rPr>
              <a:t>Stosowanie ogólnej terminologii</a:t>
            </a:r>
          </a:p>
          <a:p>
            <a:pPr marL="342900" indent="-342900" defTabSz="457200" eaLnBrk="1" hangingPunct="1">
              <a:spcBef>
                <a:spcPct val="20000"/>
              </a:spcBef>
              <a:spcAft>
                <a:spcPts val="600"/>
              </a:spcAft>
              <a:buClr>
                <a:schemeClr val="tx1"/>
              </a:buClr>
              <a:buSzPct val="80000"/>
              <a:buFont typeface="Wingdings 3" panose="05040102010807070707" pitchFamily="18" charset="2"/>
              <a:buChar char=""/>
            </a:pPr>
            <a:r>
              <a:rPr lang="en-US" sz="1600" u="sng">
                <a:latin typeface="+mn-lt"/>
                <a:cs typeface="+mn-cs"/>
              </a:rPr>
              <a:t>Konieczność ustanowienia, wdrożenia i doskonalenia systemu w celu kontroli obszaru, którego dotyczy </a:t>
            </a:r>
          </a:p>
          <a:p>
            <a:pPr marL="342900" indent="-342900" defTabSz="457200" eaLnBrk="1" hangingPunct="1">
              <a:spcBef>
                <a:spcPct val="20000"/>
              </a:spcBef>
              <a:spcAft>
                <a:spcPts val="600"/>
              </a:spcAft>
              <a:buClr>
                <a:schemeClr val="tx1"/>
              </a:buClr>
              <a:buSzPct val="80000"/>
              <a:buFont typeface="Wingdings 3" panose="05040102010807070707" pitchFamily="18" charset="2"/>
              <a:buChar char=""/>
            </a:pPr>
            <a:r>
              <a:rPr lang="en-US" sz="1600">
                <a:latin typeface="+mn-lt"/>
                <a:cs typeface="+mn-cs"/>
              </a:rPr>
              <a:t>Konieczność stosowania systemu kontroli wewnętrznej i zewnętrznej (audytów)</a:t>
            </a:r>
          </a:p>
          <a:p>
            <a:pPr marL="342900" indent="-342900" defTabSz="457200" eaLnBrk="1" hangingPunct="1">
              <a:spcBef>
                <a:spcPct val="20000"/>
              </a:spcBef>
              <a:spcAft>
                <a:spcPts val="600"/>
              </a:spcAft>
              <a:buClr>
                <a:schemeClr val="tx1"/>
              </a:buClr>
              <a:buSzPct val="80000"/>
              <a:buFont typeface="Wingdings 3" panose="05040102010807070707" pitchFamily="18" charset="2"/>
              <a:buChar char=""/>
            </a:pPr>
            <a:r>
              <a:rPr lang="en-US" sz="1600">
                <a:latin typeface="+mn-lt"/>
                <a:cs typeface="+mn-cs"/>
              </a:rPr>
              <a:t>Zalecają potwierdzenie zgodności przez niezależne, zewnętrzne, akredytowane jednostki certyfikacyjne.</a:t>
            </a:r>
          </a:p>
          <a:p>
            <a:pPr marL="342900" indent="-342900" defTabSz="457200" eaLnBrk="1" hangingPunct="1">
              <a:spcBef>
                <a:spcPct val="20000"/>
              </a:spcBef>
              <a:spcAft>
                <a:spcPts val="600"/>
              </a:spcAft>
              <a:buClr>
                <a:schemeClr val="tx1"/>
              </a:buClr>
              <a:buSzPct val="80000"/>
              <a:buFont typeface="Wingdings 3" panose="05040102010807070707" pitchFamily="18" charset="2"/>
              <a:buChar char=""/>
            </a:pPr>
            <a:endParaRPr lang="en-US" sz="1600">
              <a:latin typeface="+mn-lt"/>
              <a:cs typeface="+mn-cs"/>
            </a:endParaRPr>
          </a:p>
        </p:txBody>
      </p:sp>
      <p:sp>
        <p:nvSpPr>
          <p:cNvPr id="76" name="Rectangle 75">
            <a:extLst>
              <a:ext uri="{FF2B5EF4-FFF2-40B4-BE49-F238E27FC236}">
                <a16:creationId xmlns:a16="http://schemas.microsoft.com/office/drawing/2014/main" id="{08452CCF-4A27-488A-AAF4-424933CFC9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1999" y="0"/>
            <a:ext cx="3493009" cy="6858000"/>
          </a:xfrm>
          <a:prstGeom prst="rect">
            <a:avLst/>
          </a:prstGeom>
          <a:solidFill>
            <a:schemeClr val="bg2">
              <a:lumMod val="75000"/>
            </a:schemeClr>
          </a:solidFill>
          <a:ln>
            <a:noFill/>
          </a:ln>
          <a:effectLst/>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endParaRPr lang="en-US"/>
          </a:p>
        </p:txBody>
      </p:sp>
      <p:sp>
        <p:nvSpPr>
          <p:cNvPr id="12293" name="Rectangle 5">
            <a:extLst>
              <a:ext uri="{FF2B5EF4-FFF2-40B4-BE49-F238E27FC236}">
                <a16:creationId xmlns:a16="http://schemas.microsoft.com/office/drawing/2014/main" id="{36DAB7D8-F95F-4CBF-8438-078D21740F2B}"/>
              </a:ext>
            </a:extLst>
          </p:cNvPr>
          <p:cNvSpPr>
            <a:spLocks noGrp="1" noChangeArrowheads="1"/>
          </p:cNvSpPr>
          <p:nvPr>
            <p:ph type="title"/>
          </p:nvPr>
        </p:nvSpPr>
        <p:spPr>
          <a:xfrm>
            <a:off x="4996542" y="685800"/>
            <a:ext cx="2694215" cy="5308599"/>
          </a:xfrm>
        </p:spPr>
        <p:txBody>
          <a:bodyPr vert="horz" lIns="91440" tIns="45720" rIns="91440" bIns="45720" rtlCol="0" anchor="ctr">
            <a:normAutofit/>
          </a:bodyPr>
          <a:lstStyle/>
          <a:p>
            <a:r>
              <a:rPr lang="en-US" altLang="pl-PL" sz="2000"/>
              <a:t>Teoretyczne podstawy zintegrowanego systemu zarządzania</a:t>
            </a:r>
          </a:p>
        </p:txBody>
      </p:sp>
      <p:sp>
        <p:nvSpPr>
          <p:cNvPr id="78" name="Rectangle 77">
            <a:extLst>
              <a:ext uri="{FF2B5EF4-FFF2-40B4-BE49-F238E27FC236}">
                <a16:creationId xmlns:a16="http://schemas.microsoft.com/office/drawing/2014/main" id="{4B74BB55-8517-4CFE-9389-81D0E6F81F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65008" y="0"/>
            <a:ext cx="1078992" cy="6858000"/>
          </a:xfrm>
          <a:prstGeom prst="rect">
            <a:avLst/>
          </a:prstGeom>
          <a:solidFill>
            <a:schemeClr val="bg2">
              <a:lumMod val="50000"/>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grpSp>
        <p:nvGrpSpPr>
          <p:cNvPr id="80" name="Group 79">
            <a:extLst>
              <a:ext uri="{FF2B5EF4-FFF2-40B4-BE49-F238E27FC236}">
                <a16:creationId xmlns:a16="http://schemas.microsoft.com/office/drawing/2014/main" id="{543190CD-45FC-4DE0-B596-17D4DE53E97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76966" y="3770390"/>
            <a:ext cx="1064655" cy="1660354"/>
            <a:chOff x="10292292" y="2963333"/>
            <a:chExt cx="1896535" cy="2218267"/>
          </a:xfrm>
        </p:grpSpPr>
        <p:cxnSp>
          <p:nvCxnSpPr>
            <p:cNvPr id="81" name="Straight Connector 80">
              <a:extLst>
                <a:ext uri="{FF2B5EF4-FFF2-40B4-BE49-F238E27FC236}">
                  <a16:creationId xmlns:a16="http://schemas.microsoft.com/office/drawing/2014/main" id="{3BD4334C-2554-4361-8CFF-394E624CF4A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rgbClr val="FFFFFF">
                  <a:alpha val="70000"/>
                </a:srgbClr>
              </a:solidFill>
            </a:ln>
          </p:spPr>
          <p:style>
            <a:lnRef idx="2">
              <a:schemeClr val="accent1"/>
            </a:lnRef>
            <a:fillRef idx="0">
              <a:schemeClr val="accent1"/>
            </a:fillRef>
            <a:effectRef idx="1">
              <a:schemeClr val="accent1"/>
            </a:effectRef>
            <a:fontRef idx="minor">
              <a:schemeClr val="tx1"/>
            </a:fontRef>
          </p:style>
        </p:cxnSp>
        <p:cxnSp>
          <p:nvCxnSpPr>
            <p:cNvPr id="82" name="Straight Connector 81">
              <a:extLst>
                <a:ext uri="{FF2B5EF4-FFF2-40B4-BE49-F238E27FC236}">
                  <a16:creationId xmlns:a16="http://schemas.microsoft.com/office/drawing/2014/main" id="{9FC3CBA7-AF68-4075-BAC7-623C34B4F4F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0292292" y="3190344"/>
              <a:ext cx="1896535" cy="1896533"/>
            </a:xfrm>
            <a:prstGeom prst="line">
              <a:avLst/>
            </a:prstGeom>
            <a:ln w="9525">
              <a:solidFill>
                <a:srgbClr val="FFFFFF">
                  <a:alpha val="70000"/>
                </a:srgbClr>
              </a:solidFill>
            </a:ln>
          </p:spPr>
          <p:style>
            <a:lnRef idx="2">
              <a:schemeClr val="accent1"/>
            </a:lnRef>
            <a:fillRef idx="0">
              <a:schemeClr val="accent1"/>
            </a:fillRef>
            <a:effectRef idx="1">
              <a:schemeClr val="accent1"/>
            </a:effectRef>
            <a:fontRef idx="minor">
              <a:schemeClr val="tx1"/>
            </a:fontRef>
          </p:style>
        </p:cxnSp>
        <p:cxnSp>
          <p:nvCxnSpPr>
            <p:cNvPr id="83" name="Straight Connector 82">
              <a:extLst>
                <a:ext uri="{FF2B5EF4-FFF2-40B4-BE49-F238E27FC236}">
                  <a16:creationId xmlns:a16="http://schemas.microsoft.com/office/drawing/2014/main" id="{CA6C7307-1C78-4C8A-BF3D-FA420F177AE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rgbClr val="FFFFFF">
                  <a:alpha val="70000"/>
                </a:srgbClr>
              </a:solidFill>
            </a:ln>
          </p:spPr>
          <p:style>
            <a:lnRef idx="2">
              <a:schemeClr val="accent1"/>
            </a:lnRef>
            <a:fillRef idx="0">
              <a:schemeClr val="accent1"/>
            </a:fillRef>
            <a:effectRef idx="1">
              <a:schemeClr val="accent1"/>
            </a:effectRef>
            <a:fontRef idx="minor">
              <a:schemeClr val="tx1"/>
            </a:fontRef>
          </p:style>
        </p:cxnSp>
        <p:cxnSp>
          <p:nvCxnSpPr>
            <p:cNvPr id="84" name="Straight Connector 83">
              <a:extLst>
                <a:ext uri="{FF2B5EF4-FFF2-40B4-BE49-F238E27FC236}">
                  <a16:creationId xmlns:a16="http://schemas.microsoft.com/office/drawing/2014/main" id="{44CD1F94-6C7C-4E8F-9336-E312E9F5C74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rgbClr val="FFFFFF">
                  <a:alpha val="70000"/>
                </a:srgbClr>
              </a:solidFill>
            </a:ln>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A5B11C2A-D791-46E1-B954-1184FB0802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rgbClr val="FFFFFF">
                  <a:alpha val="70000"/>
                </a:srgbClr>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121896667"/>
      </p:ext>
    </p:extLst>
  </p:cSld>
  <p:clrMapOvr>
    <a:masterClrMapping/>
  </p:clrMapOvr>
  <p:transition spd="slow" advClick="0"/>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4" name="Rectangle 73">
            <a:extLst>
              <a:ext uri="{FF2B5EF4-FFF2-40B4-BE49-F238E27FC236}">
                <a16:creationId xmlns:a16="http://schemas.microsoft.com/office/drawing/2014/main" id="{781BBDC9-2DC6-4959-AC3D-49A5DCB05D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rostokąt 2">
            <a:extLst>
              <a:ext uri="{FF2B5EF4-FFF2-40B4-BE49-F238E27FC236}">
                <a16:creationId xmlns:a16="http://schemas.microsoft.com/office/drawing/2014/main" id="{2D5C9B06-CFBA-4364-AFD9-550D9066A87E}"/>
              </a:ext>
            </a:extLst>
          </p:cNvPr>
          <p:cNvSpPr/>
          <p:nvPr/>
        </p:nvSpPr>
        <p:spPr>
          <a:xfrm>
            <a:off x="513159" y="685800"/>
            <a:ext cx="3565922" cy="5410200"/>
          </a:xfrm>
          <a:prstGeom prst="rect">
            <a:avLst/>
          </a:prstGeom>
        </p:spPr>
        <p:txBody>
          <a:bodyPr vert="horz" lIns="91440" tIns="45720" rIns="91440" bIns="45720" rtlCol="0" anchor="ctr">
            <a:normAutofit/>
          </a:bodyPr>
          <a:lstStyle/>
          <a:p>
            <a:pPr defTabSz="457200" eaLnBrk="1" hangingPunct="1">
              <a:spcBef>
                <a:spcPct val="20000"/>
              </a:spcBef>
              <a:spcAft>
                <a:spcPts val="600"/>
              </a:spcAft>
              <a:buClr>
                <a:schemeClr val="tx1"/>
              </a:buClr>
              <a:buSzPct val="80000"/>
              <a:buFont typeface="Wingdings 3" panose="05040102010807070707" pitchFamily="18" charset="2"/>
              <a:buChar char=""/>
            </a:pPr>
            <a:r>
              <a:rPr lang="en-US" sz="1600" b="1">
                <a:latin typeface="+mn-lt"/>
                <a:cs typeface="+mn-cs"/>
              </a:rPr>
              <a:t>Integracja systemów zarządzania</a:t>
            </a:r>
          </a:p>
          <a:p>
            <a:pPr marL="342900" indent="-342900" defTabSz="457200" eaLnBrk="1" hangingPunct="1">
              <a:spcBef>
                <a:spcPct val="20000"/>
              </a:spcBef>
              <a:spcAft>
                <a:spcPts val="600"/>
              </a:spcAft>
              <a:buClr>
                <a:schemeClr val="tx1"/>
              </a:buClr>
              <a:buSzPct val="80000"/>
              <a:buFont typeface="Wingdings 3" panose="05040102010807070707" pitchFamily="18" charset="2"/>
              <a:buChar char=""/>
            </a:pPr>
            <a:r>
              <a:rPr lang="en-US" sz="1600">
                <a:latin typeface="+mn-lt"/>
                <a:cs typeface="+mn-cs"/>
              </a:rPr>
              <a:t>Usprawnienie i optymalizacja procesów realizowanych przez organizację </a:t>
            </a:r>
          </a:p>
          <a:p>
            <a:pPr marL="342900" indent="-342900" defTabSz="457200" eaLnBrk="1" hangingPunct="1">
              <a:spcBef>
                <a:spcPct val="20000"/>
              </a:spcBef>
              <a:spcAft>
                <a:spcPts val="600"/>
              </a:spcAft>
              <a:buClr>
                <a:schemeClr val="tx1"/>
              </a:buClr>
              <a:buSzPct val="80000"/>
              <a:buFont typeface="Wingdings 3" panose="05040102010807070707" pitchFamily="18" charset="2"/>
              <a:buChar char=""/>
            </a:pPr>
            <a:r>
              <a:rPr lang="en-US" sz="1600">
                <a:latin typeface="+mn-lt"/>
                <a:cs typeface="+mn-cs"/>
              </a:rPr>
              <a:t>Wzmocnienie korzyści wynikających z implementacji poszczególnych systemów</a:t>
            </a:r>
          </a:p>
          <a:p>
            <a:pPr marL="342900" indent="-342900" defTabSz="457200" eaLnBrk="1" hangingPunct="1">
              <a:spcBef>
                <a:spcPct val="20000"/>
              </a:spcBef>
              <a:spcAft>
                <a:spcPts val="600"/>
              </a:spcAft>
              <a:buClr>
                <a:schemeClr val="tx1"/>
              </a:buClr>
              <a:buSzPct val="80000"/>
              <a:buFont typeface="Wingdings 3" panose="05040102010807070707" pitchFamily="18" charset="2"/>
              <a:buChar char=""/>
            </a:pPr>
            <a:r>
              <a:rPr lang="en-US" sz="1600">
                <a:latin typeface="+mn-lt"/>
                <a:cs typeface="+mn-cs"/>
              </a:rPr>
              <a:t>Zapewnienie „współpracy” systemów z uwzględnieniem procesów zewnętrznych</a:t>
            </a:r>
          </a:p>
        </p:txBody>
      </p:sp>
      <p:sp>
        <p:nvSpPr>
          <p:cNvPr id="76" name="Rectangle 75">
            <a:extLst>
              <a:ext uri="{FF2B5EF4-FFF2-40B4-BE49-F238E27FC236}">
                <a16:creationId xmlns:a16="http://schemas.microsoft.com/office/drawing/2014/main" id="{08452CCF-4A27-488A-AAF4-424933CFC9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1999" y="0"/>
            <a:ext cx="3493009" cy="6858000"/>
          </a:xfrm>
          <a:prstGeom prst="rect">
            <a:avLst/>
          </a:prstGeom>
          <a:solidFill>
            <a:schemeClr val="bg2">
              <a:lumMod val="75000"/>
            </a:schemeClr>
          </a:solidFill>
          <a:ln>
            <a:noFill/>
          </a:ln>
          <a:effectLst/>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endParaRPr lang="en-US"/>
          </a:p>
        </p:txBody>
      </p:sp>
      <p:sp>
        <p:nvSpPr>
          <p:cNvPr id="12293" name="Rectangle 5">
            <a:extLst>
              <a:ext uri="{FF2B5EF4-FFF2-40B4-BE49-F238E27FC236}">
                <a16:creationId xmlns:a16="http://schemas.microsoft.com/office/drawing/2014/main" id="{36DAB7D8-F95F-4CBF-8438-078D21740F2B}"/>
              </a:ext>
            </a:extLst>
          </p:cNvPr>
          <p:cNvSpPr>
            <a:spLocks noGrp="1" noChangeArrowheads="1"/>
          </p:cNvSpPr>
          <p:nvPr>
            <p:ph type="title"/>
          </p:nvPr>
        </p:nvSpPr>
        <p:spPr>
          <a:xfrm>
            <a:off x="4996542" y="685800"/>
            <a:ext cx="2694215" cy="5308599"/>
          </a:xfrm>
        </p:spPr>
        <p:txBody>
          <a:bodyPr vert="horz" lIns="91440" tIns="45720" rIns="91440" bIns="45720" rtlCol="0" anchor="ctr">
            <a:normAutofit/>
          </a:bodyPr>
          <a:lstStyle/>
          <a:p>
            <a:r>
              <a:rPr lang="en-US" altLang="pl-PL" sz="2000"/>
              <a:t>Teoretyczne podstawy zintegrowanego systemu zarządzania</a:t>
            </a:r>
          </a:p>
        </p:txBody>
      </p:sp>
      <p:sp>
        <p:nvSpPr>
          <p:cNvPr id="78" name="Rectangle 77">
            <a:extLst>
              <a:ext uri="{FF2B5EF4-FFF2-40B4-BE49-F238E27FC236}">
                <a16:creationId xmlns:a16="http://schemas.microsoft.com/office/drawing/2014/main" id="{4B74BB55-8517-4CFE-9389-81D0E6F81F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65008" y="0"/>
            <a:ext cx="1078992" cy="6858000"/>
          </a:xfrm>
          <a:prstGeom prst="rect">
            <a:avLst/>
          </a:prstGeom>
          <a:solidFill>
            <a:schemeClr val="bg2">
              <a:lumMod val="50000"/>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grpSp>
        <p:nvGrpSpPr>
          <p:cNvPr id="80" name="Group 79">
            <a:extLst>
              <a:ext uri="{FF2B5EF4-FFF2-40B4-BE49-F238E27FC236}">
                <a16:creationId xmlns:a16="http://schemas.microsoft.com/office/drawing/2014/main" id="{543190CD-45FC-4DE0-B596-17D4DE53E97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76966" y="3770390"/>
            <a:ext cx="1064655" cy="1660354"/>
            <a:chOff x="10292292" y="2963333"/>
            <a:chExt cx="1896535" cy="2218267"/>
          </a:xfrm>
        </p:grpSpPr>
        <p:cxnSp>
          <p:nvCxnSpPr>
            <p:cNvPr id="81" name="Straight Connector 80">
              <a:extLst>
                <a:ext uri="{FF2B5EF4-FFF2-40B4-BE49-F238E27FC236}">
                  <a16:creationId xmlns:a16="http://schemas.microsoft.com/office/drawing/2014/main" id="{3BD4334C-2554-4361-8CFF-394E624CF4A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rgbClr val="FFFFFF">
                  <a:alpha val="70000"/>
                </a:srgbClr>
              </a:solidFill>
            </a:ln>
          </p:spPr>
          <p:style>
            <a:lnRef idx="2">
              <a:schemeClr val="accent1"/>
            </a:lnRef>
            <a:fillRef idx="0">
              <a:schemeClr val="accent1"/>
            </a:fillRef>
            <a:effectRef idx="1">
              <a:schemeClr val="accent1"/>
            </a:effectRef>
            <a:fontRef idx="minor">
              <a:schemeClr val="tx1"/>
            </a:fontRef>
          </p:style>
        </p:cxnSp>
        <p:cxnSp>
          <p:nvCxnSpPr>
            <p:cNvPr id="82" name="Straight Connector 81">
              <a:extLst>
                <a:ext uri="{FF2B5EF4-FFF2-40B4-BE49-F238E27FC236}">
                  <a16:creationId xmlns:a16="http://schemas.microsoft.com/office/drawing/2014/main" id="{9FC3CBA7-AF68-4075-BAC7-623C34B4F4F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0292292" y="3190344"/>
              <a:ext cx="1896535" cy="1896533"/>
            </a:xfrm>
            <a:prstGeom prst="line">
              <a:avLst/>
            </a:prstGeom>
            <a:ln w="9525">
              <a:solidFill>
                <a:srgbClr val="FFFFFF">
                  <a:alpha val="70000"/>
                </a:srgbClr>
              </a:solidFill>
            </a:ln>
          </p:spPr>
          <p:style>
            <a:lnRef idx="2">
              <a:schemeClr val="accent1"/>
            </a:lnRef>
            <a:fillRef idx="0">
              <a:schemeClr val="accent1"/>
            </a:fillRef>
            <a:effectRef idx="1">
              <a:schemeClr val="accent1"/>
            </a:effectRef>
            <a:fontRef idx="minor">
              <a:schemeClr val="tx1"/>
            </a:fontRef>
          </p:style>
        </p:cxnSp>
        <p:cxnSp>
          <p:nvCxnSpPr>
            <p:cNvPr id="83" name="Straight Connector 82">
              <a:extLst>
                <a:ext uri="{FF2B5EF4-FFF2-40B4-BE49-F238E27FC236}">
                  <a16:creationId xmlns:a16="http://schemas.microsoft.com/office/drawing/2014/main" id="{CA6C7307-1C78-4C8A-BF3D-FA420F177AE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rgbClr val="FFFFFF">
                  <a:alpha val="70000"/>
                </a:srgbClr>
              </a:solidFill>
            </a:ln>
          </p:spPr>
          <p:style>
            <a:lnRef idx="2">
              <a:schemeClr val="accent1"/>
            </a:lnRef>
            <a:fillRef idx="0">
              <a:schemeClr val="accent1"/>
            </a:fillRef>
            <a:effectRef idx="1">
              <a:schemeClr val="accent1"/>
            </a:effectRef>
            <a:fontRef idx="minor">
              <a:schemeClr val="tx1"/>
            </a:fontRef>
          </p:style>
        </p:cxnSp>
        <p:cxnSp>
          <p:nvCxnSpPr>
            <p:cNvPr id="84" name="Straight Connector 83">
              <a:extLst>
                <a:ext uri="{FF2B5EF4-FFF2-40B4-BE49-F238E27FC236}">
                  <a16:creationId xmlns:a16="http://schemas.microsoft.com/office/drawing/2014/main" id="{44CD1F94-6C7C-4E8F-9336-E312E9F5C74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rgbClr val="FFFFFF">
                  <a:alpha val="70000"/>
                </a:srgbClr>
              </a:solidFill>
            </a:ln>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A5B11C2A-D791-46E1-B954-1184FB0802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rgbClr val="FFFFFF">
                  <a:alpha val="70000"/>
                </a:srgbClr>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4269696685"/>
      </p:ext>
    </p:extLst>
  </p:cSld>
  <p:clrMapOvr>
    <a:masterClrMapping/>
  </p:clrMapOvr>
  <p:transition spd="slow" advClick="0"/>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4" name="Rectangle 73">
            <a:extLst>
              <a:ext uri="{FF2B5EF4-FFF2-40B4-BE49-F238E27FC236}">
                <a16:creationId xmlns:a16="http://schemas.microsoft.com/office/drawing/2014/main" id="{781BBDC9-2DC6-4959-AC3D-49A5DCB05D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rostokąt 2">
            <a:extLst>
              <a:ext uri="{FF2B5EF4-FFF2-40B4-BE49-F238E27FC236}">
                <a16:creationId xmlns:a16="http://schemas.microsoft.com/office/drawing/2014/main" id="{2D5C9B06-CFBA-4364-AFD9-550D9066A87E}"/>
              </a:ext>
            </a:extLst>
          </p:cNvPr>
          <p:cNvSpPr/>
          <p:nvPr/>
        </p:nvSpPr>
        <p:spPr>
          <a:xfrm>
            <a:off x="513159" y="685800"/>
            <a:ext cx="3565922" cy="5410200"/>
          </a:xfrm>
          <a:prstGeom prst="rect">
            <a:avLst/>
          </a:prstGeom>
        </p:spPr>
        <p:txBody>
          <a:bodyPr vert="horz" lIns="91440" tIns="45720" rIns="91440" bIns="45720" rtlCol="0" anchor="ctr">
            <a:normAutofit/>
          </a:bodyPr>
          <a:lstStyle/>
          <a:p>
            <a:pPr defTabSz="457200" eaLnBrk="1" hangingPunct="1">
              <a:spcBef>
                <a:spcPct val="20000"/>
              </a:spcBef>
              <a:spcAft>
                <a:spcPts val="600"/>
              </a:spcAft>
              <a:buClr>
                <a:schemeClr val="tx1"/>
              </a:buClr>
              <a:buSzPct val="80000"/>
              <a:buFont typeface="Wingdings 3" panose="05040102010807070707" pitchFamily="18" charset="2"/>
              <a:buChar char=""/>
            </a:pPr>
            <a:r>
              <a:rPr lang="en-US" sz="1600" b="1">
                <a:latin typeface="+mn-lt"/>
                <a:cs typeface="+mn-cs"/>
              </a:rPr>
              <a:t>Poziomy integracji systemów zarządzania</a:t>
            </a:r>
          </a:p>
          <a:p>
            <a:pPr defTabSz="457200" eaLnBrk="1" hangingPunct="1">
              <a:spcBef>
                <a:spcPct val="20000"/>
              </a:spcBef>
              <a:spcAft>
                <a:spcPts val="600"/>
              </a:spcAft>
              <a:buClr>
                <a:schemeClr val="tx1"/>
              </a:buClr>
              <a:buSzPct val="80000"/>
              <a:buFont typeface="Wingdings 3" panose="05040102010807070707" pitchFamily="18" charset="2"/>
              <a:buChar char=""/>
            </a:pPr>
            <a:r>
              <a:rPr lang="en-US" sz="1600" b="1">
                <a:latin typeface="+mn-lt"/>
                <a:cs typeface="+mn-cs"/>
              </a:rPr>
              <a:t>1) ujednolicenie, dostosowanie analogicznych rozwiązań poszczególnych systemów, wykorzystując podobieństwo standardów </a:t>
            </a:r>
          </a:p>
          <a:p>
            <a:pPr defTabSz="457200" eaLnBrk="1" hangingPunct="1">
              <a:spcBef>
                <a:spcPct val="20000"/>
              </a:spcBef>
              <a:spcAft>
                <a:spcPts val="600"/>
              </a:spcAft>
              <a:buClr>
                <a:schemeClr val="tx1"/>
              </a:buClr>
              <a:buSzPct val="80000"/>
              <a:buFont typeface="Wingdings 3" panose="05040102010807070707" pitchFamily="18" charset="2"/>
              <a:buChar char=""/>
            </a:pPr>
            <a:r>
              <a:rPr lang="en-US" sz="1600" b="1">
                <a:latin typeface="+mn-lt"/>
                <a:cs typeface="+mn-cs"/>
              </a:rPr>
              <a:t>2) ….</a:t>
            </a:r>
          </a:p>
          <a:p>
            <a:pPr defTabSz="457200" eaLnBrk="1" hangingPunct="1">
              <a:spcBef>
                <a:spcPct val="20000"/>
              </a:spcBef>
              <a:spcAft>
                <a:spcPts val="600"/>
              </a:spcAft>
              <a:buClr>
                <a:schemeClr val="tx1"/>
              </a:buClr>
              <a:buSzPct val="80000"/>
              <a:buFont typeface="Wingdings 3" panose="05040102010807070707" pitchFamily="18" charset="2"/>
              <a:buChar char=""/>
            </a:pPr>
            <a:r>
              <a:rPr lang="en-US" sz="1600" b="1">
                <a:latin typeface="+mn-lt"/>
                <a:cs typeface="+mn-cs"/>
              </a:rPr>
              <a:t>3) pełna integracja</a:t>
            </a:r>
          </a:p>
          <a:p>
            <a:pPr defTabSz="457200" eaLnBrk="1" hangingPunct="1">
              <a:spcBef>
                <a:spcPct val="20000"/>
              </a:spcBef>
              <a:spcAft>
                <a:spcPts val="600"/>
              </a:spcAft>
              <a:buClr>
                <a:schemeClr val="tx1"/>
              </a:buClr>
              <a:buSzPct val="80000"/>
              <a:buFont typeface="Wingdings 3" panose="05040102010807070707" pitchFamily="18" charset="2"/>
              <a:buChar char=""/>
            </a:pPr>
            <a:r>
              <a:rPr lang="en-US" sz="1600" b="1">
                <a:latin typeface="+mn-lt"/>
                <a:cs typeface="+mn-cs"/>
              </a:rPr>
              <a:t> </a:t>
            </a:r>
          </a:p>
        </p:txBody>
      </p:sp>
      <p:sp>
        <p:nvSpPr>
          <p:cNvPr id="76" name="Rectangle 75">
            <a:extLst>
              <a:ext uri="{FF2B5EF4-FFF2-40B4-BE49-F238E27FC236}">
                <a16:creationId xmlns:a16="http://schemas.microsoft.com/office/drawing/2014/main" id="{08452CCF-4A27-488A-AAF4-424933CFC9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1999" y="0"/>
            <a:ext cx="3493009" cy="6858000"/>
          </a:xfrm>
          <a:prstGeom prst="rect">
            <a:avLst/>
          </a:prstGeom>
          <a:solidFill>
            <a:schemeClr val="bg2">
              <a:lumMod val="75000"/>
            </a:schemeClr>
          </a:solidFill>
          <a:ln>
            <a:noFill/>
          </a:ln>
          <a:effectLst/>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endParaRPr lang="en-US"/>
          </a:p>
        </p:txBody>
      </p:sp>
      <p:sp>
        <p:nvSpPr>
          <p:cNvPr id="12293" name="Rectangle 5">
            <a:extLst>
              <a:ext uri="{FF2B5EF4-FFF2-40B4-BE49-F238E27FC236}">
                <a16:creationId xmlns:a16="http://schemas.microsoft.com/office/drawing/2014/main" id="{36DAB7D8-F95F-4CBF-8438-078D21740F2B}"/>
              </a:ext>
            </a:extLst>
          </p:cNvPr>
          <p:cNvSpPr>
            <a:spLocks noGrp="1" noChangeArrowheads="1"/>
          </p:cNvSpPr>
          <p:nvPr>
            <p:ph type="title"/>
          </p:nvPr>
        </p:nvSpPr>
        <p:spPr>
          <a:xfrm>
            <a:off x="4996542" y="685800"/>
            <a:ext cx="2694215" cy="5308599"/>
          </a:xfrm>
        </p:spPr>
        <p:txBody>
          <a:bodyPr vert="horz" lIns="91440" tIns="45720" rIns="91440" bIns="45720" rtlCol="0" anchor="ctr">
            <a:normAutofit/>
          </a:bodyPr>
          <a:lstStyle/>
          <a:p>
            <a:r>
              <a:rPr lang="en-US" altLang="pl-PL" sz="2000"/>
              <a:t>Teoretyczne podstawy zintegrowanego systemu zarządzania</a:t>
            </a:r>
          </a:p>
        </p:txBody>
      </p:sp>
      <p:sp>
        <p:nvSpPr>
          <p:cNvPr id="78" name="Rectangle 77">
            <a:extLst>
              <a:ext uri="{FF2B5EF4-FFF2-40B4-BE49-F238E27FC236}">
                <a16:creationId xmlns:a16="http://schemas.microsoft.com/office/drawing/2014/main" id="{4B74BB55-8517-4CFE-9389-81D0E6F81F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65008" y="0"/>
            <a:ext cx="1078992" cy="6858000"/>
          </a:xfrm>
          <a:prstGeom prst="rect">
            <a:avLst/>
          </a:prstGeom>
          <a:solidFill>
            <a:schemeClr val="bg2">
              <a:lumMod val="50000"/>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grpSp>
        <p:nvGrpSpPr>
          <p:cNvPr id="80" name="Group 79">
            <a:extLst>
              <a:ext uri="{FF2B5EF4-FFF2-40B4-BE49-F238E27FC236}">
                <a16:creationId xmlns:a16="http://schemas.microsoft.com/office/drawing/2014/main" id="{543190CD-45FC-4DE0-B596-17D4DE53E97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76966" y="3770390"/>
            <a:ext cx="1064655" cy="1660354"/>
            <a:chOff x="10292292" y="2963333"/>
            <a:chExt cx="1896535" cy="2218267"/>
          </a:xfrm>
        </p:grpSpPr>
        <p:cxnSp>
          <p:nvCxnSpPr>
            <p:cNvPr id="81" name="Straight Connector 80">
              <a:extLst>
                <a:ext uri="{FF2B5EF4-FFF2-40B4-BE49-F238E27FC236}">
                  <a16:creationId xmlns:a16="http://schemas.microsoft.com/office/drawing/2014/main" id="{3BD4334C-2554-4361-8CFF-394E624CF4A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rgbClr val="FFFFFF">
                  <a:alpha val="70000"/>
                </a:srgbClr>
              </a:solidFill>
            </a:ln>
          </p:spPr>
          <p:style>
            <a:lnRef idx="2">
              <a:schemeClr val="accent1"/>
            </a:lnRef>
            <a:fillRef idx="0">
              <a:schemeClr val="accent1"/>
            </a:fillRef>
            <a:effectRef idx="1">
              <a:schemeClr val="accent1"/>
            </a:effectRef>
            <a:fontRef idx="minor">
              <a:schemeClr val="tx1"/>
            </a:fontRef>
          </p:style>
        </p:cxnSp>
        <p:cxnSp>
          <p:nvCxnSpPr>
            <p:cNvPr id="82" name="Straight Connector 81">
              <a:extLst>
                <a:ext uri="{FF2B5EF4-FFF2-40B4-BE49-F238E27FC236}">
                  <a16:creationId xmlns:a16="http://schemas.microsoft.com/office/drawing/2014/main" id="{9FC3CBA7-AF68-4075-BAC7-623C34B4F4F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0292292" y="3190344"/>
              <a:ext cx="1896535" cy="1896533"/>
            </a:xfrm>
            <a:prstGeom prst="line">
              <a:avLst/>
            </a:prstGeom>
            <a:ln w="9525">
              <a:solidFill>
                <a:srgbClr val="FFFFFF">
                  <a:alpha val="70000"/>
                </a:srgbClr>
              </a:solidFill>
            </a:ln>
          </p:spPr>
          <p:style>
            <a:lnRef idx="2">
              <a:schemeClr val="accent1"/>
            </a:lnRef>
            <a:fillRef idx="0">
              <a:schemeClr val="accent1"/>
            </a:fillRef>
            <a:effectRef idx="1">
              <a:schemeClr val="accent1"/>
            </a:effectRef>
            <a:fontRef idx="minor">
              <a:schemeClr val="tx1"/>
            </a:fontRef>
          </p:style>
        </p:cxnSp>
        <p:cxnSp>
          <p:nvCxnSpPr>
            <p:cNvPr id="83" name="Straight Connector 82">
              <a:extLst>
                <a:ext uri="{FF2B5EF4-FFF2-40B4-BE49-F238E27FC236}">
                  <a16:creationId xmlns:a16="http://schemas.microsoft.com/office/drawing/2014/main" id="{CA6C7307-1C78-4C8A-BF3D-FA420F177AE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rgbClr val="FFFFFF">
                  <a:alpha val="70000"/>
                </a:srgbClr>
              </a:solidFill>
            </a:ln>
          </p:spPr>
          <p:style>
            <a:lnRef idx="2">
              <a:schemeClr val="accent1"/>
            </a:lnRef>
            <a:fillRef idx="0">
              <a:schemeClr val="accent1"/>
            </a:fillRef>
            <a:effectRef idx="1">
              <a:schemeClr val="accent1"/>
            </a:effectRef>
            <a:fontRef idx="minor">
              <a:schemeClr val="tx1"/>
            </a:fontRef>
          </p:style>
        </p:cxnSp>
        <p:cxnSp>
          <p:nvCxnSpPr>
            <p:cNvPr id="84" name="Straight Connector 83">
              <a:extLst>
                <a:ext uri="{FF2B5EF4-FFF2-40B4-BE49-F238E27FC236}">
                  <a16:creationId xmlns:a16="http://schemas.microsoft.com/office/drawing/2014/main" id="{44CD1F94-6C7C-4E8F-9336-E312E9F5C74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rgbClr val="FFFFFF">
                  <a:alpha val="70000"/>
                </a:srgbClr>
              </a:solidFill>
            </a:ln>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A5B11C2A-D791-46E1-B954-1184FB0802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rgbClr val="FFFFFF">
                  <a:alpha val="70000"/>
                </a:srgbClr>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598283795"/>
      </p:ext>
    </p:extLst>
  </p:cSld>
  <p:clrMapOvr>
    <a:masterClrMapping/>
  </p:clrMapOvr>
  <p:transition spd="slow" advClick="0"/>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4" name="Rectangle 73">
            <a:extLst>
              <a:ext uri="{FF2B5EF4-FFF2-40B4-BE49-F238E27FC236}">
                <a16:creationId xmlns:a16="http://schemas.microsoft.com/office/drawing/2014/main" id="{781BBDC9-2DC6-4959-AC3D-49A5DCB05D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rostokąt 2">
            <a:extLst>
              <a:ext uri="{FF2B5EF4-FFF2-40B4-BE49-F238E27FC236}">
                <a16:creationId xmlns:a16="http://schemas.microsoft.com/office/drawing/2014/main" id="{2D5C9B06-CFBA-4364-AFD9-550D9066A87E}"/>
              </a:ext>
            </a:extLst>
          </p:cNvPr>
          <p:cNvSpPr/>
          <p:nvPr/>
        </p:nvSpPr>
        <p:spPr>
          <a:xfrm>
            <a:off x="513159" y="685800"/>
            <a:ext cx="3565922" cy="5410200"/>
          </a:xfrm>
          <a:prstGeom prst="rect">
            <a:avLst/>
          </a:prstGeom>
        </p:spPr>
        <p:txBody>
          <a:bodyPr vert="horz" lIns="91440" tIns="45720" rIns="91440" bIns="45720" rtlCol="0" anchor="ctr">
            <a:normAutofit/>
          </a:bodyPr>
          <a:lstStyle/>
          <a:p>
            <a:pPr defTabSz="457200" eaLnBrk="1" hangingPunct="1">
              <a:spcBef>
                <a:spcPct val="20000"/>
              </a:spcBef>
              <a:spcAft>
                <a:spcPts val="600"/>
              </a:spcAft>
              <a:buClr>
                <a:schemeClr val="tx1"/>
              </a:buClr>
              <a:buSzPct val="80000"/>
              <a:buFont typeface="Wingdings 3" panose="05040102010807070707" pitchFamily="18" charset="2"/>
              <a:buChar char=""/>
            </a:pPr>
            <a:r>
              <a:rPr lang="en-US" sz="1600" b="1">
                <a:latin typeface="+mn-lt"/>
                <a:cs typeface="+mn-cs"/>
              </a:rPr>
              <a:t>Implementacja systemów zarządzania do organizacji</a:t>
            </a:r>
          </a:p>
          <a:p>
            <a:pPr marL="342900" indent="-342900" defTabSz="457200" eaLnBrk="1" hangingPunct="1">
              <a:spcBef>
                <a:spcPct val="20000"/>
              </a:spcBef>
              <a:spcAft>
                <a:spcPts val="600"/>
              </a:spcAft>
              <a:buClr>
                <a:schemeClr val="tx1"/>
              </a:buClr>
              <a:buSzPct val="80000"/>
              <a:buFont typeface="Wingdings 3" panose="05040102010807070707" pitchFamily="18" charset="2"/>
              <a:buChar char=""/>
            </a:pPr>
            <a:r>
              <a:rPr lang="en-US" sz="1600">
                <a:latin typeface="+mn-lt"/>
                <a:cs typeface="+mn-cs"/>
              </a:rPr>
              <a:t>budowa od początku zintegrowanego systemu zarządzania;</a:t>
            </a:r>
          </a:p>
          <a:p>
            <a:pPr marL="342900" indent="-342900" defTabSz="457200" eaLnBrk="1" hangingPunct="1">
              <a:spcBef>
                <a:spcPct val="20000"/>
              </a:spcBef>
              <a:spcAft>
                <a:spcPts val="600"/>
              </a:spcAft>
              <a:buClr>
                <a:schemeClr val="tx1"/>
              </a:buClr>
              <a:buSzPct val="80000"/>
              <a:buFont typeface="Wingdings 3" panose="05040102010807070707" pitchFamily="18" charset="2"/>
              <a:buChar char=""/>
            </a:pPr>
            <a:r>
              <a:rPr lang="en-US" sz="1600">
                <a:latin typeface="+mn-lt"/>
                <a:cs typeface="+mn-cs"/>
              </a:rPr>
              <a:t> budowa jednego systemu zarządzania oraz stopniowa integracja, rozbudowa systemu o nowe elementy;</a:t>
            </a:r>
          </a:p>
          <a:p>
            <a:pPr marL="342900" indent="-342900" defTabSz="457200" eaLnBrk="1" hangingPunct="1">
              <a:spcBef>
                <a:spcPct val="20000"/>
              </a:spcBef>
              <a:spcAft>
                <a:spcPts val="600"/>
              </a:spcAft>
              <a:buClr>
                <a:schemeClr val="tx1"/>
              </a:buClr>
              <a:buSzPct val="80000"/>
              <a:buFont typeface="Wingdings 3" panose="05040102010807070707" pitchFamily="18" charset="2"/>
              <a:buChar char=""/>
            </a:pPr>
            <a:r>
              <a:rPr lang="en-US" sz="1600">
                <a:latin typeface="+mn-lt"/>
                <a:cs typeface="+mn-cs"/>
              </a:rPr>
              <a:t>budowa autonomicznych systemów zarządzania</a:t>
            </a:r>
          </a:p>
        </p:txBody>
      </p:sp>
      <p:sp>
        <p:nvSpPr>
          <p:cNvPr id="76" name="Rectangle 75">
            <a:extLst>
              <a:ext uri="{FF2B5EF4-FFF2-40B4-BE49-F238E27FC236}">
                <a16:creationId xmlns:a16="http://schemas.microsoft.com/office/drawing/2014/main" id="{08452CCF-4A27-488A-AAF4-424933CFC9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1999" y="0"/>
            <a:ext cx="3493009" cy="6858000"/>
          </a:xfrm>
          <a:prstGeom prst="rect">
            <a:avLst/>
          </a:prstGeom>
          <a:solidFill>
            <a:schemeClr val="bg2">
              <a:lumMod val="75000"/>
            </a:schemeClr>
          </a:solidFill>
          <a:ln>
            <a:noFill/>
          </a:ln>
          <a:effectLst/>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endParaRPr lang="en-US"/>
          </a:p>
        </p:txBody>
      </p:sp>
      <p:sp>
        <p:nvSpPr>
          <p:cNvPr id="12293" name="Rectangle 5">
            <a:extLst>
              <a:ext uri="{FF2B5EF4-FFF2-40B4-BE49-F238E27FC236}">
                <a16:creationId xmlns:a16="http://schemas.microsoft.com/office/drawing/2014/main" id="{36DAB7D8-F95F-4CBF-8438-078D21740F2B}"/>
              </a:ext>
            </a:extLst>
          </p:cNvPr>
          <p:cNvSpPr>
            <a:spLocks noGrp="1" noChangeArrowheads="1"/>
          </p:cNvSpPr>
          <p:nvPr>
            <p:ph type="title"/>
          </p:nvPr>
        </p:nvSpPr>
        <p:spPr>
          <a:xfrm>
            <a:off x="4996542" y="685800"/>
            <a:ext cx="2694215" cy="5308599"/>
          </a:xfrm>
        </p:spPr>
        <p:txBody>
          <a:bodyPr vert="horz" lIns="91440" tIns="45720" rIns="91440" bIns="45720" rtlCol="0" anchor="ctr">
            <a:normAutofit/>
          </a:bodyPr>
          <a:lstStyle/>
          <a:p>
            <a:r>
              <a:rPr lang="en-US" altLang="pl-PL" sz="2000"/>
              <a:t>Teoretyczne podstawy zintegrowanego systemu zarządzania</a:t>
            </a:r>
          </a:p>
        </p:txBody>
      </p:sp>
      <p:sp>
        <p:nvSpPr>
          <p:cNvPr id="78" name="Rectangle 77">
            <a:extLst>
              <a:ext uri="{FF2B5EF4-FFF2-40B4-BE49-F238E27FC236}">
                <a16:creationId xmlns:a16="http://schemas.microsoft.com/office/drawing/2014/main" id="{4B74BB55-8517-4CFE-9389-81D0E6F81F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65008" y="0"/>
            <a:ext cx="1078992" cy="6858000"/>
          </a:xfrm>
          <a:prstGeom prst="rect">
            <a:avLst/>
          </a:prstGeom>
          <a:solidFill>
            <a:schemeClr val="bg2">
              <a:lumMod val="50000"/>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grpSp>
        <p:nvGrpSpPr>
          <p:cNvPr id="80" name="Group 79">
            <a:extLst>
              <a:ext uri="{FF2B5EF4-FFF2-40B4-BE49-F238E27FC236}">
                <a16:creationId xmlns:a16="http://schemas.microsoft.com/office/drawing/2014/main" id="{543190CD-45FC-4DE0-B596-17D4DE53E97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76966" y="3770390"/>
            <a:ext cx="1064655" cy="1660354"/>
            <a:chOff x="10292292" y="2963333"/>
            <a:chExt cx="1896535" cy="2218267"/>
          </a:xfrm>
        </p:grpSpPr>
        <p:cxnSp>
          <p:nvCxnSpPr>
            <p:cNvPr id="81" name="Straight Connector 80">
              <a:extLst>
                <a:ext uri="{FF2B5EF4-FFF2-40B4-BE49-F238E27FC236}">
                  <a16:creationId xmlns:a16="http://schemas.microsoft.com/office/drawing/2014/main" id="{3BD4334C-2554-4361-8CFF-394E624CF4A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rgbClr val="FFFFFF">
                  <a:alpha val="70000"/>
                </a:srgbClr>
              </a:solidFill>
            </a:ln>
          </p:spPr>
          <p:style>
            <a:lnRef idx="2">
              <a:schemeClr val="accent1"/>
            </a:lnRef>
            <a:fillRef idx="0">
              <a:schemeClr val="accent1"/>
            </a:fillRef>
            <a:effectRef idx="1">
              <a:schemeClr val="accent1"/>
            </a:effectRef>
            <a:fontRef idx="minor">
              <a:schemeClr val="tx1"/>
            </a:fontRef>
          </p:style>
        </p:cxnSp>
        <p:cxnSp>
          <p:nvCxnSpPr>
            <p:cNvPr id="82" name="Straight Connector 81">
              <a:extLst>
                <a:ext uri="{FF2B5EF4-FFF2-40B4-BE49-F238E27FC236}">
                  <a16:creationId xmlns:a16="http://schemas.microsoft.com/office/drawing/2014/main" id="{9FC3CBA7-AF68-4075-BAC7-623C34B4F4F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0292292" y="3190344"/>
              <a:ext cx="1896535" cy="1896533"/>
            </a:xfrm>
            <a:prstGeom prst="line">
              <a:avLst/>
            </a:prstGeom>
            <a:ln w="9525">
              <a:solidFill>
                <a:srgbClr val="FFFFFF">
                  <a:alpha val="70000"/>
                </a:srgbClr>
              </a:solidFill>
            </a:ln>
          </p:spPr>
          <p:style>
            <a:lnRef idx="2">
              <a:schemeClr val="accent1"/>
            </a:lnRef>
            <a:fillRef idx="0">
              <a:schemeClr val="accent1"/>
            </a:fillRef>
            <a:effectRef idx="1">
              <a:schemeClr val="accent1"/>
            </a:effectRef>
            <a:fontRef idx="minor">
              <a:schemeClr val="tx1"/>
            </a:fontRef>
          </p:style>
        </p:cxnSp>
        <p:cxnSp>
          <p:nvCxnSpPr>
            <p:cNvPr id="83" name="Straight Connector 82">
              <a:extLst>
                <a:ext uri="{FF2B5EF4-FFF2-40B4-BE49-F238E27FC236}">
                  <a16:creationId xmlns:a16="http://schemas.microsoft.com/office/drawing/2014/main" id="{CA6C7307-1C78-4C8A-BF3D-FA420F177AE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rgbClr val="FFFFFF">
                  <a:alpha val="70000"/>
                </a:srgbClr>
              </a:solidFill>
            </a:ln>
          </p:spPr>
          <p:style>
            <a:lnRef idx="2">
              <a:schemeClr val="accent1"/>
            </a:lnRef>
            <a:fillRef idx="0">
              <a:schemeClr val="accent1"/>
            </a:fillRef>
            <a:effectRef idx="1">
              <a:schemeClr val="accent1"/>
            </a:effectRef>
            <a:fontRef idx="minor">
              <a:schemeClr val="tx1"/>
            </a:fontRef>
          </p:style>
        </p:cxnSp>
        <p:cxnSp>
          <p:nvCxnSpPr>
            <p:cNvPr id="84" name="Straight Connector 83">
              <a:extLst>
                <a:ext uri="{FF2B5EF4-FFF2-40B4-BE49-F238E27FC236}">
                  <a16:creationId xmlns:a16="http://schemas.microsoft.com/office/drawing/2014/main" id="{44CD1F94-6C7C-4E8F-9336-E312E9F5C74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rgbClr val="FFFFFF">
                  <a:alpha val="70000"/>
                </a:srgbClr>
              </a:solidFill>
            </a:ln>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A5B11C2A-D791-46E1-B954-1184FB0802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rgbClr val="FFFFFF">
                  <a:alpha val="70000"/>
                </a:srgbClr>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53325095"/>
      </p:ext>
    </p:extLst>
  </p:cSld>
  <p:clrMapOvr>
    <a:masterClrMapping/>
  </p:clrMapOvr>
  <p:transition spd="slow" advClick="0"/>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4" name="Rectangle 73">
            <a:extLst>
              <a:ext uri="{FF2B5EF4-FFF2-40B4-BE49-F238E27FC236}">
                <a16:creationId xmlns:a16="http://schemas.microsoft.com/office/drawing/2014/main" id="{781BBDC9-2DC6-4959-AC3D-49A5DCB05D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rostokąt 2">
            <a:extLst>
              <a:ext uri="{FF2B5EF4-FFF2-40B4-BE49-F238E27FC236}">
                <a16:creationId xmlns:a16="http://schemas.microsoft.com/office/drawing/2014/main" id="{2D5C9B06-CFBA-4364-AFD9-550D9066A87E}"/>
              </a:ext>
            </a:extLst>
          </p:cNvPr>
          <p:cNvSpPr/>
          <p:nvPr/>
        </p:nvSpPr>
        <p:spPr>
          <a:xfrm>
            <a:off x="513159" y="685800"/>
            <a:ext cx="3565922" cy="5410200"/>
          </a:xfrm>
          <a:prstGeom prst="rect">
            <a:avLst/>
          </a:prstGeom>
        </p:spPr>
        <p:txBody>
          <a:bodyPr vert="horz" lIns="91440" tIns="45720" rIns="91440" bIns="45720" rtlCol="0" anchor="ctr">
            <a:normAutofit/>
          </a:bodyPr>
          <a:lstStyle/>
          <a:p>
            <a:pPr defTabSz="457200" eaLnBrk="1" hangingPunct="1">
              <a:spcBef>
                <a:spcPct val="20000"/>
              </a:spcBef>
              <a:spcAft>
                <a:spcPts val="600"/>
              </a:spcAft>
              <a:buClr>
                <a:schemeClr val="tx1"/>
              </a:buClr>
              <a:buSzPct val="80000"/>
              <a:buFont typeface="Wingdings 3" panose="05040102010807070707" pitchFamily="18" charset="2"/>
              <a:buChar char=""/>
            </a:pPr>
            <a:r>
              <a:rPr lang="en-US" sz="1600" b="1">
                <a:latin typeface="+mn-lt"/>
                <a:cs typeface="+mn-cs"/>
              </a:rPr>
              <a:t> Elementami systemu zarządzania wykorzystywanymi w kontekście integracji z nowym systemem zarządzania mogą być:</a:t>
            </a:r>
          </a:p>
          <a:p>
            <a:pPr defTabSz="457200" eaLnBrk="1" hangingPunct="1">
              <a:spcBef>
                <a:spcPct val="20000"/>
              </a:spcBef>
              <a:spcAft>
                <a:spcPts val="600"/>
              </a:spcAft>
              <a:buClr>
                <a:schemeClr val="tx1"/>
              </a:buClr>
              <a:buSzPct val="80000"/>
              <a:buFont typeface="Wingdings 3" panose="05040102010807070707" pitchFamily="18" charset="2"/>
              <a:buChar char=""/>
            </a:pPr>
            <a:r>
              <a:rPr lang="en-US" sz="1600">
                <a:latin typeface="+mn-lt"/>
                <a:cs typeface="+mn-cs"/>
              </a:rPr>
              <a:t> wspólne procedury systemowe;</a:t>
            </a:r>
          </a:p>
          <a:p>
            <a:pPr defTabSz="457200" eaLnBrk="1" hangingPunct="1">
              <a:spcBef>
                <a:spcPct val="20000"/>
              </a:spcBef>
              <a:spcAft>
                <a:spcPts val="600"/>
              </a:spcAft>
              <a:buClr>
                <a:schemeClr val="tx1"/>
              </a:buClr>
              <a:buSzPct val="80000"/>
              <a:buFont typeface="Wingdings 3" panose="05040102010807070707" pitchFamily="18" charset="2"/>
              <a:buChar char=""/>
            </a:pPr>
            <a:r>
              <a:rPr lang="en-US" sz="1600">
                <a:latin typeface="+mn-lt"/>
                <a:cs typeface="+mn-cs"/>
              </a:rPr>
              <a:t> ujednolicona dokumentacja i zapisy (formularze);</a:t>
            </a:r>
          </a:p>
          <a:p>
            <a:pPr defTabSz="457200" eaLnBrk="1" hangingPunct="1">
              <a:spcBef>
                <a:spcPct val="20000"/>
              </a:spcBef>
              <a:spcAft>
                <a:spcPts val="600"/>
              </a:spcAft>
              <a:buClr>
                <a:schemeClr val="tx1"/>
              </a:buClr>
              <a:buSzPct val="80000"/>
              <a:buFont typeface="Wingdings 3" panose="05040102010807070707" pitchFamily="18" charset="2"/>
              <a:buChar char=""/>
            </a:pPr>
            <a:r>
              <a:rPr lang="en-US" sz="1600">
                <a:latin typeface="+mn-lt"/>
                <a:cs typeface="+mn-cs"/>
              </a:rPr>
              <a:t> nadzór nad systemem (audyt wewnętrzny, kontrola procesów). </a:t>
            </a:r>
          </a:p>
        </p:txBody>
      </p:sp>
      <p:sp>
        <p:nvSpPr>
          <p:cNvPr id="76" name="Rectangle 75">
            <a:extLst>
              <a:ext uri="{FF2B5EF4-FFF2-40B4-BE49-F238E27FC236}">
                <a16:creationId xmlns:a16="http://schemas.microsoft.com/office/drawing/2014/main" id="{08452CCF-4A27-488A-AAF4-424933CFC9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1999" y="0"/>
            <a:ext cx="3493009" cy="6858000"/>
          </a:xfrm>
          <a:prstGeom prst="rect">
            <a:avLst/>
          </a:prstGeom>
          <a:solidFill>
            <a:schemeClr val="bg2">
              <a:lumMod val="75000"/>
            </a:schemeClr>
          </a:solidFill>
          <a:ln>
            <a:noFill/>
          </a:ln>
          <a:effectLst/>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endParaRPr lang="en-US"/>
          </a:p>
        </p:txBody>
      </p:sp>
      <p:sp>
        <p:nvSpPr>
          <p:cNvPr id="12293" name="Rectangle 5">
            <a:extLst>
              <a:ext uri="{FF2B5EF4-FFF2-40B4-BE49-F238E27FC236}">
                <a16:creationId xmlns:a16="http://schemas.microsoft.com/office/drawing/2014/main" id="{36DAB7D8-F95F-4CBF-8438-078D21740F2B}"/>
              </a:ext>
            </a:extLst>
          </p:cNvPr>
          <p:cNvSpPr>
            <a:spLocks noGrp="1" noChangeArrowheads="1"/>
          </p:cNvSpPr>
          <p:nvPr>
            <p:ph type="title"/>
          </p:nvPr>
        </p:nvSpPr>
        <p:spPr>
          <a:xfrm>
            <a:off x="4996542" y="685800"/>
            <a:ext cx="2694215" cy="5308599"/>
          </a:xfrm>
        </p:spPr>
        <p:txBody>
          <a:bodyPr vert="horz" lIns="91440" tIns="45720" rIns="91440" bIns="45720" rtlCol="0" anchor="ctr">
            <a:normAutofit/>
          </a:bodyPr>
          <a:lstStyle/>
          <a:p>
            <a:r>
              <a:rPr lang="en-US" altLang="pl-PL" sz="2000"/>
              <a:t>Teoretyczne podstawy zintegrowanego systemu zarządzania</a:t>
            </a:r>
          </a:p>
        </p:txBody>
      </p:sp>
      <p:sp>
        <p:nvSpPr>
          <p:cNvPr id="78" name="Rectangle 77">
            <a:extLst>
              <a:ext uri="{FF2B5EF4-FFF2-40B4-BE49-F238E27FC236}">
                <a16:creationId xmlns:a16="http://schemas.microsoft.com/office/drawing/2014/main" id="{4B74BB55-8517-4CFE-9389-81D0E6F81F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65008" y="0"/>
            <a:ext cx="1078992" cy="6858000"/>
          </a:xfrm>
          <a:prstGeom prst="rect">
            <a:avLst/>
          </a:prstGeom>
          <a:solidFill>
            <a:schemeClr val="bg2">
              <a:lumMod val="50000"/>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grpSp>
        <p:nvGrpSpPr>
          <p:cNvPr id="80" name="Group 79">
            <a:extLst>
              <a:ext uri="{FF2B5EF4-FFF2-40B4-BE49-F238E27FC236}">
                <a16:creationId xmlns:a16="http://schemas.microsoft.com/office/drawing/2014/main" id="{543190CD-45FC-4DE0-B596-17D4DE53E97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76966" y="3770390"/>
            <a:ext cx="1064655" cy="1660354"/>
            <a:chOff x="10292292" y="2963333"/>
            <a:chExt cx="1896535" cy="2218267"/>
          </a:xfrm>
        </p:grpSpPr>
        <p:cxnSp>
          <p:nvCxnSpPr>
            <p:cNvPr id="81" name="Straight Connector 80">
              <a:extLst>
                <a:ext uri="{FF2B5EF4-FFF2-40B4-BE49-F238E27FC236}">
                  <a16:creationId xmlns:a16="http://schemas.microsoft.com/office/drawing/2014/main" id="{3BD4334C-2554-4361-8CFF-394E624CF4A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rgbClr val="FFFFFF">
                  <a:alpha val="70000"/>
                </a:srgbClr>
              </a:solidFill>
            </a:ln>
          </p:spPr>
          <p:style>
            <a:lnRef idx="2">
              <a:schemeClr val="accent1"/>
            </a:lnRef>
            <a:fillRef idx="0">
              <a:schemeClr val="accent1"/>
            </a:fillRef>
            <a:effectRef idx="1">
              <a:schemeClr val="accent1"/>
            </a:effectRef>
            <a:fontRef idx="minor">
              <a:schemeClr val="tx1"/>
            </a:fontRef>
          </p:style>
        </p:cxnSp>
        <p:cxnSp>
          <p:nvCxnSpPr>
            <p:cNvPr id="82" name="Straight Connector 81">
              <a:extLst>
                <a:ext uri="{FF2B5EF4-FFF2-40B4-BE49-F238E27FC236}">
                  <a16:creationId xmlns:a16="http://schemas.microsoft.com/office/drawing/2014/main" id="{9FC3CBA7-AF68-4075-BAC7-623C34B4F4F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0292292" y="3190344"/>
              <a:ext cx="1896535" cy="1896533"/>
            </a:xfrm>
            <a:prstGeom prst="line">
              <a:avLst/>
            </a:prstGeom>
            <a:ln w="9525">
              <a:solidFill>
                <a:srgbClr val="FFFFFF">
                  <a:alpha val="70000"/>
                </a:srgbClr>
              </a:solidFill>
            </a:ln>
          </p:spPr>
          <p:style>
            <a:lnRef idx="2">
              <a:schemeClr val="accent1"/>
            </a:lnRef>
            <a:fillRef idx="0">
              <a:schemeClr val="accent1"/>
            </a:fillRef>
            <a:effectRef idx="1">
              <a:schemeClr val="accent1"/>
            </a:effectRef>
            <a:fontRef idx="minor">
              <a:schemeClr val="tx1"/>
            </a:fontRef>
          </p:style>
        </p:cxnSp>
        <p:cxnSp>
          <p:nvCxnSpPr>
            <p:cNvPr id="83" name="Straight Connector 82">
              <a:extLst>
                <a:ext uri="{FF2B5EF4-FFF2-40B4-BE49-F238E27FC236}">
                  <a16:creationId xmlns:a16="http://schemas.microsoft.com/office/drawing/2014/main" id="{CA6C7307-1C78-4C8A-BF3D-FA420F177AE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rgbClr val="FFFFFF">
                  <a:alpha val="70000"/>
                </a:srgbClr>
              </a:solidFill>
            </a:ln>
          </p:spPr>
          <p:style>
            <a:lnRef idx="2">
              <a:schemeClr val="accent1"/>
            </a:lnRef>
            <a:fillRef idx="0">
              <a:schemeClr val="accent1"/>
            </a:fillRef>
            <a:effectRef idx="1">
              <a:schemeClr val="accent1"/>
            </a:effectRef>
            <a:fontRef idx="minor">
              <a:schemeClr val="tx1"/>
            </a:fontRef>
          </p:style>
        </p:cxnSp>
        <p:cxnSp>
          <p:nvCxnSpPr>
            <p:cNvPr id="84" name="Straight Connector 83">
              <a:extLst>
                <a:ext uri="{FF2B5EF4-FFF2-40B4-BE49-F238E27FC236}">
                  <a16:creationId xmlns:a16="http://schemas.microsoft.com/office/drawing/2014/main" id="{44CD1F94-6C7C-4E8F-9336-E312E9F5C74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rgbClr val="FFFFFF">
                  <a:alpha val="70000"/>
                </a:srgbClr>
              </a:solidFill>
            </a:ln>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A5B11C2A-D791-46E1-B954-1184FB0802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rgbClr val="FFFFFF">
                  <a:alpha val="70000"/>
                </a:srgbClr>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434837207"/>
      </p:ext>
    </p:extLst>
  </p:cSld>
  <p:clrMapOvr>
    <a:masterClrMapping/>
  </p:clrMapOvr>
  <p:transition spd="slow" advClick="0"/>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4" name="Rectangle 73">
            <a:extLst>
              <a:ext uri="{FF2B5EF4-FFF2-40B4-BE49-F238E27FC236}">
                <a16:creationId xmlns:a16="http://schemas.microsoft.com/office/drawing/2014/main" id="{781BBDC9-2DC6-4959-AC3D-49A5DCB05D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rostokąt 2">
            <a:extLst>
              <a:ext uri="{FF2B5EF4-FFF2-40B4-BE49-F238E27FC236}">
                <a16:creationId xmlns:a16="http://schemas.microsoft.com/office/drawing/2014/main" id="{2D5C9B06-CFBA-4364-AFD9-550D9066A87E}"/>
              </a:ext>
            </a:extLst>
          </p:cNvPr>
          <p:cNvSpPr/>
          <p:nvPr/>
        </p:nvSpPr>
        <p:spPr>
          <a:xfrm>
            <a:off x="513159" y="685800"/>
            <a:ext cx="3565922" cy="5410200"/>
          </a:xfrm>
          <a:prstGeom prst="rect">
            <a:avLst/>
          </a:prstGeom>
        </p:spPr>
        <p:txBody>
          <a:bodyPr vert="horz" lIns="91440" tIns="45720" rIns="91440" bIns="45720" rtlCol="0" anchor="ctr">
            <a:normAutofit/>
          </a:bodyPr>
          <a:lstStyle/>
          <a:p>
            <a:pPr defTabSz="457200" eaLnBrk="1" hangingPunct="1">
              <a:lnSpc>
                <a:spcPct val="90000"/>
              </a:lnSpc>
              <a:spcBef>
                <a:spcPct val="20000"/>
              </a:spcBef>
              <a:spcAft>
                <a:spcPts val="600"/>
              </a:spcAft>
              <a:buClr>
                <a:schemeClr val="tx1"/>
              </a:buClr>
              <a:buSzPct val="80000"/>
              <a:buFont typeface="Wingdings 3" panose="05040102010807070707" pitchFamily="18" charset="2"/>
              <a:buChar char=""/>
            </a:pPr>
            <a:r>
              <a:rPr lang="en-US" sz="1600" b="1" dirty="0" err="1">
                <a:latin typeface="+mn-lt"/>
                <a:cs typeface="+mn-cs"/>
              </a:rPr>
              <a:t>Czynniki</a:t>
            </a:r>
            <a:r>
              <a:rPr lang="en-US" sz="1600" b="1" dirty="0">
                <a:latin typeface="+mn-lt"/>
                <a:cs typeface="+mn-cs"/>
              </a:rPr>
              <a:t> </a:t>
            </a:r>
            <a:r>
              <a:rPr lang="en-US" sz="1600" b="1" dirty="0" err="1">
                <a:latin typeface="+mn-lt"/>
                <a:cs typeface="+mn-cs"/>
              </a:rPr>
              <a:t>sprzyjających</a:t>
            </a:r>
            <a:r>
              <a:rPr lang="en-US" sz="1600" b="1" dirty="0">
                <a:latin typeface="+mn-lt"/>
                <a:cs typeface="+mn-cs"/>
              </a:rPr>
              <a:t> </a:t>
            </a:r>
            <a:r>
              <a:rPr lang="en-US" sz="1600" b="1" dirty="0" err="1">
                <a:latin typeface="+mn-lt"/>
                <a:cs typeface="+mn-cs"/>
              </a:rPr>
              <a:t>wdrożeniu</a:t>
            </a:r>
            <a:r>
              <a:rPr lang="en-US" sz="1600" b="1" dirty="0">
                <a:latin typeface="+mn-lt"/>
                <a:cs typeface="+mn-cs"/>
              </a:rPr>
              <a:t> </a:t>
            </a:r>
            <a:r>
              <a:rPr lang="en-US" sz="1600" b="1" dirty="0" err="1">
                <a:latin typeface="+mn-lt"/>
                <a:cs typeface="+mn-cs"/>
              </a:rPr>
              <a:t>kolejnego</a:t>
            </a:r>
            <a:r>
              <a:rPr lang="en-US" sz="1600" b="1" dirty="0">
                <a:latin typeface="+mn-lt"/>
                <a:cs typeface="+mn-cs"/>
              </a:rPr>
              <a:t> </a:t>
            </a:r>
            <a:r>
              <a:rPr lang="en-US" sz="1600" b="1" dirty="0" err="1">
                <a:latin typeface="+mn-lt"/>
                <a:cs typeface="+mn-cs"/>
              </a:rPr>
              <a:t>systemu</a:t>
            </a:r>
            <a:r>
              <a:rPr lang="en-US" sz="1600" b="1" dirty="0">
                <a:latin typeface="+mn-lt"/>
                <a:cs typeface="+mn-cs"/>
              </a:rPr>
              <a:t> </a:t>
            </a:r>
            <a:r>
              <a:rPr lang="en-US" sz="1600" b="1" dirty="0" err="1">
                <a:latin typeface="+mn-lt"/>
                <a:cs typeface="+mn-cs"/>
              </a:rPr>
              <a:t>zarządzania</a:t>
            </a:r>
            <a:r>
              <a:rPr lang="en-US" sz="1600" b="1" dirty="0">
                <a:latin typeface="+mn-lt"/>
                <a:cs typeface="+mn-cs"/>
              </a:rPr>
              <a:t> (do </a:t>
            </a:r>
            <a:r>
              <a:rPr lang="en-US" sz="1600" b="1" dirty="0" err="1">
                <a:latin typeface="+mn-lt"/>
                <a:cs typeface="+mn-cs"/>
              </a:rPr>
              <a:t>już</a:t>
            </a:r>
            <a:r>
              <a:rPr lang="en-US" sz="1600" b="1" dirty="0">
                <a:latin typeface="+mn-lt"/>
                <a:cs typeface="+mn-cs"/>
              </a:rPr>
              <a:t> </a:t>
            </a:r>
            <a:r>
              <a:rPr lang="en-US" sz="1600" b="1" dirty="0" err="1">
                <a:latin typeface="+mn-lt"/>
                <a:cs typeface="+mn-cs"/>
              </a:rPr>
              <a:t>funkcjonującego</a:t>
            </a:r>
            <a:r>
              <a:rPr lang="en-US" sz="1600" b="1" dirty="0">
                <a:latin typeface="+mn-lt"/>
                <a:cs typeface="+mn-cs"/>
              </a:rPr>
              <a:t> SZ):</a:t>
            </a:r>
          </a:p>
          <a:p>
            <a:pPr defTabSz="457200" eaLnBrk="1" hangingPunct="1">
              <a:lnSpc>
                <a:spcPct val="90000"/>
              </a:lnSpc>
              <a:spcBef>
                <a:spcPct val="20000"/>
              </a:spcBef>
              <a:spcAft>
                <a:spcPts val="600"/>
              </a:spcAft>
              <a:buClr>
                <a:schemeClr val="tx1"/>
              </a:buClr>
              <a:buSzPct val="80000"/>
              <a:buFont typeface="Wingdings 3" panose="05040102010807070707" pitchFamily="18" charset="2"/>
              <a:buChar char=""/>
            </a:pPr>
            <a:r>
              <a:rPr lang="en-US" sz="1600" dirty="0" err="1">
                <a:latin typeface="+mn-lt"/>
                <a:cs typeface="+mn-cs"/>
              </a:rPr>
              <a:t>podobną</a:t>
            </a:r>
            <a:r>
              <a:rPr lang="en-US" sz="1600" dirty="0">
                <a:latin typeface="+mn-lt"/>
                <a:cs typeface="+mn-cs"/>
              </a:rPr>
              <a:t> </a:t>
            </a:r>
            <a:r>
              <a:rPr lang="en-US" sz="1600" dirty="0" err="1">
                <a:latin typeface="+mn-lt"/>
                <a:cs typeface="+mn-cs"/>
              </a:rPr>
              <a:t>filozofię</a:t>
            </a:r>
            <a:r>
              <a:rPr lang="en-US" sz="1600" dirty="0">
                <a:latin typeface="+mn-lt"/>
                <a:cs typeface="+mn-cs"/>
              </a:rPr>
              <a:t> </a:t>
            </a:r>
            <a:r>
              <a:rPr lang="en-US" sz="1600" dirty="0" err="1">
                <a:latin typeface="+mn-lt"/>
                <a:cs typeface="+mn-cs"/>
              </a:rPr>
              <a:t>i</a:t>
            </a:r>
            <a:r>
              <a:rPr lang="en-US" sz="1600" dirty="0">
                <a:latin typeface="+mn-lt"/>
                <a:cs typeface="+mn-cs"/>
              </a:rPr>
              <a:t> </a:t>
            </a:r>
            <a:r>
              <a:rPr lang="en-US" sz="1600" dirty="0" err="1">
                <a:latin typeface="+mn-lt"/>
                <a:cs typeface="+mn-cs"/>
              </a:rPr>
              <a:t>wymagania</a:t>
            </a:r>
            <a:r>
              <a:rPr lang="en-US" sz="1600" dirty="0">
                <a:latin typeface="+mn-lt"/>
                <a:cs typeface="+mn-cs"/>
              </a:rPr>
              <a:t> norm</a:t>
            </a:r>
          </a:p>
          <a:p>
            <a:pPr defTabSz="457200" eaLnBrk="1" hangingPunct="1">
              <a:lnSpc>
                <a:spcPct val="90000"/>
              </a:lnSpc>
              <a:spcBef>
                <a:spcPct val="20000"/>
              </a:spcBef>
              <a:spcAft>
                <a:spcPts val="600"/>
              </a:spcAft>
              <a:buClr>
                <a:schemeClr val="tx1"/>
              </a:buClr>
              <a:buSzPct val="80000"/>
              <a:buFont typeface="Wingdings 3" panose="05040102010807070707" pitchFamily="18" charset="2"/>
              <a:buChar char=""/>
            </a:pPr>
            <a:r>
              <a:rPr lang="en-US" sz="1600" dirty="0" err="1">
                <a:latin typeface="+mn-lt"/>
                <a:cs typeface="+mn-cs"/>
              </a:rPr>
              <a:t>możliwość</a:t>
            </a:r>
            <a:r>
              <a:rPr lang="en-US" sz="1600" dirty="0">
                <a:latin typeface="+mn-lt"/>
                <a:cs typeface="+mn-cs"/>
              </a:rPr>
              <a:t> </a:t>
            </a:r>
            <a:r>
              <a:rPr lang="en-US" sz="1600" dirty="0" err="1">
                <a:latin typeface="+mn-lt"/>
                <a:cs typeface="+mn-cs"/>
              </a:rPr>
              <a:t>uproszczenia</a:t>
            </a:r>
            <a:r>
              <a:rPr lang="en-US" sz="1600" dirty="0">
                <a:latin typeface="+mn-lt"/>
                <a:cs typeface="+mn-cs"/>
              </a:rPr>
              <a:t> </a:t>
            </a:r>
            <a:r>
              <a:rPr lang="en-US" sz="1600" dirty="0" err="1">
                <a:latin typeface="+mn-lt"/>
                <a:cs typeface="+mn-cs"/>
              </a:rPr>
              <a:t>dokumentacji</a:t>
            </a:r>
            <a:r>
              <a:rPr lang="en-US" sz="1600" dirty="0">
                <a:latin typeface="+mn-lt"/>
                <a:cs typeface="+mn-cs"/>
              </a:rPr>
              <a:t>, w </a:t>
            </a:r>
            <a:r>
              <a:rPr lang="en-US" sz="1600" dirty="0" err="1">
                <a:latin typeface="+mn-lt"/>
                <a:cs typeface="+mn-cs"/>
              </a:rPr>
              <a:t>wyniku</a:t>
            </a:r>
            <a:r>
              <a:rPr lang="en-US" sz="1600" dirty="0">
                <a:latin typeface="+mn-lt"/>
                <a:cs typeface="+mn-cs"/>
              </a:rPr>
              <a:t> </a:t>
            </a:r>
            <a:r>
              <a:rPr lang="en-US" sz="1600" dirty="0" err="1">
                <a:latin typeface="+mn-lt"/>
                <a:cs typeface="+mn-cs"/>
              </a:rPr>
              <a:t>łączenia</a:t>
            </a:r>
            <a:r>
              <a:rPr lang="en-US" sz="1600" dirty="0">
                <a:latin typeface="+mn-lt"/>
                <a:cs typeface="+mn-cs"/>
              </a:rPr>
              <a:t> </a:t>
            </a:r>
            <a:r>
              <a:rPr lang="en-US" sz="1600" dirty="0" err="1">
                <a:latin typeface="+mn-lt"/>
                <a:cs typeface="+mn-cs"/>
              </a:rPr>
              <a:t>analogicznych</a:t>
            </a:r>
            <a:r>
              <a:rPr lang="en-US" sz="1600" dirty="0">
                <a:latin typeface="+mn-lt"/>
                <a:cs typeface="+mn-cs"/>
              </a:rPr>
              <a:t> </a:t>
            </a:r>
            <a:r>
              <a:rPr lang="en-US" sz="1600" dirty="0" err="1">
                <a:latin typeface="+mn-lt"/>
                <a:cs typeface="+mn-cs"/>
              </a:rPr>
              <a:t>procedur</a:t>
            </a:r>
            <a:r>
              <a:rPr lang="en-US" sz="1600" dirty="0">
                <a:latin typeface="+mn-lt"/>
                <a:cs typeface="+mn-cs"/>
              </a:rPr>
              <a:t> </a:t>
            </a:r>
            <a:r>
              <a:rPr lang="en-US" sz="1600" dirty="0" err="1">
                <a:latin typeface="+mn-lt"/>
                <a:cs typeface="+mn-cs"/>
              </a:rPr>
              <a:t>wymaganych</a:t>
            </a:r>
            <a:r>
              <a:rPr lang="en-US" sz="1600" dirty="0">
                <a:latin typeface="+mn-lt"/>
                <a:cs typeface="+mn-cs"/>
              </a:rPr>
              <a:t> </a:t>
            </a:r>
            <a:r>
              <a:rPr lang="en-US" sz="1600" dirty="0" err="1">
                <a:latin typeface="+mn-lt"/>
                <a:cs typeface="+mn-cs"/>
              </a:rPr>
              <a:t>przez</a:t>
            </a:r>
            <a:r>
              <a:rPr lang="en-US" sz="1600" dirty="0">
                <a:latin typeface="+mn-lt"/>
                <a:cs typeface="+mn-cs"/>
              </a:rPr>
              <a:t> </a:t>
            </a:r>
            <a:r>
              <a:rPr lang="en-US" sz="1600" dirty="0" err="1">
                <a:latin typeface="+mn-lt"/>
                <a:cs typeface="+mn-cs"/>
              </a:rPr>
              <a:t>normy</a:t>
            </a:r>
            <a:r>
              <a:rPr lang="en-US" sz="1600" dirty="0">
                <a:latin typeface="+mn-lt"/>
                <a:cs typeface="+mn-cs"/>
              </a:rPr>
              <a:t>;</a:t>
            </a:r>
          </a:p>
          <a:p>
            <a:pPr defTabSz="457200" eaLnBrk="1" hangingPunct="1">
              <a:lnSpc>
                <a:spcPct val="90000"/>
              </a:lnSpc>
              <a:spcBef>
                <a:spcPct val="20000"/>
              </a:spcBef>
              <a:spcAft>
                <a:spcPts val="600"/>
              </a:spcAft>
              <a:buClr>
                <a:schemeClr val="tx1"/>
              </a:buClr>
              <a:buSzPct val="80000"/>
              <a:buFont typeface="Wingdings 3" panose="05040102010807070707" pitchFamily="18" charset="2"/>
              <a:buChar char=""/>
            </a:pPr>
            <a:r>
              <a:rPr lang="en-US" sz="1600" dirty="0" err="1">
                <a:latin typeface="+mn-lt"/>
                <a:cs typeface="+mn-cs"/>
              </a:rPr>
              <a:t>wykorzystanie</a:t>
            </a:r>
            <a:r>
              <a:rPr lang="en-US" sz="1600" dirty="0">
                <a:latin typeface="+mn-lt"/>
                <a:cs typeface="+mn-cs"/>
              </a:rPr>
              <a:t> </a:t>
            </a:r>
            <a:r>
              <a:rPr lang="en-US" sz="1600" dirty="0" err="1">
                <a:latin typeface="+mn-lt"/>
                <a:cs typeface="+mn-cs"/>
              </a:rPr>
              <a:t>doświadczeń</a:t>
            </a:r>
            <a:r>
              <a:rPr lang="en-US" sz="1600" dirty="0">
                <a:latin typeface="+mn-lt"/>
                <a:cs typeface="+mn-cs"/>
              </a:rPr>
              <a:t> </a:t>
            </a:r>
            <a:r>
              <a:rPr lang="en-US" sz="1600" dirty="0" err="1">
                <a:latin typeface="+mn-lt"/>
                <a:cs typeface="+mn-cs"/>
              </a:rPr>
              <a:t>i</a:t>
            </a:r>
            <a:r>
              <a:rPr lang="en-US" sz="1600" dirty="0">
                <a:latin typeface="+mn-lt"/>
                <a:cs typeface="+mn-cs"/>
              </a:rPr>
              <a:t> </a:t>
            </a:r>
            <a:r>
              <a:rPr lang="en-US" sz="1600" dirty="0" err="1">
                <a:latin typeface="+mn-lt"/>
                <a:cs typeface="+mn-cs"/>
              </a:rPr>
              <a:t>stosowanych</a:t>
            </a:r>
            <a:r>
              <a:rPr lang="en-US" sz="1600" dirty="0">
                <a:latin typeface="+mn-lt"/>
                <a:cs typeface="+mn-cs"/>
              </a:rPr>
              <a:t> </a:t>
            </a:r>
            <a:r>
              <a:rPr lang="en-US" sz="1600" dirty="0" err="1">
                <a:latin typeface="+mn-lt"/>
                <a:cs typeface="+mn-cs"/>
              </a:rPr>
              <a:t>dobrych</a:t>
            </a:r>
            <a:r>
              <a:rPr lang="en-US" sz="1600" dirty="0">
                <a:latin typeface="+mn-lt"/>
                <a:cs typeface="+mn-cs"/>
              </a:rPr>
              <a:t> </a:t>
            </a:r>
            <a:r>
              <a:rPr lang="en-US" sz="1600" dirty="0" err="1">
                <a:latin typeface="+mn-lt"/>
                <a:cs typeface="+mn-cs"/>
              </a:rPr>
              <a:t>praktyk</a:t>
            </a:r>
            <a:r>
              <a:rPr lang="en-US" sz="1600" dirty="0">
                <a:latin typeface="+mn-lt"/>
                <a:cs typeface="+mn-cs"/>
              </a:rPr>
              <a:t> </a:t>
            </a:r>
            <a:r>
              <a:rPr lang="en-US" sz="1600" dirty="0" err="1">
                <a:latin typeface="+mn-lt"/>
                <a:cs typeface="+mn-cs"/>
              </a:rPr>
              <a:t>zarządzania</a:t>
            </a:r>
            <a:r>
              <a:rPr lang="en-US" sz="1600" dirty="0">
                <a:latin typeface="+mn-lt"/>
                <a:cs typeface="+mn-cs"/>
              </a:rPr>
              <a:t> </a:t>
            </a:r>
            <a:r>
              <a:rPr lang="en-US" sz="1600" dirty="0" err="1">
                <a:latin typeface="+mn-lt"/>
                <a:cs typeface="+mn-cs"/>
              </a:rPr>
              <a:t>przez</a:t>
            </a:r>
            <a:r>
              <a:rPr lang="en-US" sz="1600" dirty="0">
                <a:latin typeface="+mn-lt"/>
                <a:cs typeface="+mn-cs"/>
              </a:rPr>
              <a:t> </a:t>
            </a:r>
            <a:r>
              <a:rPr lang="en-US" sz="1600" dirty="0" err="1">
                <a:latin typeface="+mn-lt"/>
                <a:cs typeface="+mn-cs"/>
              </a:rPr>
              <a:t>osoby</a:t>
            </a:r>
            <a:r>
              <a:rPr lang="en-US" sz="1600" dirty="0">
                <a:latin typeface="+mn-lt"/>
                <a:cs typeface="+mn-cs"/>
              </a:rPr>
              <a:t> </a:t>
            </a:r>
            <a:r>
              <a:rPr lang="en-US" sz="1600" dirty="0" err="1">
                <a:latin typeface="+mn-lt"/>
                <a:cs typeface="+mn-cs"/>
              </a:rPr>
              <a:t>koordynujące</a:t>
            </a:r>
            <a:r>
              <a:rPr lang="en-US" sz="1600" dirty="0">
                <a:latin typeface="+mn-lt"/>
                <a:cs typeface="+mn-cs"/>
              </a:rPr>
              <a:t> </a:t>
            </a:r>
            <a:r>
              <a:rPr lang="en-US" sz="1600" dirty="0" err="1">
                <a:latin typeface="+mn-lt"/>
                <a:cs typeface="+mn-cs"/>
              </a:rPr>
              <a:t>funkcjonowanie</a:t>
            </a:r>
            <a:r>
              <a:rPr lang="en-US" sz="1600" dirty="0">
                <a:latin typeface="+mn-lt"/>
                <a:cs typeface="+mn-cs"/>
              </a:rPr>
              <a:t> </a:t>
            </a:r>
            <a:r>
              <a:rPr lang="en-US" sz="1600" dirty="0" err="1">
                <a:latin typeface="+mn-lt"/>
                <a:cs typeface="+mn-cs"/>
              </a:rPr>
              <a:t>systemów</a:t>
            </a:r>
            <a:r>
              <a:rPr lang="en-US" sz="1600" dirty="0">
                <a:latin typeface="+mn-lt"/>
                <a:cs typeface="+mn-cs"/>
              </a:rPr>
              <a:t> </a:t>
            </a:r>
            <a:r>
              <a:rPr lang="en-US" sz="1600" dirty="0" err="1">
                <a:latin typeface="+mn-lt"/>
                <a:cs typeface="+mn-cs"/>
              </a:rPr>
              <a:t>zarządzania</a:t>
            </a:r>
            <a:r>
              <a:rPr lang="en-US" sz="1600" dirty="0">
                <a:latin typeface="+mn-lt"/>
                <a:cs typeface="+mn-cs"/>
              </a:rPr>
              <a:t>;</a:t>
            </a:r>
          </a:p>
          <a:p>
            <a:pPr defTabSz="457200" eaLnBrk="1" hangingPunct="1">
              <a:lnSpc>
                <a:spcPct val="90000"/>
              </a:lnSpc>
              <a:spcBef>
                <a:spcPct val="20000"/>
              </a:spcBef>
              <a:spcAft>
                <a:spcPts val="600"/>
              </a:spcAft>
              <a:buClr>
                <a:schemeClr val="tx1"/>
              </a:buClr>
              <a:buSzPct val="80000"/>
              <a:buFont typeface="Wingdings 3" panose="05040102010807070707" pitchFamily="18" charset="2"/>
              <a:buChar char=""/>
            </a:pPr>
            <a:r>
              <a:rPr lang="en-US" sz="1600" dirty="0" err="1">
                <a:latin typeface="+mn-lt"/>
                <a:cs typeface="+mn-cs"/>
              </a:rPr>
              <a:t>przenikanie</a:t>
            </a:r>
            <a:r>
              <a:rPr lang="en-US" sz="1600" dirty="0">
                <a:latin typeface="+mn-lt"/>
                <a:cs typeface="+mn-cs"/>
              </a:rPr>
              <a:t> </a:t>
            </a:r>
            <a:r>
              <a:rPr lang="en-US" sz="1600" dirty="0" err="1">
                <a:latin typeface="+mn-lt"/>
                <a:cs typeface="+mn-cs"/>
              </a:rPr>
              <a:t>się</a:t>
            </a:r>
            <a:r>
              <a:rPr lang="en-US" sz="1600" dirty="0">
                <a:latin typeface="+mn-lt"/>
                <a:cs typeface="+mn-cs"/>
              </a:rPr>
              <a:t> </a:t>
            </a:r>
            <a:r>
              <a:rPr lang="en-US" sz="1600" dirty="0" err="1">
                <a:latin typeface="+mn-lt"/>
                <a:cs typeface="+mn-cs"/>
              </a:rPr>
              <a:t>zagadnień</a:t>
            </a:r>
            <a:r>
              <a:rPr lang="en-US" sz="1600" dirty="0">
                <a:latin typeface="+mn-lt"/>
                <a:cs typeface="+mn-cs"/>
              </a:rPr>
              <a:t> </a:t>
            </a:r>
            <a:r>
              <a:rPr lang="en-US" sz="1600" dirty="0" err="1">
                <a:latin typeface="+mn-lt"/>
                <a:cs typeface="+mn-cs"/>
              </a:rPr>
              <a:t>wynikających</a:t>
            </a:r>
            <a:r>
              <a:rPr lang="en-US" sz="1600" dirty="0">
                <a:latin typeface="+mn-lt"/>
                <a:cs typeface="+mn-cs"/>
              </a:rPr>
              <a:t> z </a:t>
            </a:r>
            <a:r>
              <a:rPr lang="en-US" sz="1600" dirty="0" err="1">
                <a:latin typeface="+mn-lt"/>
                <a:cs typeface="+mn-cs"/>
              </a:rPr>
              <a:t>kontekstu</a:t>
            </a:r>
            <a:r>
              <a:rPr lang="en-US" sz="1600" dirty="0">
                <a:latin typeface="+mn-lt"/>
                <a:cs typeface="+mn-cs"/>
              </a:rPr>
              <a:t> </a:t>
            </a:r>
            <a:r>
              <a:rPr lang="en-US" sz="1600" dirty="0" err="1">
                <a:latin typeface="+mn-lt"/>
                <a:cs typeface="+mn-cs"/>
              </a:rPr>
              <a:t>danego</a:t>
            </a:r>
            <a:r>
              <a:rPr lang="en-US" sz="1600" dirty="0">
                <a:latin typeface="+mn-lt"/>
                <a:cs typeface="+mn-cs"/>
              </a:rPr>
              <a:t> </a:t>
            </a:r>
            <a:r>
              <a:rPr lang="en-US" sz="1600" dirty="0" err="1">
                <a:latin typeface="+mn-lt"/>
                <a:cs typeface="+mn-cs"/>
              </a:rPr>
              <a:t>standardu</a:t>
            </a:r>
            <a:r>
              <a:rPr lang="en-US" sz="1600" dirty="0">
                <a:latin typeface="+mn-lt"/>
                <a:cs typeface="+mn-cs"/>
              </a:rPr>
              <a:t> w </a:t>
            </a:r>
            <a:r>
              <a:rPr lang="en-US" sz="1600" dirty="0" err="1">
                <a:latin typeface="+mn-lt"/>
                <a:cs typeface="+mn-cs"/>
              </a:rPr>
              <a:t>sterowaniu</a:t>
            </a:r>
            <a:r>
              <a:rPr lang="en-US" sz="1600" dirty="0">
                <a:latin typeface="+mn-lt"/>
                <a:cs typeface="+mn-cs"/>
              </a:rPr>
              <a:t> </a:t>
            </a:r>
            <a:r>
              <a:rPr lang="en-US" sz="1600" dirty="0" err="1">
                <a:latin typeface="+mn-lt"/>
                <a:cs typeface="+mn-cs"/>
              </a:rPr>
              <a:t>procesami</a:t>
            </a:r>
            <a:r>
              <a:rPr lang="en-US" sz="1600" dirty="0">
                <a:latin typeface="+mn-lt"/>
                <a:cs typeface="+mn-cs"/>
              </a:rPr>
              <a:t> </a:t>
            </a:r>
            <a:r>
              <a:rPr lang="en-US" sz="1600" dirty="0" err="1">
                <a:latin typeface="+mn-lt"/>
                <a:cs typeface="+mn-cs"/>
              </a:rPr>
              <a:t>przebiegającymi</a:t>
            </a:r>
            <a:r>
              <a:rPr lang="en-US" sz="1600" dirty="0">
                <a:latin typeface="+mn-lt"/>
                <a:cs typeface="+mn-cs"/>
              </a:rPr>
              <a:t> w </a:t>
            </a:r>
            <a:r>
              <a:rPr lang="en-US" sz="1600" dirty="0" err="1">
                <a:latin typeface="+mn-lt"/>
                <a:cs typeface="+mn-cs"/>
              </a:rPr>
              <a:t>przedsiębiorstwie</a:t>
            </a:r>
            <a:r>
              <a:rPr lang="en-US" sz="1600" dirty="0">
                <a:latin typeface="+mn-lt"/>
                <a:cs typeface="+mn-cs"/>
              </a:rPr>
              <a:t>.</a:t>
            </a:r>
          </a:p>
        </p:txBody>
      </p:sp>
      <p:sp>
        <p:nvSpPr>
          <p:cNvPr id="76" name="Rectangle 75">
            <a:extLst>
              <a:ext uri="{FF2B5EF4-FFF2-40B4-BE49-F238E27FC236}">
                <a16:creationId xmlns:a16="http://schemas.microsoft.com/office/drawing/2014/main" id="{08452CCF-4A27-488A-AAF4-424933CFC9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1999" y="0"/>
            <a:ext cx="3493009" cy="6858000"/>
          </a:xfrm>
          <a:prstGeom prst="rect">
            <a:avLst/>
          </a:prstGeom>
          <a:solidFill>
            <a:schemeClr val="bg2">
              <a:lumMod val="75000"/>
            </a:schemeClr>
          </a:solidFill>
          <a:ln>
            <a:noFill/>
          </a:ln>
          <a:effectLst/>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endParaRPr lang="en-US"/>
          </a:p>
        </p:txBody>
      </p:sp>
      <p:sp>
        <p:nvSpPr>
          <p:cNvPr id="12293" name="Rectangle 5">
            <a:extLst>
              <a:ext uri="{FF2B5EF4-FFF2-40B4-BE49-F238E27FC236}">
                <a16:creationId xmlns:a16="http://schemas.microsoft.com/office/drawing/2014/main" id="{36DAB7D8-F95F-4CBF-8438-078D21740F2B}"/>
              </a:ext>
            </a:extLst>
          </p:cNvPr>
          <p:cNvSpPr>
            <a:spLocks noGrp="1" noChangeArrowheads="1"/>
          </p:cNvSpPr>
          <p:nvPr>
            <p:ph type="title"/>
          </p:nvPr>
        </p:nvSpPr>
        <p:spPr>
          <a:xfrm>
            <a:off x="4996542" y="685800"/>
            <a:ext cx="2694215" cy="5308599"/>
          </a:xfrm>
        </p:spPr>
        <p:txBody>
          <a:bodyPr vert="horz" lIns="91440" tIns="45720" rIns="91440" bIns="45720" rtlCol="0" anchor="ctr">
            <a:normAutofit/>
          </a:bodyPr>
          <a:lstStyle/>
          <a:p>
            <a:r>
              <a:rPr lang="en-US" altLang="pl-PL" sz="2000" dirty="0" err="1"/>
              <a:t>Teoretyczne</a:t>
            </a:r>
            <a:r>
              <a:rPr lang="en-US" altLang="pl-PL" sz="2000" dirty="0"/>
              <a:t> </a:t>
            </a:r>
            <a:r>
              <a:rPr lang="en-US" altLang="pl-PL" sz="2000" dirty="0" err="1"/>
              <a:t>podstawy</a:t>
            </a:r>
            <a:r>
              <a:rPr lang="en-US" altLang="pl-PL" sz="2000" dirty="0"/>
              <a:t> </a:t>
            </a:r>
            <a:r>
              <a:rPr lang="en-US" altLang="pl-PL" sz="2000" dirty="0" err="1"/>
              <a:t>zintegrowanego</a:t>
            </a:r>
            <a:r>
              <a:rPr lang="en-US" altLang="pl-PL" sz="2000" dirty="0"/>
              <a:t> </a:t>
            </a:r>
            <a:r>
              <a:rPr lang="en-US" altLang="pl-PL" sz="2000" dirty="0" err="1"/>
              <a:t>systemu</a:t>
            </a:r>
            <a:r>
              <a:rPr lang="en-US" altLang="pl-PL" sz="2000" dirty="0"/>
              <a:t> </a:t>
            </a:r>
            <a:r>
              <a:rPr lang="en-US" altLang="pl-PL" sz="2000" dirty="0" err="1"/>
              <a:t>zarządzania</a:t>
            </a:r>
            <a:endParaRPr lang="en-US" altLang="pl-PL" sz="2000" dirty="0"/>
          </a:p>
        </p:txBody>
      </p:sp>
      <p:sp>
        <p:nvSpPr>
          <p:cNvPr id="78" name="Rectangle 77">
            <a:extLst>
              <a:ext uri="{FF2B5EF4-FFF2-40B4-BE49-F238E27FC236}">
                <a16:creationId xmlns:a16="http://schemas.microsoft.com/office/drawing/2014/main" id="{4B74BB55-8517-4CFE-9389-81D0E6F81F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65008" y="0"/>
            <a:ext cx="1078992" cy="6858000"/>
          </a:xfrm>
          <a:prstGeom prst="rect">
            <a:avLst/>
          </a:prstGeom>
          <a:solidFill>
            <a:schemeClr val="bg2">
              <a:lumMod val="50000"/>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grpSp>
        <p:nvGrpSpPr>
          <p:cNvPr id="80" name="Group 79">
            <a:extLst>
              <a:ext uri="{FF2B5EF4-FFF2-40B4-BE49-F238E27FC236}">
                <a16:creationId xmlns:a16="http://schemas.microsoft.com/office/drawing/2014/main" id="{543190CD-45FC-4DE0-B596-17D4DE53E97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76966" y="3770390"/>
            <a:ext cx="1064655" cy="1660354"/>
            <a:chOff x="10292292" y="2963333"/>
            <a:chExt cx="1896535" cy="2218267"/>
          </a:xfrm>
        </p:grpSpPr>
        <p:cxnSp>
          <p:nvCxnSpPr>
            <p:cNvPr id="81" name="Straight Connector 80">
              <a:extLst>
                <a:ext uri="{FF2B5EF4-FFF2-40B4-BE49-F238E27FC236}">
                  <a16:creationId xmlns:a16="http://schemas.microsoft.com/office/drawing/2014/main" id="{3BD4334C-2554-4361-8CFF-394E624CF4A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rgbClr val="FFFFFF">
                  <a:alpha val="70000"/>
                </a:srgbClr>
              </a:solidFill>
            </a:ln>
          </p:spPr>
          <p:style>
            <a:lnRef idx="2">
              <a:schemeClr val="accent1"/>
            </a:lnRef>
            <a:fillRef idx="0">
              <a:schemeClr val="accent1"/>
            </a:fillRef>
            <a:effectRef idx="1">
              <a:schemeClr val="accent1"/>
            </a:effectRef>
            <a:fontRef idx="minor">
              <a:schemeClr val="tx1"/>
            </a:fontRef>
          </p:style>
        </p:cxnSp>
        <p:cxnSp>
          <p:nvCxnSpPr>
            <p:cNvPr id="82" name="Straight Connector 81">
              <a:extLst>
                <a:ext uri="{FF2B5EF4-FFF2-40B4-BE49-F238E27FC236}">
                  <a16:creationId xmlns:a16="http://schemas.microsoft.com/office/drawing/2014/main" id="{9FC3CBA7-AF68-4075-BAC7-623C34B4F4F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0292292" y="3190344"/>
              <a:ext cx="1896535" cy="1896533"/>
            </a:xfrm>
            <a:prstGeom prst="line">
              <a:avLst/>
            </a:prstGeom>
            <a:ln w="9525">
              <a:solidFill>
                <a:srgbClr val="FFFFFF">
                  <a:alpha val="70000"/>
                </a:srgbClr>
              </a:solidFill>
            </a:ln>
          </p:spPr>
          <p:style>
            <a:lnRef idx="2">
              <a:schemeClr val="accent1"/>
            </a:lnRef>
            <a:fillRef idx="0">
              <a:schemeClr val="accent1"/>
            </a:fillRef>
            <a:effectRef idx="1">
              <a:schemeClr val="accent1"/>
            </a:effectRef>
            <a:fontRef idx="minor">
              <a:schemeClr val="tx1"/>
            </a:fontRef>
          </p:style>
        </p:cxnSp>
        <p:cxnSp>
          <p:nvCxnSpPr>
            <p:cNvPr id="83" name="Straight Connector 82">
              <a:extLst>
                <a:ext uri="{FF2B5EF4-FFF2-40B4-BE49-F238E27FC236}">
                  <a16:creationId xmlns:a16="http://schemas.microsoft.com/office/drawing/2014/main" id="{CA6C7307-1C78-4C8A-BF3D-FA420F177AE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rgbClr val="FFFFFF">
                  <a:alpha val="70000"/>
                </a:srgbClr>
              </a:solidFill>
            </a:ln>
          </p:spPr>
          <p:style>
            <a:lnRef idx="2">
              <a:schemeClr val="accent1"/>
            </a:lnRef>
            <a:fillRef idx="0">
              <a:schemeClr val="accent1"/>
            </a:fillRef>
            <a:effectRef idx="1">
              <a:schemeClr val="accent1"/>
            </a:effectRef>
            <a:fontRef idx="minor">
              <a:schemeClr val="tx1"/>
            </a:fontRef>
          </p:style>
        </p:cxnSp>
        <p:cxnSp>
          <p:nvCxnSpPr>
            <p:cNvPr id="84" name="Straight Connector 83">
              <a:extLst>
                <a:ext uri="{FF2B5EF4-FFF2-40B4-BE49-F238E27FC236}">
                  <a16:creationId xmlns:a16="http://schemas.microsoft.com/office/drawing/2014/main" id="{44CD1F94-6C7C-4E8F-9336-E312E9F5C74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rgbClr val="FFFFFF">
                  <a:alpha val="70000"/>
                </a:srgbClr>
              </a:solidFill>
            </a:ln>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A5B11C2A-D791-46E1-B954-1184FB0802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rgbClr val="FFFFFF">
                  <a:alpha val="70000"/>
                </a:srgbClr>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959581736"/>
      </p:ext>
    </p:extLst>
  </p:cSld>
  <p:clrMapOvr>
    <a:masterClrMapping/>
  </p:clrMapOvr>
  <p:transition spd="slow" advClick="0"/>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3" name="Rectangle 5">
            <a:extLst>
              <a:ext uri="{FF2B5EF4-FFF2-40B4-BE49-F238E27FC236}">
                <a16:creationId xmlns:a16="http://schemas.microsoft.com/office/drawing/2014/main" id="{36DAB7D8-F95F-4CBF-8438-078D21740F2B}"/>
              </a:ext>
            </a:extLst>
          </p:cNvPr>
          <p:cNvSpPr>
            <a:spLocks noGrp="1" noChangeArrowheads="1"/>
          </p:cNvSpPr>
          <p:nvPr>
            <p:ph type="title"/>
          </p:nvPr>
        </p:nvSpPr>
        <p:spPr>
          <a:xfrm>
            <a:off x="0" y="381000"/>
            <a:ext cx="9144000" cy="762000"/>
          </a:xfrm>
        </p:spPr>
        <p:txBody>
          <a:bodyPr>
            <a:normAutofit fontScale="90000"/>
          </a:bodyPr>
          <a:lstStyle/>
          <a:p>
            <a:pPr algn="ctr" eaLnBrk="1" hangingPunct="1"/>
            <a:r>
              <a:rPr lang="pl-PL" altLang="pl-PL" dirty="0">
                <a:solidFill>
                  <a:srgbClr val="002060"/>
                </a:solidFill>
              </a:rPr>
              <a:t>Teoretyczne podstawy zintegrowanego systemu zarządzania</a:t>
            </a:r>
          </a:p>
        </p:txBody>
      </p:sp>
      <p:sp>
        <p:nvSpPr>
          <p:cNvPr id="3" name="Prostokąt 2">
            <a:extLst>
              <a:ext uri="{FF2B5EF4-FFF2-40B4-BE49-F238E27FC236}">
                <a16:creationId xmlns:a16="http://schemas.microsoft.com/office/drawing/2014/main" id="{2D5C9B06-CFBA-4364-AFD9-550D9066A87E}"/>
              </a:ext>
            </a:extLst>
          </p:cNvPr>
          <p:cNvSpPr/>
          <p:nvPr/>
        </p:nvSpPr>
        <p:spPr>
          <a:xfrm>
            <a:off x="530476" y="1571008"/>
            <a:ext cx="8064896" cy="707886"/>
          </a:xfrm>
          <a:prstGeom prst="rect">
            <a:avLst/>
          </a:prstGeom>
        </p:spPr>
        <p:txBody>
          <a:bodyPr wrap="square">
            <a:spAutoFit/>
          </a:bodyPr>
          <a:lstStyle/>
          <a:p>
            <a:pPr algn="just"/>
            <a:r>
              <a:rPr lang="pl-PL" sz="2000" b="1" dirty="0">
                <a:solidFill>
                  <a:srgbClr val="002060"/>
                </a:solidFill>
              </a:rPr>
              <a:t>Kontekst wybranych norm</a:t>
            </a:r>
          </a:p>
          <a:p>
            <a:pPr algn="just"/>
            <a:endParaRPr lang="pl-PL" sz="2000" dirty="0">
              <a:solidFill>
                <a:srgbClr val="002060"/>
              </a:solidFill>
            </a:endParaRPr>
          </a:p>
        </p:txBody>
      </p:sp>
      <p:pic>
        <p:nvPicPr>
          <p:cNvPr id="5" name="Obraz 4">
            <a:extLst>
              <a:ext uri="{FF2B5EF4-FFF2-40B4-BE49-F238E27FC236}">
                <a16:creationId xmlns:a16="http://schemas.microsoft.com/office/drawing/2014/main" id="{522342B8-D9D6-4D07-9883-0FEA5932D72C}"/>
              </a:ext>
            </a:extLst>
          </p:cNvPr>
          <p:cNvPicPr>
            <a:picLocks noChangeAspect="1"/>
          </p:cNvPicPr>
          <p:nvPr/>
        </p:nvPicPr>
        <p:blipFill>
          <a:blip r:embed="rId3"/>
          <a:stretch>
            <a:fillRect/>
          </a:stretch>
        </p:blipFill>
        <p:spPr>
          <a:xfrm>
            <a:off x="508818" y="2276872"/>
            <a:ext cx="8095630" cy="3182537"/>
          </a:xfrm>
          <a:prstGeom prst="rect">
            <a:avLst/>
          </a:prstGeom>
        </p:spPr>
      </p:pic>
    </p:spTree>
    <p:extLst>
      <p:ext uri="{BB962C8B-B14F-4D97-AF65-F5344CB8AC3E}">
        <p14:creationId xmlns:p14="http://schemas.microsoft.com/office/powerpoint/2010/main" val="1221901352"/>
      </p:ext>
    </p:extLst>
  </p:cSld>
  <p:clrMapOvr>
    <a:masterClrMapping/>
  </p:clrMapOvr>
  <p:transition spd="slow" advClick="0"/>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4" name="Rectangle 73">
            <a:extLst>
              <a:ext uri="{FF2B5EF4-FFF2-40B4-BE49-F238E27FC236}">
                <a16:creationId xmlns:a16="http://schemas.microsoft.com/office/drawing/2014/main" id="{781BBDC9-2DC6-4959-AC3D-49A5DCB05D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rostokąt 2">
            <a:extLst>
              <a:ext uri="{FF2B5EF4-FFF2-40B4-BE49-F238E27FC236}">
                <a16:creationId xmlns:a16="http://schemas.microsoft.com/office/drawing/2014/main" id="{2D5C9B06-CFBA-4364-AFD9-550D9066A87E}"/>
              </a:ext>
            </a:extLst>
          </p:cNvPr>
          <p:cNvSpPr/>
          <p:nvPr/>
        </p:nvSpPr>
        <p:spPr>
          <a:xfrm>
            <a:off x="513159" y="685800"/>
            <a:ext cx="3565922" cy="5410200"/>
          </a:xfrm>
          <a:prstGeom prst="rect">
            <a:avLst/>
          </a:prstGeom>
        </p:spPr>
        <p:txBody>
          <a:bodyPr vert="horz" lIns="91440" tIns="45720" rIns="91440" bIns="45720" rtlCol="0" anchor="ctr">
            <a:normAutofit/>
          </a:bodyPr>
          <a:lstStyle/>
          <a:p>
            <a:pPr defTabSz="457200" eaLnBrk="1" hangingPunct="1">
              <a:spcBef>
                <a:spcPct val="20000"/>
              </a:spcBef>
              <a:spcAft>
                <a:spcPts val="600"/>
              </a:spcAft>
              <a:buClr>
                <a:schemeClr val="tx1"/>
              </a:buClr>
              <a:buSzPct val="80000"/>
              <a:buFont typeface="Wingdings 3" panose="05040102010807070707" pitchFamily="18" charset="2"/>
              <a:buChar char=""/>
            </a:pPr>
            <a:r>
              <a:rPr lang="en-US" sz="1600" b="1">
                <a:latin typeface="+mn-lt"/>
                <a:cs typeface="+mn-cs"/>
              </a:rPr>
              <a:t>Wymagania w zakresie integracji systemów w odniesieniu do wybranych obszarów normy: POLITYKI</a:t>
            </a:r>
          </a:p>
          <a:p>
            <a:pPr marL="342900" indent="-342900" defTabSz="457200" eaLnBrk="1" hangingPunct="1">
              <a:spcBef>
                <a:spcPct val="20000"/>
              </a:spcBef>
              <a:spcAft>
                <a:spcPts val="600"/>
              </a:spcAft>
              <a:buClr>
                <a:schemeClr val="tx1"/>
              </a:buClr>
              <a:buSzPct val="80000"/>
              <a:buFont typeface="Wingdings 3" panose="05040102010807070707" pitchFamily="18" charset="2"/>
              <a:buChar char=""/>
            </a:pPr>
            <a:r>
              <a:rPr lang="en-US" sz="1600">
                <a:latin typeface="+mn-lt"/>
                <a:cs typeface="+mn-cs"/>
              </a:rPr>
              <a:t>polityka systemu cząstkowego powinna uwzględniać istniejącą politykę organizacji i odnosić się bezpośrednio do zapisów wynikających z misji i polityki organizacji;</a:t>
            </a:r>
          </a:p>
          <a:p>
            <a:pPr marL="342900" indent="-342900" defTabSz="457200" eaLnBrk="1" hangingPunct="1">
              <a:spcBef>
                <a:spcPct val="20000"/>
              </a:spcBef>
              <a:spcAft>
                <a:spcPts val="600"/>
              </a:spcAft>
              <a:buClr>
                <a:schemeClr val="tx1"/>
              </a:buClr>
              <a:buSzPct val="80000"/>
              <a:buFont typeface="Wingdings 3" panose="05040102010807070707" pitchFamily="18" charset="2"/>
              <a:buChar char=""/>
            </a:pPr>
            <a:r>
              <a:rPr lang="en-US" sz="1600">
                <a:latin typeface="+mn-lt"/>
                <a:cs typeface="+mn-cs"/>
              </a:rPr>
              <a:t>zamierzenia określone w polityce powinny zostać efektywnie (skutecznie) zakomunikowane na wszystkich poziomach organizacji i wśród wszystkich osób realizujących procesy na rzecz i w imieniu organizacji (w granicach systemu zarządzania) </a:t>
            </a:r>
          </a:p>
          <a:p>
            <a:pPr defTabSz="457200" eaLnBrk="1" hangingPunct="1">
              <a:spcBef>
                <a:spcPct val="20000"/>
              </a:spcBef>
              <a:spcAft>
                <a:spcPts val="600"/>
              </a:spcAft>
              <a:buClr>
                <a:schemeClr val="tx1"/>
              </a:buClr>
              <a:buSzPct val="80000"/>
              <a:buFont typeface="Wingdings 3" panose="05040102010807070707" pitchFamily="18" charset="2"/>
              <a:buChar char=""/>
            </a:pPr>
            <a:endParaRPr lang="en-US" sz="1600">
              <a:latin typeface="+mn-lt"/>
              <a:cs typeface="+mn-cs"/>
            </a:endParaRPr>
          </a:p>
        </p:txBody>
      </p:sp>
      <p:sp>
        <p:nvSpPr>
          <p:cNvPr id="76" name="Rectangle 75">
            <a:extLst>
              <a:ext uri="{FF2B5EF4-FFF2-40B4-BE49-F238E27FC236}">
                <a16:creationId xmlns:a16="http://schemas.microsoft.com/office/drawing/2014/main" id="{08452CCF-4A27-488A-AAF4-424933CFC9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1999" y="0"/>
            <a:ext cx="3493009" cy="6858000"/>
          </a:xfrm>
          <a:prstGeom prst="rect">
            <a:avLst/>
          </a:prstGeom>
          <a:solidFill>
            <a:schemeClr val="bg2">
              <a:lumMod val="75000"/>
            </a:schemeClr>
          </a:solidFill>
          <a:ln>
            <a:noFill/>
          </a:ln>
          <a:effectLst/>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endParaRPr lang="en-US"/>
          </a:p>
        </p:txBody>
      </p:sp>
      <p:sp>
        <p:nvSpPr>
          <p:cNvPr id="12293" name="Rectangle 5">
            <a:extLst>
              <a:ext uri="{FF2B5EF4-FFF2-40B4-BE49-F238E27FC236}">
                <a16:creationId xmlns:a16="http://schemas.microsoft.com/office/drawing/2014/main" id="{36DAB7D8-F95F-4CBF-8438-078D21740F2B}"/>
              </a:ext>
            </a:extLst>
          </p:cNvPr>
          <p:cNvSpPr>
            <a:spLocks noGrp="1" noChangeArrowheads="1"/>
          </p:cNvSpPr>
          <p:nvPr>
            <p:ph type="title"/>
          </p:nvPr>
        </p:nvSpPr>
        <p:spPr>
          <a:xfrm>
            <a:off x="4996542" y="685800"/>
            <a:ext cx="2694215" cy="5308599"/>
          </a:xfrm>
        </p:spPr>
        <p:txBody>
          <a:bodyPr vert="horz" lIns="91440" tIns="45720" rIns="91440" bIns="45720" rtlCol="0" anchor="ctr">
            <a:normAutofit/>
          </a:bodyPr>
          <a:lstStyle/>
          <a:p>
            <a:r>
              <a:rPr lang="en-US" altLang="pl-PL" sz="2000"/>
              <a:t>Teoretyczne podstawy zintegrowanego systemu zarządzania</a:t>
            </a:r>
          </a:p>
        </p:txBody>
      </p:sp>
      <p:sp>
        <p:nvSpPr>
          <p:cNvPr id="78" name="Rectangle 77">
            <a:extLst>
              <a:ext uri="{FF2B5EF4-FFF2-40B4-BE49-F238E27FC236}">
                <a16:creationId xmlns:a16="http://schemas.microsoft.com/office/drawing/2014/main" id="{4B74BB55-8517-4CFE-9389-81D0E6F81F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65008" y="0"/>
            <a:ext cx="1078992" cy="6858000"/>
          </a:xfrm>
          <a:prstGeom prst="rect">
            <a:avLst/>
          </a:prstGeom>
          <a:solidFill>
            <a:schemeClr val="bg2">
              <a:lumMod val="50000"/>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grpSp>
        <p:nvGrpSpPr>
          <p:cNvPr id="80" name="Group 79">
            <a:extLst>
              <a:ext uri="{FF2B5EF4-FFF2-40B4-BE49-F238E27FC236}">
                <a16:creationId xmlns:a16="http://schemas.microsoft.com/office/drawing/2014/main" id="{543190CD-45FC-4DE0-B596-17D4DE53E97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76966" y="3770390"/>
            <a:ext cx="1064655" cy="1660354"/>
            <a:chOff x="10292292" y="2963333"/>
            <a:chExt cx="1896535" cy="2218267"/>
          </a:xfrm>
        </p:grpSpPr>
        <p:cxnSp>
          <p:nvCxnSpPr>
            <p:cNvPr id="81" name="Straight Connector 80">
              <a:extLst>
                <a:ext uri="{FF2B5EF4-FFF2-40B4-BE49-F238E27FC236}">
                  <a16:creationId xmlns:a16="http://schemas.microsoft.com/office/drawing/2014/main" id="{3BD4334C-2554-4361-8CFF-394E624CF4A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rgbClr val="FFFFFF">
                  <a:alpha val="70000"/>
                </a:srgbClr>
              </a:solidFill>
            </a:ln>
          </p:spPr>
          <p:style>
            <a:lnRef idx="2">
              <a:schemeClr val="accent1"/>
            </a:lnRef>
            <a:fillRef idx="0">
              <a:schemeClr val="accent1"/>
            </a:fillRef>
            <a:effectRef idx="1">
              <a:schemeClr val="accent1"/>
            </a:effectRef>
            <a:fontRef idx="minor">
              <a:schemeClr val="tx1"/>
            </a:fontRef>
          </p:style>
        </p:cxnSp>
        <p:cxnSp>
          <p:nvCxnSpPr>
            <p:cNvPr id="82" name="Straight Connector 81">
              <a:extLst>
                <a:ext uri="{FF2B5EF4-FFF2-40B4-BE49-F238E27FC236}">
                  <a16:creationId xmlns:a16="http://schemas.microsoft.com/office/drawing/2014/main" id="{9FC3CBA7-AF68-4075-BAC7-623C34B4F4F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0292292" y="3190344"/>
              <a:ext cx="1896535" cy="1896533"/>
            </a:xfrm>
            <a:prstGeom prst="line">
              <a:avLst/>
            </a:prstGeom>
            <a:ln w="9525">
              <a:solidFill>
                <a:srgbClr val="FFFFFF">
                  <a:alpha val="70000"/>
                </a:srgbClr>
              </a:solidFill>
            </a:ln>
          </p:spPr>
          <p:style>
            <a:lnRef idx="2">
              <a:schemeClr val="accent1"/>
            </a:lnRef>
            <a:fillRef idx="0">
              <a:schemeClr val="accent1"/>
            </a:fillRef>
            <a:effectRef idx="1">
              <a:schemeClr val="accent1"/>
            </a:effectRef>
            <a:fontRef idx="minor">
              <a:schemeClr val="tx1"/>
            </a:fontRef>
          </p:style>
        </p:cxnSp>
        <p:cxnSp>
          <p:nvCxnSpPr>
            <p:cNvPr id="83" name="Straight Connector 82">
              <a:extLst>
                <a:ext uri="{FF2B5EF4-FFF2-40B4-BE49-F238E27FC236}">
                  <a16:creationId xmlns:a16="http://schemas.microsoft.com/office/drawing/2014/main" id="{CA6C7307-1C78-4C8A-BF3D-FA420F177AE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rgbClr val="FFFFFF">
                  <a:alpha val="70000"/>
                </a:srgbClr>
              </a:solidFill>
            </a:ln>
          </p:spPr>
          <p:style>
            <a:lnRef idx="2">
              <a:schemeClr val="accent1"/>
            </a:lnRef>
            <a:fillRef idx="0">
              <a:schemeClr val="accent1"/>
            </a:fillRef>
            <a:effectRef idx="1">
              <a:schemeClr val="accent1"/>
            </a:effectRef>
            <a:fontRef idx="minor">
              <a:schemeClr val="tx1"/>
            </a:fontRef>
          </p:style>
        </p:cxnSp>
        <p:cxnSp>
          <p:nvCxnSpPr>
            <p:cNvPr id="84" name="Straight Connector 83">
              <a:extLst>
                <a:ext uri="{FF2B5EF4-FFF2-40B4-BE49-F238E27FC236}">
                  <a16:creationId xmlns:a16="http://schemas.microsoft.com/office/drawing/2014/main" id="{44CD1F94-6C7C-4E8F-9336-E312E9F5C74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rgbClr val="FFFFFF">
                  <a:alpha val="70000"/>
                </a:srgbClr>
              </a:solidFill>
            </a:ln>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A5B11C2A-D791-46E1-B954-1184FB0802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rgbClr val="FFFFFF">
                  <a:alpha val="70000"/>
                </a:srgbClr>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4262834596"/>
      </p:ext>
    </p:extLst>
  </p:cSld>
  <p:clrMapOvr>
    <a:masterClrMapping/>
  </p:clrMapOvr>
  <p:transition spd="slow" advClick="0"/>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12293" name="Rectangle 5">
            <a:extLst>
              <a:ext uri="{FF2B5EF4-FFF2-40B4-BE49-F238E27FC236}">
                <a16:creationId xmlns:a16="http://schemas.microsoft.com/office/drawing/2014/main" id="{36DAB7D8-F95F-4CBF-8438-078D21740F2B}"/>
              </a:ext>
            </a:extLst>
          </p:cNvPr>
          <p:cNvSpPr>
            <a:spLocks noGrp="1" noChangeArrowheads="1"/>
          </p:cNvSpPr>
          <p:nvPr>
            <p:ph type="title"/>
          </p:nvPr>
        </p:nvSpPr>
        <p:spPr>
          <a:xfrm>
            <a:off x="513159" y="4487332"/>
            <a:ext cx="6400800" cy="1507067"/>
          </a:xfrm>
        </p:spPr>
        <p:txBody>
          <a:bodyPr vert="horz" lIns="91440" tIns="45720" rIns="91440" bIns="45720" rtlCol="0">
            <a:normAutofit/>
          </a:bodyPr>
          <a:lstStyle/>
          <a:p>
            <a:r>
              <a:rPr lang="en-US" altLang="pl-PL" kern="1200" cap="all">
                <a:ln w="3175" cmpd="sng">
                  <a:noFill/>
                </a:ln>
                <a:effectLst/>
                <a:latin typeface="+mj-lt"/>
                <a:ea typeface="+mj-ea"/>
                <a:cs typeface="+mj-cs"/>
              </a:rPr>
              <a:t>Program szkolenia</a:t>
            </a:r>
          </a:p>
        </p:txBody>
      </p:sp>
      <p:graphicFrame>
        <p:nvGraphicFramePr>
          <p:cNvPr id="12300" name="pole tekstowe 2">
            <a:extLst>
              <a:ext uri="{FF2B5EF4-FFF2-40B4-BE49-F238E27FC236}">
                <a16:creationId xmlns:a16="http://schemas.microsoft.com/office/drawing/2014/main" id="{C1778FA0-393C-4B1B-AB92-D31CBFF8F4D6}"/>
              </a:ext>
            </a:extLst>
          </p:cNvPr>
          <p:cNvGraphicFramePr/>
          <p:nvPr>
            <p:extLst>
              <p:ext uri="{D42A27DB-BD31-4B8C-83A1-F6EECF244321}">
                <p14:modId xmlns:p14="http://schemas.microsoft.com/office/powerpoint/2010/main" val="1829217351"/>
              </p:ext>
            </p:extLst>
          </p:nvPr>
        </p:nvGraphicFramePr>
        <p:xfrm>
          <a:off x="513159" y="685800"/>
          <a:ext cx="8115299" cy="36147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advClick="0"/>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4" name="Rectangle 73">
            <a:extLst>
              <a:ext uri="{FF2B5EF4-FFF2-40B4-BE49-F238E27FC236}">
                <a16:creationId xmlns:a16="http://schemas.microsoft.com/office/drawing/2014/main" id="{781BBDC9-2DC6-4959-AC3D-49A5DCB05D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rostokąt 2">
            <a:extLst>
              <a:ext uri="{FF2B5EF4-FFF2-40B4-BE49-F238E27FC236}">
                <a16:creationId xmlns:a16="http://schemas.microsoft.com/office/drawing/2014/main" id="{2D5C9B06-CFBA-4364-AFD9-550D9066A87E}"/>
              </a:ext>
            </a:extLst>
          </p:cNvPr>
          <p:cNvSpPr/>
          <p:nvPr/>
        </p:nvSpPr>
        <p:spPr>
          <a:xfrm>
            <a:off x="513159" y="685800"/>
            <a:ext cx="3565922" cy="5410200"/>
          </a:xfrm>
          <a:prstGeom prst="rect">
            <a:avLst/>
          </a:prstGeom>
        </p:spPr>
        <p:txBody>
          <a:bodyPr vert="horz" lIns="91440" tIns="45720" rIns="91440" bIns="45720" rtlCol="0" anchor="ctr">
            <a:normAutofit/>
          </a:bodyPr>
          <a:lstStyle/>
          <a:p>
            <a:pPr defTabSz="457200" eaLnBrk="1" hangingPunct="1">
              <a:spcBef>
                <a:spcPct val="20000"/>
              </a:spcBef>
              <a:spcAft>
                <a:spcPts val="600"/>
              </a:spcAft>
              <a:buClr>
                <a:schemeClr val="tx1"/>
              </a:buClr>
              <a:buSzPct val="80000"/>
              <a:buFont typeface="Wingdings 3" panose="05040102010807070707" pitchFamily="18" charset="2"/>
              <a:buChar char=""/>
            </a:pPr>
            <a:r>
              <a:rPr lang="en-US" sz="1600" b="1">
                <a:latin typeface="+mn-lt"/>
                <a:cs typeface="+mn-cs"/>
              </a:rPr>
              <a:t>Wymagania w zakresie integracji systemów w odniesieniu do wybranych obszarów normy: CELE</a:t>
            </a:r>
          </a:p>
          <a:p>
            <a:pPr marL="342900" indent="-342900" defTabSz="457200" eaLnBrk="1" hangingPunct="1">
              <a:spcBef>
                <a:spcPct val="20000"/>
              </a:spcBef>
              <a:spcAft>
                <a:spcPts val="600"/>
              </a:spcAft>
              <a:buClr>
                <a:schemeClr val="tx1"/>
              </a:buClr>
              <a:buSzPct val="80000"/>
              <a:buFont typeface="Wingdings 3" panose="05040102010807070707" pitchFamily="18" charset="2"/>
              <a:buChar char=""/>
            </a:pPr>
            <a:r>
              <a:rPr lang="en-US" sz="1600">
                <a:latin typeface="+mn-lt"/>
                <a:cs typeface="+mn-cs"/>
              </a:rPr>
              <a:t>zintegrowane cele muszą odnosić się do wymagań określonych w normach, indywidualnie lub zbiorowo;</a:t>
            </a:r>
          </a:p>
          <a:p>
            <a:pPr marL="342900" indent="-342900" defTabSz="457200" eaLnBrk="1" hangingPunct="1">
              <a:spcBef>
                <a:spcPct val="20000"/>
              </a:spcBef>
              <a:spcAft>
                <a:spcPts val="600"/>
              </a:spcAft>
              <a:buClr>
                <a:schemeClr val="tx1"/>
              </a:buClr>
              <a:buSzPct val="80000"/>
              <a:buFont typeface="Wingdings 3" panose="05040102010807070707" pitchFamily="18" charset="2"/>
              <a:buChar char=""/>
            </a:pPr>
            <a:r>
              <a:rPr lang="en-US" sz="1600">
                <a:latin typeface="+mn-lt"/>
                <a:cs typeface="+mn-cs"/>
              </a:rPr>
              <a:t>cele te powinny być spójne ze strategią organizacji i procesem strategicznego planowania organizacji;</a:t>
            </a:r>
          </a:p>
          <a:p>
            <a:pPr marL="342900" indent="-342900" defTabSz="457200" eaLnBrk="1" hangingPunct="1">
              <a:spcBef>
                <a:spcPct val="20000"/>
              </a:spcBef>
              <a:spcAft>
                <a:spcPts val="600"/>
              </a:spcAft>
              <a:buClr>
                <a:schemeClr val="tx1"/>
              </a:buClr>
              <a:buSzPct val="80000"/>
              <a:buFont typeface="Wingdings 3" panose="05040102010807070707" pitchFamily="18" charset="2"/>
              <a:buChar char=""/>
            </a:pPr>
            <a:r>
              <a:rPr lang="en-US" sz="1600">
                <a:latin typeface="+mn-lt"/>
                <a:cs typeface="+mn-cs"/>
              </a:rPr>
              <a:t>zadania i odpowiednie wskaźniki oceny wyników powinny zostać określone w sposób pozwalający ocenić stopień osiągania przyjętych celów. </a:t>
            </a:r>
          </a:p>
        </p:txBody>
      </p:sp>
      <p:sp>
        <p:nvSpPr>
          <p:cNvPr id="76" name="Rectangle 75">
            <a:extLst>
              <a:ext uri="{FF2B5EF4-FFF2-40B4-BE49-F238E27FC236}">
                <a16:creationId xmlns:a16="http://schemas.microsoft.com/office/drawing/2014/main" id="{08452CCF-4A27-488A-AAF4-424933CFC9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1999" y="0"/>
            <a:ext cx="3493009" cy="6858000"/>
          </a:xfrm>
          <a:prstGeom prst="rect">
            <a:avLst/>
          </a:prstGeom>
          <a:solidFill>
            <a:schemeClr val="bg2">
              <a:lumMod val="75000"/>
            </a:schemeClr>
          </a:solidFill>
          <a:ln>
            <a:noFill/>
          </a:ln>
          <a:effectLst/>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endParaRPr lang="en-US"/>
          </a:p>
        </p:txBody>
      </p:sp>
      <p:sp>
        <p:nvSpPr>
          <p:cNvPr id="12293" name="Rectangle 5">
            <a:extLst>
              <a:ext uri="{FF2B5EF4-FFF2-40B4-BE49-F238E27FC236}">
                <a16:creationId xmlns:a16="http://schemas.microsoft.com/office/drawing/2014/main" id="{36DAB7D8-F95F-4CBF-8438-078D21740F2B}"/>
              </a:ext>
            </a:extLst>
          </p:cNvPr>
          <p:cNvSpPr>
            <a:spLocks noGrp="1" noChangeArrowheads="1"/>
          </p:cNvSpPr>
          <p:nvPr>
            <p:ph type="title"/>
          </p:nvPr>
        </p:nvSpPr>
        <p:spPr>
          <a:xfrm>
            <a:off x="4996542" y="685800"/>
            <a:ext cx="2694215" cy="5308599"/>
          </a:xfrm>
        </p:spPr>
        <p:txBody>
          <a:bodyPr vert="horz" lIns="91440" tIns="45720" rIns="91440" bIns="45720" rtlCol="0" anchor="ctr">
            <a:normAutofit/>
          </a:bodyPr>
          <a:lstStyle/>
          <a:p>
            <a:r>
              <a:rPr lang="en-US" altLang="pl-PL" sz="2000"/>
              <a:t>Teoretyczne podstawy zintegrowanego systemu zarządzania</a:t>
            </a:r>
          </a:p>
        </p:txBody>
      </p:sp>
      <p:sp>
        <p:nvSpPr>
          <p:cNvPr id="78" name="Rectangle 77">
            <a:extLst>
              <a:ext uri="{FF2B5EF4-FFF2-40B4-BE49-F238E27FC236}">
                <a16:creationId xmlns:a16="http://schemas.microsoft.com/office/drawing/2014/main" id="{4B74BB55-8517-4CFE-9389-81D0E6F81F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65008" y="0"/>
            <a:ext cx="1078992" cy="6858000"/>
          </a:xfrm>
          <a:prstGeom prst="rect">
            <a:avLst/>
          </a:prstGeom>
          <a:solidFill>
            <a:schemeClr val="bg2">
              <a:lumMod val="50000"/>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grpSp>
        <p:nvGrpSpPr>
          <p:cNvPr id="80" name="Group 79">
            <a:extLst>
              <a:ext uri="{FF2B5EF4-FFF2-40B4-BE49-F238E27FC236}">
                <a16:creationId xmlns:a16="http://schemas.microsoft.com/office/drawing/2014/main" id="{543190CD-45FC-4DE0-B596-17D4DE53E97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76966" y="3770390"/>
            <a:ext cx="1064655" cy="1660354"/>
            <a:chOff x="10292292" y="2963333"/>
            <a:chExt cx="1896535" cy="2218267"/>
          </a:xfrm>
        </p:grpSpPr>
        <p:cxnSp>
          <p:nvCxnSpPr>
            <p:cNvPr id="81" name="Straight Connector 80">
              <a:extLst>
                <a:ext uri="{FF2B5EF4-FFF2-40B4-BE49-F238E27FC236}">
                  <a16:creationId xmlns:a16="http://schemas.microsoft.com/office/drawing/2014/main" id="{3BD4334C-2554-4361-8CFF-394E624CF4A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rgbClr val="FFFFFF">
                  <a:alpha val="70000"/>
                </a:srgbClr>
              </a:solidFill>
            </a:ln>
          </p:spPr>
          <p:style>
            <a:lnRef idx="2">
              <a:schemeClr val="accent1"/>
            </a:lnRef>
            <a:fillRef idx="0">
              <a:schemeClr val="accent1"/>
            </a:fillRef>
            <a:effectRef idx="1">
              <a:schemeClr val="accent1"/>
            </a:effectRef>
            <a:fontRef idx="minor">
              <a:schemeClr val="tx1"/>
            </a:fontRef>
          </p:style>
        </p:cxnSp>
        <p:cxnSp>
          <p:nvCxnSpPr>
            <p:cNvPr id="82" name="Straight Connector 81">
              <a:extLst>
                <a:ext uri="{FF2B5EF4-FFF2-40B4-BE49-F238E27FC236}">
                  <a16:creationId xmlns:a16="http://schemas.microsoft.com/office/drawing/2014/main" id="{9FC3CBA7-AF68-4075-BAC7-623C34B4F4F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0292292" y="3190344"/>
              <a:ext cx="1896535" cy="1896533"/>
            </a:xfrm>
            <a:prstGeom prst="line">
              <a:avLst/>
            </a:prstGeom>
            <a:ln w="9525">
              <a:solidFill>
                <a:srgbClr val="FFFFFF">
                  <a:alpha val="70000"/>
                </a:srgbClr>
              </a:solidFill>
            </a:ln>
          </p:spPr>
          <p:style>
            <a:lnRef idx="2">
              <a:schemeClr val="accent1"/>
            </a:lnRef>
            <a:fillRef idx="0">
              <a:schemeClr val="accent1"/>
            </a:fillRef>
            <a:effectRef idx="1">
              <a:schemeClr val="accent1"/>
            </a:effectRef>
            <a:fontRef idx="minor">
              <a:schemeClr val="tx1"/>
            </a:fontRef>
          </p:style>
        </p:cxnSp>
        <p:cxnSp>
          <p:nvCxnSpPr>
            <p:cNvPr id="83" name="Straight Connector 82">
              <a:extLst>
                <a:ext uri="{FF2B5EF4-FFF2-40B4-BE49-F238E27FC236}">
                  <a16:creationId xmlns:a16="http://schemas.microsoft.com/office/drawing/2014/main" id="{CA6C7307-1C78-4C8A-BF3D-FA420F177AE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rgbClr val="FFFFFF">
                  <a:alpha val="70000"/>
                </a:srgbClr>
              </a:solidFill>
            </a:ln>
          </p:spPr>
          <p:style>
            <a:lnRef idx="2">
              <a:schemeClr val="accent1"/>
            </a:lnRef>
            <a:fillRef idx="0">
              <a:schemeClr val="accent1"/>
            </a:fillRef>
            <a:effectRef idx="1">
              <a:schemeClr val="accent1"/>
            </a:effectRef>
            <a:fontRef idx="minor">
              <a:schemeClr val="tx1"/>
            </a:fontRef>
          </p:style>
        </p:cxnSp>
        <p:cxnSp>
          <p:nvCxnSpPr>
            <p:cNvPr id="84" name="Straight Connector 83">
              <a:extLst>
                <a:ext uri="{FF2B5EF4-FFF2-40B4-BE49-F238E27FC236}">
                  <a16:creationId xmlns:a16="http://schemas.microsoft.com/office/drawing/2014/main" id="{44CD1F94-6C7C-4E8F-9336-E312E9F5C74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rgbClr val="FFFFFF">
                  <a:alpha val="70000"/>
                </a:srgbClr>
              </a:solidFill>
            </a:ln>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A5B11C2A-D791-46E1-B954-1184FB0802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rgbClr val="FFFFFF">
                  <a:alpha val="70000"/>
                </a:srgbClr>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280406251"/>
      </p:ext>
    </p:extLst>
  </p:cSld>
  <p:clrMapOvr>
    <a:masterClrMapping/>
  </p:clrMapOvr>
  <p:transition spd="slow" advClick="0"/>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4" name="Rectangle 73">
            <a:extLst>
              <a:ext uri="{FF2B5EF4-FFF2-40B4-BE49-F238E27FC236}">
                <a16:creationId xmlns:a16="http://schemas.microsoft.com/office/drawing/2014/main" id="{781BBDC9-2DC6-4959-AC3D-49A5DCB05D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rostokąt 2">
            <a:extLst>
              <a:ext uri="{FF2B5EF4-FFF2-40B4-BE49-F238E27FC236}">
                <a16:creationId xmlns:a16="http://schemas.microsoft.com/office/drawing/2014/main" id="{2D5C9B06-CFBA-4364-AFD9-550D9066A87E}"/>
              </a:ext>
            </a:extLst>
          </p:cNvPr>
          <p:cNvSpPr/>
          <p:nvPr/>
        </p:nvSpPr>
        <p:spPr>
          <a:xfrm>
            <a:off x="513159" y="685800"/>
            <a:ext cx="3565922" cy="5410200"/>
          </a:xfrm>
          <a:prstGeom prst="rect">
            <a:avLst/>
          </a:prstGeom>
        </p:spPr>
        <p:txBody>
          <a:bodyPr vert="horz" lIns="91440" tIns="45720" rIns="91440" bIns="45720" rtlCol="0" anchor="ctr">
            <a:normAutofit/>
          </a:bodyPr>
          <a:lstStyle/>
          <a:p>
            <a:pPr defTabSz="457200" eaLnBrk="1" hangingPunct="1">
              <a:lnSpc>
                <a:spcPct val="90000"/>
              </a:lnSpc>
              <a:spcBef>
                <a:spcPct val="20000"/>
              </a:spcBef>
              <a:spcAft>
                <a:spcPts val="600"/>
              </a:spcAft>
              <a:buClr>
                <a:schemeClr val="tx1"/>
              </a:buClr>
              <a:buSzPct val="80000"/>
              <a:buFont typeface="Wingdings 3" panose="05040102010807070707" pitchFamily="18" charset="2"/>
              <a:buChar char=""/>
            </a:pPr>
            <a:r>
              <a:rPr lang="en-US" sz="1200" b="1">
                <a:latin typeface="+mn-lt"/>
                <a:cs typeface="+mn-cs"/>
              </a:rPr>
              <a:t>Wymagania w zakresie integracji systemów w odniesieniu do wybranych obszarów normy: AUDYT WEWNĘTRZNY</a:t>
            </a:r>
          </a:p>
          <a:p>
            <a:pPr marL="342900" indent="-342900" defTabSz="457200" eaLnBrk="1" hangingPunct="1">
              <a:lnSpc>
                <a:spcPct val="90000"/>
              </a:lnSpc>
              <a:spcBef>
                <a:spcPct val="20000"/>
              </a:spcBef>
              <a:spcAft>
                <a:spcPts val="600"/>
              </a:spcAft>
              <a:buClr>
                <a:schemeClr val="tx1"/>
              </a:buClr>
              <a:buSzPct val="80000"/>
              <a:buFont typeface="Wingdings 3" panose="05040102010807070707" pitchFamily="18" charset="2"/>
              <a:buChar char=""/>
            </a:pPr>
            <a:r>
              <a:rPr lang="en-US" sz="1200">
                <a:latin typeface="+mn-lt"/>
                <a:cs typeface="+mn-cs"/>
              </a:rPr>
              <a:t>cały system zarządzania, procesy, produkty i usługi powinny być przedmiotem systematycznych i okresowych audytów;</a:t>
            </a:r>
          </a:p>
          <a:p>
            <a:pPr marL="342900" indent="-342900" defTabSz="457200" eaLnBrk="1" hangingPunct="1">
              <a:lnSpc>
                <a:spcPct val="90000"/>
              </a:lnSpc>
              <a:spcBef>
                <a:spcPct val="20000"/>
              </a:spcBef>
              <a:spcAft>
                <a:spcPts val="600"/>
              </a:spcAft>
              <a:buClr>
                <a:schemeClr val="tx1"/>
              </a:buClr>
              <a:buSzPct val="80000"/>
              <a:buFont typeface="Wingdings 3" panose="05040102010807070707" pitchFamily="18" charset="2"/>
              <a:buChar char=""/>
            </a:pPr>
            <a:r>
              <a:rPr lang="en-US" sz="1200">
                <a:latin typeface="+mn-lt"/>
                <a:cs typeface="+mn-cs"/>
              </a:rPr>
              <a:t>audyty wewnętrzne powinny być realizowane w sposób zapewniający, że system (zintegrowany), procesy i procedury są odpowiednio testowane w całym zintegrowanym systemie zarządzania w sposób systematyczny;</a:t>
            </a:r>
          </a:p>
          <a:p>
            <a:pPr marL="342900" indent="-342900" defTabSz="457200" eaLnBrk="1" hangingPunct="1">
              <a:lnSpc>
                <a:spcPct val="90000"/>
              </a:lnSpc>
              <a:spcBef>
                <a:spcPct val="20000"/>
              </a:spcBef>
              <a:spcAft>
                <a:spcPts val="600"/>
              </a:spcAft>
              <a:buClr>
                <a:schemeClr val="tx1"/>
              </a:buClr>
              <a:buSzPct val="80000"/>
              <a:buFont typeface="Wingdings 3" panose="05040102010807070707" pitchFamily="18" charset="2"/>
              <a:buChar char=""/>
            </a:pPr>
            <a:r>
              <a:rPr lang="en-US" sz="1200">
                <a:latin typeface="+mn-lt"/>
                <a:cs typeface="+mn-cs"/>
              </a:rPr>
              <a:t>Wymaga się planowania audytów w sposób funkcjonalny i procesowy dla zapewnienia zgodności systemu z aspektami operacyjnymi organizacji;</a:t>
            </a:r>
          </a:p>
          <a:p>
            <a:pPr marL="342900" indent="-342900" defTabSz="457200" eaLnBrk="1" hangingPunct="1">
              <a:lnSpc>
                <a:spcPct val="90000"/>
              </a:lnSpc>
              <a:spcBef>
                <a:spcPct val="20000"/>
              </a:spcBef>
              <a:spcAft>
                <a:spcPts val="600"/>
              </a:spcAft>
              <a:buClr>
                <a:schemeClr val="tx1"/>
              </a:buClr>
              <a:buSzPct val="80000"/>
              <a:buFont typeface="Wingdings 3" panose="05040102010807070707" pitchFamily="18" charset="2"/>
              <a:buChar char=""/>
            </a:pPr>
            <a:r>
              <a:rPr lang="en-US" sz="1200">
                <a:latin typeface="+mn-lt"/>
                <a:cs typeface="+mn-cs"/>
              </a:rPr>
              <a:t>Działania korekcyjne i korygujące powinny dotyczyć wszystkich aspektów zintegrowanego systemu zarządzania;</a:t>
            </a:r>
          </a:p>
          <a:p>
            <a:pPr marL="342900" indent="-342900" defTabSz="457200" eaLnBrk="1" hangingPunct="1">
              <a:lnSpc>
                <a:spcPct val="90000"/>
              </a:lnSpc>
              <a:spcBef>
                <a:spcPct val="20000"/>
              </a:spcBef>
              <a:spcAft>
                <a:spcPts val="600"/>
              </a:spcAft>
              <a:buClr>
                <a:schemeClr val="tx1"/>
              </a:buClr>
              <a:buSzPct val="80000"/>
              <a:buFont typeface="Wingdings 3" panose="05040102010807070707" pitchFamily="18" charset="2"/>
              <a:buChar char=""/>
            </a:pPr>
            <a:r>
              <a:rPr lang="en-US" sz="1200">
                <a:latin typeface="+mn-lt"/>
                <a:cs typeface="+mn-cs"/>
              </a:rPr>
              <a:t>Ocena zgodności we wszystkich obszarach: jakości produktów i usług, aspektów środowiskowych i bezpieczeństwa pracy itd.;</a:t>
            </a:r>
          </a:p>
        </p:txBody>
      </p:sp>
      <p:sp>
        <p:nvSpPr>
          <p:cNvPr id="76" name="Rectangle 75">
            <a:extLst>
              <a:ext uri="{FF2B5EF4-FFF2-40B4-BE49-F238E27FC236}">
                <a16:creationId xmlns:a16="http://schemas.microsoft.com/office/drawing/2014/main" id="{08452CCF-4A27-488A-AAF4-424933CFC9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1999" y="0"/>
            <a:ext cx="3493009" cy="6858000"/>
          </a:xfrm>
          <a:prstGeom prst="rect">
            <a:avLst/>
          </a:prstGeom>
          <a:solidFill>
            <a:schemeClr val="bg2">
              <a:lumMod val="75000"/>
            </a:schemeClr>
          </a:solidFill>
          <a:ln>
            <a:noFill/>
          </a:ln>
          <a:effectLst/>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endParaRPr lang="en-US"/>
          </a:p>
        </p:txBody>
      </p:sp>
      <p:sp>
        <p:nvSpPr>
          <p:cNvPr id="12293" name="Rectangle 5">
            <a:extLst>
              <a:ext uri="{FF2B5EF4-FFF2-40B4-BE49-F238E27FC236}">
                <a16:creationId xmlns:a16="http://schemas.microsoft.com/office/drawing/2014/main" id="{36DAB7D8-F95F-4CBF-8438-078D21740F2B}"/>
              </a:ext>
            </a:extLst>
          </p:cNvPr>
          <p:cNvSpPr>
            <a:spLocks noGrp="1" noChangeArrowheads="1"/>
          </p:cNvSpPr>
          <p:nvPr>
            <p:ph type="title"/>
          </p:nvPr>
        </p:nvSpPr>
        <p:spPr>
          <a:xfrm>
            <a:off x="4996542" y="685800"/>
            <a:ext cx="2694215" cy="5308599"/>
          </a:xfrm>
        </p:spPr>
        <p:txBody>
          <a:bodyPr vert="horz" lIns="91440" tIns="45720" rIns="91440" bIns="45720" rtlCol="0" anchor="ctr">
            <a:normAutofit/>
          </a:bodyPr>
          <a:lstStyle/>
          <a:p>
            <a:r>
              <a:rPr lang="en-US" altLang="pl-PL" sz="2000"/>
              <a:t>Teoretyczne podstawy zintegrowanego systemu zarządzania</a:t>
            </a:r>
          </a:p>
        </p:txBody>
      </p:sp>
      <p:sp>
        <p:nvSpPr>
          <p:cNvPr id="78" name="Rectangle 77">
            <a:extLst>
              <a:ext uri="{FF2B5EF4-FFF2-40B4-BE49-F238E27FC236}">
                <a16:creationId xmlns:a16="http://schemas.microsoft.com/office/drawing/2014/main" id="{4B74BB55-8517-4CFE-9389-81D0E6F81F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65008" y="0"/>
            <a:ext cx="1078992" cy="6858000"/>
          </a:xfrm>
          <a:prstGeom prst="rect">
            <a:avLst/>
          </a:prstGeom>
          <a:solidFill>
            <a:schemeClr val="bg2">
              <a:lumMod val="50000"/>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grpSp>
        <p:nvGrpSpPr>
          <p:cNvPr id="80" name="Group 79">
            <a:extLst>
              <a:ext uri="{FF2B5EF4-FFF2-40B4-BE49-F238E27FC236}">
                <a16:creationId xmlns:a16="http://schemas.microsoft.com/office/drawing/2014/main" id="{543190CD-45FC-4DE0-B596-17D4DE53E97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76966" y="3770390"/>
            <a:ext cx="1064655" cy="1660354"/>
            <a:chOff x="10292292" y="2963333"/>
            <a:chExt cx="1896535" cy="2218267"/>
          </a:xfrm>
        </p:grpSpPr>
        <p:cxnSp>
          <p:nvCxnSpPr>
            <p:cNvPr id="81" name="Straight Connector 80">
              <a:extLst>
                <a:ext uri="{FF2B5EF4-FFF2-40B4-BE49-F238E27FC236}">
                  <a16:creationId xmlns:a16="http://schemas.microsoft.com/office/drawing/2014/main" id="{3BD4334C-2554-4361-8CFF-394E624CF4A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rgbClr val="FFFFFF">
                  <a:alpha val="70000"/>
                </a:srgbClr>
              </a:solidFill>
            </a:ln>
          </p:spPr>
          <p:style>
            <a:lnRef idx="2">
              <a:schemeClr val="accent1"/>
            </a:lnRef>
            <a:fillRef idx="0">
              <a:schemeClr val="accent1"/>
            </a:fillRef>
            <a:effectRef idx="1">
              <a:schemeClr val="accent1"/>
            </a:effectRef>
            <a:fontRef idx="minor">
              <a:schemeClr val="tx1"/>
            </a:fontRef>
          </p:style>
        </p:cxnSp>
        <p:cxnSp>
          <p:nvCxnSpPr>
            <p:cNvPr id="82" name="Straight Connector 81">
              <a:extLst>
                <a:ext uri="{FF2B5EF4-FFF2-40B4-BE49-F238E27FC236}">
                  <a16:creationId xmlns:a16="http://schemas.microsoft.com/office/drawing/2014/main" id="{9FC3CBA7-AF68-4075-BAC7-623C34B4F4F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0292292" y="3190344"/>
              <a:ext cx="1896535" cy="1896533"/>
            </a:xfrm>
            <a:prstGeom prst="line">
              <a:avLst/>
            </a:prstGeom>
            <a:ln w="9525">
              <a:solidFill>
                <a:srgbClr val="FFFFFF">
                  <a:alpha val="70000"/>
                </a:srgbClr>
              </a:solidFill>
            </a:ln>
          </p:spPr>
          <p:style>
            <a:lnRef idx="2">
              <a:schemeClr val="accent1"/>
            </a:lnRef>
            <a:fillRef idx="0">
              <a:schemeClr val="accent1"/>
            </a:fillRef>
            <a:effectRef idx="1">
              <a:schemeClr val="accent1"/>
            </a:effectRef>
            <a:fontRef idx="minor">
              <a:schemeClr val="tx1"/>
            </a:fontRef>
          </p:style>
        </p:cxnSp>
        <p:cxnSp>
          <p:nvCxnSpPr>
            <p:cNvPr id="83" name="Straight Connector 82">
              <a:extLst>
                <a:ext uri="{FF2B5EF4-FFF2-40B4-BE49-F238E27FC236}">
                  <a16:creationId xmlns:a16="http://schemas.microsoft.com/office/drawing/2014/main" id="{CA6C7307-1C78-4C8A-BF3D-FA420F177AE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rgbClr val="FFFFFF">
                  <a:alpha val="70000"/>
                </a:srgbClr>
              </a:solidFill>
            </a:ln>
          </p:spPr>
          <p:style>
            <a:lnRef idx="2">
              <a:schemeClr val="accent1"/>
            </a:lnRef>
            <a:fillRef idx="0">
              <a:schemeClr val="accent1"/>
            </a:fillRef>
            <a:effectRef idx="1">
              <a:schemeClr val="accent1"/>
            </a:effectRef>
            <a:fontRef idx="minor">
              <a:schemeClr val="tx1"/>
            </a:fontRef>
          </p:style>
        </p:cxnSp>
        <p:cxnSp>
          <p:nvCxnSpPr>
            <p:cNvPr id="84" name="Straight Connector 83">
              <a:extLst>
                <a:ext uri="{FF2B5EF4-FFF2-40B4-BE49-F238E27FC236}">
                  <a16:creationId xmlns:a16="http://schemas.microsoft.com/office/drawing/2014/main" id="{44CD1F94-6C7C-4E8F-9336-E312E9F5C74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rgbClr val="FFFFFF">
                  <a:alpha val="70000"/>
                </a:srgbClr>
              </a:solidFill>
            </a:ln>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A5B11C2A-D791-46E1-B954-1184FB0802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rgbClr val="FFFFFF">
                  <a:alpha val="70000"/>
                </a:srgbClr>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231456453"/>
      </p:ext>
    </p:extLst>
  </p:cSld>
  <p:clrMapOvr>
    <a:masterClrMapping/>
  </p:clrMapOvr>
  <p:transition spd="slow" advClick="0"/>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12293" name="Rectangle 5">
            <a:extLst>
              <a:ext uri="{FF2B5EF4-FFF2-40B4-BE49-F238E27FC236}">
                <a16:creationId xmlns:a16="http://schemas.microsoft.com/office/drawing/2014/main" id="{36DAB7D8-F95F-4CBF-8438-078D21740F2B}"/>
              </a:ext>
            </a:extLst>
          </p:cNvPr>
          <p:cNvSpPr>
            <a:spLocks noGrp="1" noChangeArrowheads="1"/>
          </p:cNvSpPr>
          <p:nvPr>
            <p:ph type="title"/>
          </p:nvPr>
        </p:nvSpPr>
        <p:spPr>
          <a:xfrm>
            <a:off x="6145566" y="490492"/>
            <a:ext cx="2732576" cy="4063754"/>
          </a:xfrm>
        </p:spPr>
        <p:txBody>
          <a:bodyPr vert="horz" lIns="91440" tIns="45720" rIns="91440" bIns="45720" rtlCol="0" anchor="ctr">
            <a:normAutofit/>
          </a:bodyPr>
          <a:lstStyle/>
          <a:p>
            <a:pPr>
              <a:lnSpc>
                <a:spcPct val="90000"/>
              </a:lnSpc>
            </a:pPr>
            <a:r>
              <a:rPr lang="en-US" altLang="pl-PL" sz="2000"/>
              <a:t>Teoretyczne podstawy zintegrowanego systemu zarządzania</a:t>
            </a:r>
          </a:p>
        </p:txBody>
      </p:sp>
      <p:sp>
        <p:nvSpPr>
          <p:cNvPr id="3" name="Prostokąt 2">
            <a:extLst>
              <a:ext uri="{FF2B5EF4-FFF2-40B4-BE49-F238E27FC236}">
                <a16:creationId xmlns:a16="http://schemas.microsoft.com/office/drawing/2014/main" id="{2D5C9B06-CFBA-4364-AFD9-550D9066A87E}"/>
              </a:ext>
            </a:extLst>
          </p:cNvPr>
          <p:cNvSpPr/>
          <p:nvPr/>
        </p:nvSpPr>
        <p:spPr>
          <a:xfrm>
            <a:off x="513159" y="490491"/>
            <a:ext cx="5396871" cy="3477827"/>
          </a:xfrm>
          <a:prstGeom prst="rect">
            <a:avLst/>
          </a:prstGeom>
        </p:spPr>
        <p:txBody>
          <a:bodyPr vert="horz" lIns="91440" tIns="45720" rIns="91440" bIns="45720" rtlCol="0" anchor="ctr">
            <a:normAutofit/>
          </a:bodyPr>
          <a:lstStyle/>
          <a:p>
            <a:pPr defTabSz="457200" eaLnBrk="1" hangingPunct="1">
              <a:spcBef>
                <a:spcPct val="20000"/>
              </a:spcBef>
              <a:spcAft>
                <a:spcPts val="600"/>
              </a:spcAft>
              <a:buClr>
                <a:schemeClr val="tx1"/>
              </a:buClr>
              <a:buSzPct val="80000"/>
              <a:buFont typeface="Wingdings 3" panose="05040102010807070707" pitchFamily="18" charset="2"/>
              <a:buChar char=""/>
            </a:pPr>
            <a:r>
              <a:rPr lang="en-US" b="1">
                <a:solidFill>
                  <a:schemeClr val="bg2">
                    <a:lumMod val="75000"/>
                  </a:schemeClr>
                </a:solidFill>
                <a:latin typeface="+mn-lt"/>
                <a:cs typeface="+mn-cs"/>
              </a:rPr>
              <a:t>Wspólna cecha ZSZ </a:t>
            </a:r>
          </a:p>
          <a:p>
            <a:pPr defTabSz="457200" eaLnBrk="1" hangingPunct="1">
              <a:spcBef>
                <a:spcPct val="20000"/>
              </a:spcBef>
              <a:spcAft>
                <a:spcPts val="600"/>
              </a:spcAft>
              <a:buClr>
                <a:schemeClr val="tx1"/>
              </a:buClr>
              <a:buSzPct val="80000"/>
              <a:buFont typeface="Wingdings 3" panose="05040102010807070707" pitchFamily="18" charset="2"/>
              <a:buChar char=""/>
            </a:pPr>
            <a:r>
              <a:rPr lang="en-US">
                <a:solidFill>
                  <a:schemeClr val="bg2">
                    <a:lumMod val="75000"/>
                  </a:schemeClr>
                </a:solidFill>
                <a:latin typeface="+mn-lt"/>
                <a:cs typeface="+mn-cs"/>
              </a:rPr>
              <a:t>Możliwość stosowania podejścia procesowego w odniesieniu do każdego specyficznego systemu </a:t>
            </a:r>
          </a:p>
          <a:p>
            <a:pPr defTabSz="457200" eaLnBrk="1" hangingPunct="1">
              <a:spcBef>
                <a:spcPct val="20000"/>
              </a:spcBef>
              <a:spcAft>
                <a:spcPts val="600"/>
              </a:spcAft>
              <a:buClr>
                <a:schemeClr val="tx1"/>
              </a:buClr>
              <a:buSzPct val="80000"/>
              <a:buFont typeface="Wingdings 3" panose="05040102010807070707" pitchFamily="18" charset="2"/>
              <a:buChar char=""/>
            </a:pPr>
            <a:endParaRPr lang="en-US">
              <a:solidFill>
                <a:schemeClr val="bg2">
                  <a:lumMod val="75000"/>
                </a:schemeClr>
              </a:solidFill>
              <a:latin typeface="+mn-lt"/>
              <a:cs typeface="+mn-cs"/>
            </a:endParaRPr>
          </a:p>
        </p:txBody>
      </p:sp>
      <p:pic>
        <p:nvPicPr>
          <p:cNvPr id="2" name="Obraz 1">
            <a:extLst>
              <a:ext uri="{FF2B5EF4-FFF2-40B4-BE49-F238E27FC236}">
                <a16:creationId xmlns:a16="http://schemas.microsoft.com/office/drawing/2014/main" id="{411FED81-FC23-4BE0-A1E4-AE2838B7B209}"/>
              </a:ext>
            </a:extLst>
          </p:cNvPr>
          <p:cNvPicPr>
            <a:picLocks noChangeAspect="1"/>
          </p:cNvPicPr>
          <p:nvPr/>
        </p:nvPicPr>
        <p:blipFill>
          <a:blip r:embed="rId3"/>
          <a:stretch>
            <a:fillRect/>
          </a:stretch>
        </p:blipFill>
        <p:spPr>
          <a:xfrm>
            <a:off x="513158" y="3429000"/>
            <a:ext cx="5396871" cy="1902396"/>
          </a:xfrm>
          <a:prstGeom prst="rect">
            <a:avLst/>
          </a:prstGeom>
        </p:spPr>
      </p:pic>
    </p:spTree>
    <p:extLst>
      <p:ext uri="{BB962C8B-B14F-4D97-AF65-F5344CB8AC3E}">
        <p14:creationId xmlns:p14="http://schemas.microsoft.com/office/powerpoint/2010/main" val="1511575600"/>
      </p:ext>
    </p:extLst>
  </p:cSld>
  <p:clrMapOvr>
    <a:masterClrMapping/>
  </p:clrMapOvr>
  <p:transition spd="slow" advClick="0"/>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4" name="Rectangle 73">
            <a:extLst>
              <a:ext uri="{FF2B5EF4-FFF2-40B4-BE49-F238E27FC236}">
                <a16:creationId xmlns:a16="http://schemas.microsoft.com/office/drawing/2014/main" id="{781BBDC9-2DC6-4959-AC3D-49A5DCB05D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rostokąt 2">
            <a:extLst>
              <a:ext uri="{FF2B5EF4-FFF2-40B4-BE49-F238E27FC236}">
                <a16:creationId xmlns:a16="http://schemas.microsoft.com/office/drawing/2014/main" id="{2D5C9B06-CFBA-4364-AFD9-550D9066A87E}"/>
              </a:ext>
            </a:extLst>
          </p:cNvPr>
          <p:cNvSpPr/>
          <p:nvPr/>
        </p:nvSpPr>
        <p:spPr>
          <a:xfrm>
            <a:off x="513159" y="685800"/>
            <a:ext cx="3565922" cy="5410200"/>
          </a:xfrm>
          <a:prstGeom prst="rect">
            <a:avLst/>
          </a:prstGeom>
        </p:spPr>
        <p:txBody>
          <a:bodyPr vert="horz" lIns="91440" tIns="45720" rIns="91440" bIns="45720" rtlCol="0" anchor="ctr">
            <a:normAutofit/>
          </a:bodyPr>
          <a:lstStyle/>
          <a:p>
            <a:pPr defTabSz="457200" eaLnBrk="1" hangingPunct="1">
              <a:spcBef>
                <a:spcPct val="20000"/>
              </a:spcBef>
              <a:spcAft>
                <a:spcPts val="600"/>
              </a:spcAft>
              <a:buClr>
                <a:schemeClr val="tx1"/>
              </a:buClr>
              <a:buSzPct val="80000"/>
              <a:buFont typeface="Wingdings 3" panose="05040102010807070707" pitchFamily="18" charset="2"/>
              <a:buChar char=""/>
            </a:pPr>
            <a:r>
              <a:rPr lang="en-US" sz="1600" b="1">
                <a:latin typeface="+mn-lt"/>
                <a:cs typeface="+mn-cs"/>
              </a:rPr>
              <a:t>Warunki wdrożenia skutecznego systemu:</a:t>
            </a:r>
          </a:p>
          <a:p>
            <a:pPr marL="342900" indent="-342900" defTabSz="457200" eaLnBrk="1" hangingPunct="1">
              <a:spcBef>
                <a:spcPct val="20000"/>
              </a:spcBef>
              <a:spcAft>
                <a:spcPts val="600"/>
              </a:spcAft>
              <a:buClr>
                <a:schemeClr val="tx1"/>
              </a:buClr>
              <a:buSzPct val="80000"/>
              <a:buFont typeface="Wingdings 3" panose="05040102010807070707" pitchFamily="18" charset="2"/>
              <a:buChar char=""/>
            </a:pPr>
            <a:r>
              <a:rPr lang="en-US" sz="1600">
                <a:latin typeface="+mn-lt"/>
                <a:cs typeface="+mn-cs"/>
              </a:rPr>
              <a:t>Przełamanie niechęci pracowników do wprowadzania zmian</a:t>
            </a:r>
          </a:p>
          <a:p>
            <a:pPr marL="342900" indent="-342900" defTabSz="457200" eaLnBrk="1" hangingPunct="1">
              <a:spcBef>
                <a:spcPct val="20000"/>
              </a:spcBef>
              <a:spcAft>
                <a:spcPts val="600"/>
              </a:spcAft>
              <a:buClr>
                <a:schemeClr val="tx1"/>
              </a:buClr>
              <a:buSzPct val="80000"/>
              <a:buFont typeface="Wingdings 3" panose="05040102010807070707" pitchFamily="18" charset="2"/>
              <a:buChar char=""/>
            </a:pPr>
            <a:r>
              <a:rPr lang="en-US" sz="1600">
                <a:latin typeface="+mn-lt"/>
                <a:cs typeface="+mn-cs"/>
              </a:rPr>
              <a:t>Wykazanie właściwej postawy przez najwyższe kierownictwo</a:t>
            </a:r>
          </a:p>
        </p:txBody>
      </p:sp>
      <p:sp>
        <p:nvSpPr>
          <p:cNvPr id="76" name="Rectangle 75">
            <a:extLst>
              <a:ext uri="{FF2B5EF4-FFF2-40B4-BE49-F238E27FC236}">
                <a16:creationId xmlns:a16="http://schemas.microsoft.com/office/drawing/2014/main" id="{08452CCF-4A27-488A-AAF4-424933CFC9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1999" y="0"/>
            <a:ext cx="3493009" cy="6858000"/>
          </a:xfrm>
          <a:prstGeom prst="rect">
            <a:avLst/>
          </a:prstGeom>
          <a:solidFill>
            <a:schemeClr val="bg2">
              <a:lumMod val="75000"/>
            </a:schemeClr>
          </a:solidFill>
          <a:ln>
            <a:noFill/>
          </a:ln>
          <a:effectLst/>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endParaRPr lang="en-US"/>
          </a:p>
        </p:txBody>
      </p:sp>
      <p:sp>
        <p:nvSpPr>
          <p:cNvPr id="12293" name="Rectangle 5">
            <a:extLst>
              <a:ext uri="{FF2B5EF4-FFF2-40B4-BE49-F238E27FC236}">
                <a16:creationId xmlns:a16="http://schemas.microsoft.com/office/drawing/2014/main" id="{36DAB7D8-F95F-4CBF-8438-078D21740F2B}"/>
              </a:ext>
            </a:extLst>
          </p:cNvPr>
          <p:cNvSpPr>
            <a:spLocks noGrp="1" noChangeArrowheads="1"/>
          </p:cNvSpPr>
          <p:nvPr>
            <p:ph type="title"/>
          </p:nvPr>
        </p:nvSpPr>
        <p:spPr>
          <a:xfrm>
            <a:off x="4996542" y="685800"/>
            <a:ext cx="2694215" cy="5308599"/>
          </a:xfrm>
        </p:spPr>
        <p:txBody>
          <a:bodyPr vert="horz" lIns="91440" tIns="45720" rIns="91440" bIns="45720" rtlCol="0" anchor="ctr">
            <a:normAutofit/>
          </a:bodyPr>
          <a:lstStyle/>
          <a:p>
            <a:r>
              <a:rPr lang="en-US" altLang="pl-PL" sz="2000"/>
              <a:t>Teoretyczne podstawy zintegrowanego systemu zarządzania</a:t>
            </a:r>
          </a:p>
        </p:txBody>
      </p:sp>
      <p:sp>
        <p:nvSpPr>
          <p:cNvPr id="78" name="Rectangle 77">
            <a:extLst>
              <a:ext uri="{FF2B5EF4-FFF2-40B4-BE49-F238E27FC236}">
                <a16:creationId xmlns:a16="http://schemas.microsoft.com/office/drawing/2014/main" id="{4B74BB55-8517-4CFE-9389-81D0E6F81F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65008" y="0"/>
            <a:ext cx="1078992" cy="6858000"/>
          </a:xfrm>
          <a:prstGeom prst="rect">
            <a:avLst/>
          </a:prstGeom>
          <a:solidFill>
            <a:schemeClr val="bg2">
              <a:lumMod val="50000"/>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grpSp>
        <p:nvGrpSpPr>
          <p:cNvPr id="80" name="Group 79">
            <a:extLst>
              <a:ext uri="{FF2B5EF4-FFF2-40B4-BE49-F238E27FC236}">
                <a16:creationId xmlns:a16="http://schemas.microsoft.com/office/drawing/2014/main" id="{543190CD-45FC-4DE0-B596-17D4DE53E97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76966" y="3770390"/>
            <a:ext cx="1064655" cy="1660354"/>
            <a:chOff x="10292292" y="2963333"/>
            <a:chExt cx="1896535" cy="2218267"/>
          </a:xfrm>
        </p:grpSpPr>
        <p:cxnSp>
          <p:nvCxnSpPr>
            <p:cNvPr id="81" name="Straight Connector 80">
              <a:extLst>
                <a:ext uri="{FF2B5EF4-FFF2-40B4-BE49-F238E27FC236}">
                  <a16:creationId xmlns:a16="http://schemas.microsoft.com/office/drawing/2014/main" id="{3BD4334C-2554-4361-8CFF-394E624CF4A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rgbClr val="FFFFFF">
                  <a:alpha val="70000"/>
                </a:srgbClr>
              </a:solidFill>
            </a:ln>
          </p:spPr>
          <p:style>
            <a:lnRef idx="2">
              <a:schemeClr val="accent1"/>
            </a:lnRef>
            <a:fillRef idx="0">
              <a:schemeClr val="accent1"/>
            </a:fillRef>
            <a:effectRef idx="1">
              <a:schemeClr val="accent1"/>
            </a:effectRef>
            <a:fontRef idx="minor">
              <a:schemeClr val="tx1"/>
            </a:fontRef>
          </p:style>
        </p:cxnSp>
        <p:cxnSp>
          <p:nvCxnSpPr>
            <p:cNvPr id="82" name="Straight Connector 81">
              <a:extLst>
                <a:ext uri="{FF2B5EF4-FFF2-40B4-BE49-F238E27FC236}">
                  <a16:creationId xmlns:a16="http://schemas.microsoft.com/office/drawing/2014/main" id="{9FC3CBA7-AF68-4075-BAC7-623C34B4F4F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0292292" y="3190344"/>
              <a:ext cx="1896535" cy="1896533"/>
            </a:xfrm>
            <a:prstGeom prst="line">
              <a:avLst/>
            </a:prstGeom>
            <a:ln w="9525">
              <a:solidFill>
                <a:srgbClr val="FFFFFF">
                  <a:alpha val="70000"/>
                </a:srgbClr>
              </a:solidFill>
            </a:ln>
          </p:spPr>
          <p:style>
            <a:lnRef idx="2">
              <a:schemeClr val="accent1"/>
            </a:lnRef>
            <a:fillRef idx="0">
              <a:schemeClr val="accent1"/>
            </a:fillRef>
            <a:effectRef idx="1">
              <a:schemeClr val="accent1"/>
            </a:effectRef>
            <a:fontRef idx="minor">
              <a:schemeClr val="tx1"/>
            </a:fontRef>
          </p:style>
        </p:cxnSp>
        <p:cxnSp>
          <p:nvCxnSpPr>
            <p:cNvPr id="83" name="Straight Connector 82">
              <a:extLst>
                <a:ext uri="{FF2B5EF4-FFF2-40B4-BE49-F238E27FC236}">
                  <a16:creationId xmlns:a16="http://schemas.microsoft.com/office/drawing/2014/main" id="{CA6C7307-1C78-4C8A-BF3D-FA420F177AE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rgbClr val="FFFFFF">
                  <a:alpha val="70000"/>
                </a:srgbClr>
              </a:solidFill>
            </a:ln>
          </p:spPr>
          <p:style>
            <a:lnRef idx="2">
              <a:schemeClr val="accent1"/>
            </a:lnRef>
            <a:fillRef idx="0">
              <a:schemeClr val="accent1"/>
            </a:fillRef>
            <a:effectRef idx="1">
              <a:schemeClr val="accent1"/>
            </a:effectRef>
            <a:fontRef idx="minor">
              <a:schemeClr val="tx1"/>
            </a:fontRef>
          </p:style>
        </p:cxnSp>
        <p:cxnSp>
          <p:nvCxnSpPr>
            <p:cNvPr id="84" name="Straight Connector 83">
              <a:extLst>
                <a:ext uri="{FF2B5EF4-FFF2-40B4-BE49-F238E27FC236}">
                  <a16:creationId xmlns:a16="http://schemas.microsoft.com/office/drawing/2014/main" id="{44CD1F94-6C7C-4E8F-9336-E312E9F5C74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rgbClr val="FFFFFF">
                  <a:alpha val="70000"/>
                </a:srgbClr>
              </a:solidFill>
            </a:ln>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A5B11C2A-D791-46E1-B954-1184FB0802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rgbClr val="FFFFFF">
                  <a:alpha val="70000"/>
                </a:srgbClr>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143816513"/>
      </p:ext>
    </p:extLst>
  </p:cSld>
  <p:clrMapOvr>
    <a:masterClrMapping/>
  </p:clrMapOvr>
  <p:transition spd="slow" advClick="0"/>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4" name="Rectangle 73">
            <a:extLst>
              <a:ext uri="{FF2B5EF4-FFF2-40B4-BE49-F238E27FC236}">
                <a16:creationId xmlns:a16="http://schemas.microsoft.com/office/drawing/2014/main" id="{781BBDC9-2DC6-4959-AC3D-49A5DCB05D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rostokąt 2">
            <a:extLst>
              <a:ext uri="{FF2B5EF4-FFF2-40B4-BE49-F238E27FC236}">
                <a16:creationId xmlns:a16="http://schemas.microsoft.com/office/drawing/2014/main" id="{2D5C9B06-CFBA-4364-AFD9-550D9066A87E}"/>
              </a:ext>
            </a:extLst>
          </p:cNvPr>
          <p:cNvSpPr/>
          <p:nvPr/>
        </p:nvSpPr>
        <p:spPr>
          <a:xfrm>
            <a:off x="513159" y="685800"/>
            <a:ext cx="3565922" cy="5410200"/>
          </a:xfrm>
          <a:prstGeom prst="rect">
            <a:avLst/>
          </a:prstGeom>
        </p:spPr>
        <p:txBody>
          <a:bodyPr vert="horz" lIns="91440" tIns="45720" rIns="91440" bIns="45720" rtlCol="0" anchor="ctr">
            <a:normAutofit/>
          </a:bodyPr>
          <a:lstStyle/>
          <a:p>
            <a:pPr defTabSz="457200" eaLnBrk="1" hangingPunct="1">
              <a:lnSpc>
                <a:spcPct val="90000"/>
              </a:lnSpc>
              <a:spcBef>
                <a:spcPct val="20000"/>
              </a:spcBef>
              <a:spcAft>
                <a:spcPts val="600"/>
              </a:spcAft>
              <a:buClr>
                <a:schemeClr val="tx1"/>
              </a:buClr>
              <a:buSzPct val="80000"/>
              <a:buFont typeface="Wingdings 3" panose="05040102010807070707" pitchFamily="18" charset="2"/>
              <a:buChar char=""/>
            </a:pPr>
            <a:r>
              <a:rPr lang="en-US" sz="1200" b="1">
                <a:latin typeface="+mn-lt"/>
                <a:cs typeface="+mn-cs"/>
              </a:rPr>
              <a:t>Przykłady niewłaściwych postaw NK:</a:t>
            </a:r>
          </a:p>
          <a:p>
            <a:pPr marL="342900" indent="-342900" defTabSz="457200" eaLnBrk="1" hangingPunct="1">
              <a:lnSpc>
                <a:spcPct val="90000"/>
              </a:lnSpc>
              <a:spcBef>
                <a:spcPct val="20000"/>
              </a:spcBef>
              <a:spcAft>
                <a:spcPts val="600"/>
              </a:spcAft>
              <a:buClr>
                <a:schemeClr val="tx1"/>
              </a:buClr>
              <a:buSzPct val="80000"/>
              <a:buFont typeface="Wingdings 3" panose="05040102010807070707" pitchFamily="18" charset="2"/>
              <a:buChar char=""/>
            </a:pPr>
            <a:r>
              <a:rPr lang="en-US" sz="1200">
                <a:latin typeface="+mn-lt"/>
                <a:cs typeface="+mn-cs"/>
              </a:rPr>
              <a:t>NK mówi o jakości, deklaruje, ale nie ma to przełożenia na konkretne zachowania;</a:t>
            </a:r>
          </a:p>
          <a:p>
            <a:pPr marL="342900" indent="-342900" defTabSz="457200" eaLnBrk="1" hangingPunct="1">
              <a:lnSpc>
                <a:spcPct val="90000"/>
              </a:lnSpc>
              <a:spcBef>
                <a:spcPct val="20000"/>
              </a:spcBef>
              <a:spcAft>
                <a:spcPts val="600"/>
              </a:spcAft>
              <a:buClr>
                <a:schemeClr val="tx1"/>
              </a:buClr>
              <a:buSzPct val="80000"/>
              <a:buFont typeface="Wingdings 3" panose="05040102010807070707" pitchFamily="18" charset="2"/>
              <a:buChar char=""/>
            </a:pPr>
            <a:r>
              <a:rPr lang="en-US" sz="1200">
                <a:latin typeface="+mn-lt"/>
                <a:cs typeface="+mn-cs"/>
              </a:rPr>
              <a:t>nie ma udokumentowanej wizji i celów strategicznych firmy – strategie firmy szef ma „w głowie”; </a:t>
            </a:r>
          </a:p>
          <a:p>
            <a:pPr marL="342900" indent="-342900" defTabSz="457200" eaLnBrk="1" hangingPunct="1">
              <a:lnSpc>
                <a:spcPct val="90000"/>
              </a:lnSpc>
              <a:spcBef>
                <a:spcPct val="20000"/>
              </a:spcBef>
              <a:spcAft>
                <a:spcPts val="600"/>
              </a:spcAft>
              <a:buClr>
                <a:schemeClr val="tx1"/>
              </a:buClr>
              <a:buSzPct val="80000"/>
              <a:buFont typeface="Wingdings 3" panose="05040102010807070707" pitchFamily="18" charset="2"/>
              <a:buChar char=""/>
            </a:pPr>
            <a:r>
              <a:rPr lang="en-US" sz="1200">
                <a:latin typeface="+mn-lt"/>
                <a:cs typeface="+mn-cs"/>
              </a:rPr>
              <a:t>nie tworzy odpowiednich zachęt dla ludzi;</a:t>
            </a:r>
          </a:p>
          <a:p>
            <a:pPr marL="342900" indent="-342900" defTabSz="457200" eaLnBrk="1" hangingPunct="1">
              <a:lnSpc>
                <a:spcPct val="90000"/>
              </a:lnSpc>
              <a:spcBef>
                <a:spcPct val="20000"/>
              </a:spcBef>
              <a:spcAft>
                <a:spcPts val="600"/>
              </a:spcAft>
              <a:buClr>
                <a:schemeClr val="tx1"/>
              </a:buClr>
              <a:buSzPct val="80000"/>
              <a:buFont typeface="Wingdings 3" panose="05040102010807070707" pitchFamily="18" charset="2"/>
              <a:buChar char=""/>
            </a:pPr>
            <a:r>
              <a:rPr lang="en-US" sz="1200">
                <a:latin typeface="+mn-lt"/>
                <a:cs typeface="+mn-cs"/>
              </a:rPr>
              <a:t>stawia zbyt wygórowane zadania, cele nie stają się celami załogi – następuje przechodzenie na system nakazowy;</a:t>
            </a:r>
          </a:p>
          <a:p>
            <a:pPr marL="342900" indent="-342900" defTabSz="457200" eaLnBrk="1" hangingPunct="1">
              <a:lnSpc>
                <a:spcPct val="90000"/>
              </a:lnSpc>
              <a:spcBef>
                <a:spcPct val="20000"/>
              </a:spcBef>
              <a:spcAft>
                <a:spcPts val="600"/>
              </a:spcAft>
              <a:buClr>
                <a:schemeClr val="tx1"/>
              </a:buClr>
              <a:buSzPct val="80000"/>
              <a:buFont typeface="Wingdings 3" panose="05040102010807070707" pitchFamily="18" charset="2"/>
              <a:buChar char=""/>
            </a:pPr>
            <a:r>
              <a:rPr lang="en-US" sz="1200">
                <a:latin typeface="+mn-lt"/>
                <a:cs typeface="+mn-cs"/>
              </a:rPr>
              <a:t>podchodzi do systemu w sposób administracyjny – wyznacza odpowiedzialną osobę i „umywa ręce”;</a:t>
            </a:r>
          </a:p>
          <a:p>
            <a:pPr marL="342900" indent="-342900" defTabSz="457200" eaLnBrk="1" hangingPunct="1">
              <a:lnSpc>
                <a:spcPct val="90000"/>
              </a:lnSpc>
              <a:spcBef>
                <a:spcPct val="20000"/>
              </a:spcBef>
              <a:spcAft>
                <a:spcPts val="600"/>
              </a:spcAft>
              <a:buClr>
                <a:schemeClr val="tx1"/>
              </a:buClr>
              <a:buSzPct val="80000"/>
              <a:buFont typeface="Wingdings 3" panose="05040102010807070707" pitchFamily="18" charset="2"/>
              <a:buChar char=""/>
            </a:pPr>
            <a:r>
              <a:rPr lang="en-US" sz="1200">
                <a:latin typeface="+mn-lt"/>
                <a:cs typeface="+mn-cs"/>
              </a:rPr>
              <a:t>nie potrafi przekonać ludzi do systemu i słuszności postawionych celów; </a:t>
            </a:r>
          </a:p>
          <a:p>
            <a:pPr marL="342900" indent="-342900" defTabSz="457200" eaLnBrk="1" hangingPunct="1">
              <a:lnSpc>
                <a:spcPct val="90000"/>
              </a:lnSpc>
              <a:spcBef>
                <a:spcPct val="20000"/>
              </a:spcBef>
              <a:spcAft>
                <a:spcPts val="600"/>
              </a:spcAft>
              <a:buClr>
                <a:schemeClr val="tx1"/>
              </a:buClr>
              <a:buSzPct val="80000"/>
              <a:buFont typeface="Wingdings 3" panose="05040102010807070707" pitchFamily="18" charset="2"/>
              <a:buChar char=""/>
            </a:pPr>
            <a:r>
              <a:rPr lang="en-US" sz="1200">
                <a:latin typeface="+mn-lt"/>
                <a:cs typeface="+mn-cs"/>
              </a:rPr>
              <a:t>traktuje system jako cel sam w sobie, a nie jako środek do osiągania celów organizacji; </a:t>
            </a:r>
          </a:p>
          <a:p>
            <a:pPr marL="342900" indent="-342900" defTabSz="457200" eaLnBrk="1" hangingPunct="1">
              <a:lnSpc>
                <a:spcPct val="90000"/>
              </a:lnSpc>
              <a:spcBef>
                <a:spcPct val="20000"/>
              </a:spcBef>
              <a:spcAft>
                <a:spcPts val="600"/>
              </a:spcAft>
              <a:buClr>
                <a:schemeClr val="tx1"/>
              </a:buClr>
              <a:buSzPct val="80000"/>
              <a:buFont typeface="Wingdings 3" panose="05040102010807070707" pitchFamily="18" charset="2"/>
              <a:buChar char=""/>
            </a:pPr>
            <a:r>
              <a:rPr lang="en-US" sz="1200">
                <a:latin typeface="+mn-lt"/>
                <a:cs typeface="+mn-cs"/>
              </a:rPr>
              <a:t>nie wyznacza precyzyjnie mierzalnych celów, zasobów, brak jest weryfikacji osiągania celów.</a:t>
            </a:r>
          </a:p>
        </p:txBody>
      </p:sp>
      <p:sp>
        <p:nvSpPr>
          <p:cNvPr id="76" name="Rectangle 75">
            <a:extLst>
              <a:ext uri="{FF2B5EF4-FFF2-40B4-BE49-F238E27FC236}">
                <a16:creationId xmlns:a16="http://schemas.microsoft.com/office/drawing/2014/main" id="{08452CCF-4A27-488A-AAF4-424933CFC9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1999" y="0"/>
            <a:ext cx="3493009" cy="6858000"/>
          </a:xfrm>
          <a:prstGeom prst="rect">
            <a:avLst/>
          </a:prstGeom>
          <a:solidFill>
            <a:schemeClr val="bg2">
              <a:lumMod val="75000"/>
            </a:schemeClr>
          </a:solidFill>
          <a:ln>
            <a:noFill/>
          </a:ln>
          <a:effectLst/>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endParaRPr lang="en-US"/>
          </a:p>
        </p:txBody>
      </p:sp>
      <p:sp>
        <p:nvSpPr>
          <p:cNvPr id="12293" name="Rectangle 5">
            <a:extLst>
              <a:ext uri="{FF2B5EF4-FFF2-40B4-BE49-F238E27FC236}">
                <a16:creationId xmlns:a16="http://schemas.microsoft.com/office/drawing/2014/main" id="{36DAB7D8-F95F-4CBF-8438-078D21740F2B}"/>
              </a:ext>
            </a:extLst>
          </p:cNvPr>
          <p:cNvSpPr>
            <a:spLocks noGrp="1" noChangeArrowheads="1"/>
          </p:cNvSpPr>
          <p:nvPr>
            <p:ph type="title"/>
          </p:nvPr>
        </p:nvSpPr>
        <p:spPr>
          <a:xfrm>
            <a:off x="4996542" y="685800"/>
            <a:ext cx="2694215" cy="5308599"/>
          </a:xfrm>
        </p:spPr>
        <p:txBody>
          <a:bodyPr vert="horz" lIns="91440" tIns="45720" rIns="91440" bIns="45720" rtlCol="0" anchor="ctr">
            <a:normAutofit/>
          </a:bodyPr>
          <a:lstStyle/>
          <a:p>
            <a:r>
              <a:rPr lang="en-US" altLang="pl-PL" sz="2000"/>
              <a:t>Teoretyczne podstawy zintegrowanego systemu zarządzania</a:t>
            </a:r>
          </a:p>
        </p:txBody>
      </p:sp>
      <p:sp>
        <p:nvSpPr>
          <p:cNvPr id="78" name="Rectangle 77">
            <a:extLst>
              <a:ext uri="{FF2B5EF4-FFF2-40B4-BE49-F238E27FC236}">
                <a16:creationId xmlns:a16="http://schemas.microsoft.com/office/drawing/2014/main" id="{4B74BB55-8517-4CFE-9389-81D0E6F81F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65008" y="0"/>
            <a:ext cx="1078992" cy="6858000"/>
          </a:xfrm>
          <a:prstGeom prst="rect">
            <a:avLst/>
          </a:prstGeom>
          <a:solidFill>
            <a:schemeClr val="bg2">
              <a:lumMod val="50000"/>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grpSp>
        <p:nvGrpSpPr>
          <p:cNvPr id="80" name="Group 79">
            <a:extLst>
              <a:ext uri="{FF2B5EF4-FFF2-40B4-BE49-F238E27FC236}">
                <a16:creationId xmlns:a16="http://schemas.microsoft.com/office/drawing/2014/main" id="{543190CD-45FC-4DE0-B596-17D4DE53E97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76966" y="3770390"/>
            <a:ext cx="1064655" cy="1660354"/>
            <a:chOff x="10292292" y="2963333"/>
            <a:chExt cx="1896535" cy="2218267"/>
          </a:xfrm>
        </p:grpSpPr>
        <p:cxnSp>
          <p:nvCxnSpPr>
            <p:cNvPr id="81" name="Straight Connector 80">
              <a:extLst>
                <a:ext uri="{FF2B5EF4-FFF2-40B4-BE49-F238E27FC236}">
                  <a16:creationId xmlns:a16="http://schemas.microsoft.com/office/drawing/2014/main" id="{3BD4334C-2554-4361-8CFF-394E624CF4A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rgbClr val="FFFFFF">
                  <a:alpha val="70000"/>
                </a:srgbClr>
              </a:solidFill>
            </a:ln>
          </p:spPr>
          <p:style>
            <a:lnRef idx="2">
              <a:schemeClr val="accent1"/>
            </a:lnRef>
            <a:fillRef idx="0">
              <a:schemeClr val="accent1"/>
            </a:fillRef>
            <a:effectRef idx="1">
              <a:schemeClr val="accent1"/>
            </a:effectRef>
            <a:fontRef idx="minor">
              <a:schemeClr val="tx1"/>
            </a:fontRef>
          </p:style>
        </p:cxnSp>
        <p:cxnSp>
          <p:nvCxnSpPr>
            <p:cNvPr id="82" name="Straight Connector 81">
              <a:extLst>
                <a:ext uri="{FF2B5EF4-FFF2-40B4-BE49-F238E27FC236}">
                  <a16:creationId xmlns:a16="http://schemas.microsoft.com/office/drawing/2014/main" id="{9FC3CBA7-AF68-4075-BAC7-623C34B4F4F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0292292" y="3190344"/>
              <a:ext cx="1896535" cy="1896533"/>
            </a:xfrm>
            <a:prstGeom prst="line">
              <a:avLst/>
            </a:prstGeom>
            <a:ln w="9525">
              <a:solidFill>
                <a:srgbClr val="FFFFFF">
                  <a:alpha val="70000"/>
                </a:srgbClr>
              </a:solidFill>
            </a:ln>
          </p:spPr>
          <p:style>
            <a:lnRef idx="2">
              <a:schemeClr val="accent1"/>
            </a:lnRef>
            <a:fillRef idx="0">
              <a:schemeClr val="accent1"/>
            </a:fillRef>
            <a:effectRef idx="1">
              <a:schemeClr val="accent1"/>
            </a:effectRef>
            <a:fontRef idx="minor">
              <a:schemeClr val="tx1"/>
            </a:fontRef>
          </p:style>
        </p:cxnSp>
        <p:cxnSp>
          <p:nvCxnSpPr>
            <p:cNvPr id="83" name="Straight Connector 82">
              <a:extLst>
                <a:ext uri="{FF2B5EF4-FFF2-40B4-BE49-F238E27FC236}">
                  <a16:creationId xmlns:a16="http://schemas.microsoft.com/office/drawing/2014/main" id="{CA6C7307-1C78-4C8A-BF3D-FA420F177AE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rgbClr val="FFFFFF">
                  <a:alpha val="70000"/>
                </a:srgbClr>
              </a:solidFill>
            </a:ln>
          </p:spPr>
          <p:style>
            <a:lnRef idx="2">
              <a:schemeClr val="accent1"/>
            </a:lnRef>
            <a:fillRef idx="0">
              <a:schemeClr val="accent1"/>
            </a:fillRef>
            <a:effectRef idx="1">
              <a:schemeClr val="accent1"/>
            </a:effectRef>
            <a:fontRef idx="minor">
              <a:schemeClr val="tx1"/>
            </a:fontRef>
          </p:style>
        </p:cxnSp>
        <p:cxnSp>
          <p:nvCxnSpPr>
            <p:cNvPr id="84" name="Straight Connector 83">
              <a:extLst>
                <a:ext uri="{FF2B5EF4-FFF2-40B4-BE49-F238E27FC236}">
                  <a16:creationId xmlns:a16="http://schemas.microsoft.com/office/drawing/2014/main" id="{44CD1F94-6C7C-4E8F-9336-E312E9F5C74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rgbClr val="FFFFFF">
                  <a:alpha val="70000"/>
                </a:srgbClr>
              </a:solidFill>
            </a:ln>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A5B11C2A-D791-46E1-B954-1184FB0802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rgbClr val="FFFFFF">
                  <a:alpha val="70000"/>
                </a:srgbClr>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571121999"/>
      </p:ext>
    </p:extLst>
  </p:cSld>
  <p:clrMapOvr>
    <a:masterClrMapping/>
  </p:clrMapOvr>
  <p:transition spd="slow" advClick="0"/>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4" name="Rectangle 73">
            <a:extLst>
              <a:ext uri="{FF2B5EF4-FFF2-40B4-BE49-F238E27FC236}">
                <a16:creationId xmlns:a16="http://schemas.microsoft.com/office/drawing/2014/main" id="{781BBDC9-2DC6-4959-AC3D-49A5DCB05D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rostokąt 2">
            <a:extLst>
              <a:ext uri="{FF2B5EF4-FFF2-40B4-BE49-F238E27FC236}">
                <a16:creationId xmlns:a16="http://schemas.microsoft.com/office/drawing/2014/main" id="{2D5C9B06-CFBA-4364-AFD9-550D9066A87E}"/>
              </a:ext>
            </a:extLst>
          </p:cNvPr>
          <p:cNvSpPr/>
          <p:nvPr/>
        </p:nvSpPr>
        <p:spPr>
          <a:xfrm>
            <a:off x="513159" y="685800"/>
            <a:ext cx="3565922" cy="5410200"/>
          </a:xfrm>
          <a:prstGeom prst="rect">
            <a:avLst/>
          </a:prstGeom>
        </p:spPr>
        <p:txBody>
          <a:bodyPr vert="horz" lIns="91440" tIns="45720" rIns="91440" bIns="45720" rtlCol="0" anchor="ctr">
            <a:normAutofit/>
          </a:bodyPr>
          <a:lstStyle/>
          <a:p>
            <a:pPr defTabSz="457200" eaLnBrk="1" hangingPunct="1">
              <a:lnSpc>
                <a:spcPct val="90000"/>
              </a:lnSpc>
              <a:spcBef>
                <a:spcPct val="20000"/>
              </a:spcBef>
              <a:spcAft>
                <a:spcPts val="600"/>
              </a:spcAft>
              <a:buClr>
                <a:schemeClr val="tx1"/>
              </a:buClr>
              <a:buSzPct val="80000"/>
              <a:buFont typeface="Wingdings 3" panose="05040102010807070707" pitchFamily="18" charset="2"/>
              <a:buChar char=""/>
            </a:pPr>
            <a:r>
              <a:rPr lang="en-US" sz="1200" b="1">
                <a:latin typeface="+mn-lt"/>
                <a:cs typeface="+mn-cs"/>
              </a:rPr>
              <a:t>Korzyści stosowania norm i ich integrowania w ZSZ</a:t>
            </a:r>
          </a:p>
          <a:p>
            <a:pPr marL="342900" indent="-342900" defTabSz="457200" eaLnBrk="1" hangingPunct="1">
              <a:lnSpc>
                <a:spcPct val="90000"/>
              </a:lnSpc>
              <a:spcBef>
                <a:spcPct val="20000"/>
              </a:spcBef>
              <a:spcAft>
                <a:spcPts val="600"/>
              </a:spcAft>
              <a:buClr>
                <a:schemeClr val="tx1"/>
              </a:buClr>
              <a:buSzPct val="80000"/>
              <a:buFont typeface="Wingdings 3" panose="05040102010807070707" pitchFamily="18" charset="2"/>
              <a:buChar char=""/>
            </a:pPr>
            <a:r>
              <a:rPr lang="en-US" sz="1200">
                <a:latin typeface="+mn-lt"/>
                <a:cs typeface="+mn-cs"/>
              </a:rPr>
              <a:t>ograniczenie liczby stosowanej dokumentacji, </a:t>
            </a:r>
          </a:p>
          <a:p>
            <a:pPr marL="342900" indent="-342900" defTabSz="457200" eaLnBrk="1" hangingPunct="1">
              <a:lnSpc>
                <a:spcPct val="90000"/>
              </a:lnSpc>
              <a:spcBef>
                <a:spcPct val="20000"/>
              </a:spcBef>
              <a:spcAft>
                <a:spcPts val="600"/>
              </a:spcAft>
              <a:buClr>
                <a:schemeClr val="tx1"/>
              </a:buClr>
              <a:buSzPct val="80000"/>
              <a:buFont typeface="Wingdings 3" panose="05040102010807070707" pitchFamily="18" charset="2"/>
              <a:buChar char=""/>
            </a:pPr>
            <a:r>
              <a:rPr lang="en-US" sz="1200">
                <a:latin typeface="+mn-lt"/>
                <a:cs typeface="+mn-cs"/>
              </a:rPr>
              <a:t>unikanie konfliktów między systemami, otwartość na inne systemy, których wprowadzenie może stać się koniecznością </a:t>
            </a:r>
          </a:p>
          <a:p>
            <a:pPr marL="342900" indent="-342900" defTabSz="457200" eaLnBrk="1" hangingPunct="1">
              <a:lnSpc>
                <a:spcPct val="90000"/>
              </a:lnSpc>
              <a:spcBef>
                <a:spcPct val="20000"/>
              </a:spcBef>
              <a:spcAft>
                <a:spcPts val="600"/>
              </a:spcAft>
              <a:buClr>
                <a:schemeClr val="tx1"/>
              </a:buClr>
              <a:buSzPct val="80000"/>
              <a:buFont typeface="Wingdings 3" panose="05040102010807070707" pitchFamily="18" charset="2"/>
              <a:buChar char=""/>
            </a:pPr>
            <a:r>
              <a:rPr lang="en-US" sz="1200">
                <a:latin typeface="+mn-lt"/>
                <a:cs typeface="+mn-cs"/>
              </a:rPr>
              <a:t>redukcja kosztów</a:t>
            </a:r>
          </a:p>
          <a:p>
            <a:pPr marL="342900" indent="-342900" defTabSz="457200" eaLnBrk="1" hangingPunct="1">
              <a:lnSpc>
                <a:spcPct val="90000"/>
              </a:lnSpc>
              <a:spcBef>
                <a:spcPct val="20000"/>
              </a:spcBef>
              <a:spcAft>
                <a:spcPts val="600"/>
              </a:spcAft>
              <a:buClr>
                <a:schemeClr val="tx1"/>
              </a:buClr>
              <a:buSzPct val="80000"/>
              <a:buFont typeface="Wingdings 3" panose="05040102010807070707" pitchFamily="18" charset="2"/>
              <a:buChar char=""/>
            </a:pPr>
            <a:r>
              <a:rPr lang="en-US" sz="1200">
                <a:latin typeface="+mn-lt"/>
                <a:cs typeface="+mn-cs"/>
              </a:rPr>
              <a:t>optymalizacja uzyskiwanych wyników systemu zarządzania</a:t>
            </a:r>
          </a:p>
          <a:p>
            <a:pPr marL="342900" indent="-342900" defTabSz="457200" eaLnBrk="1" hangingPunct="1">
              <a:lnSpc>
                <a:spcPct val="90000"/>
              </a:lnSpc>
              <a:spcBef>
                <a:spcPct val="20000"/>
              </a:spcBef>
              <a:spcAft>
                <a:spcPts val="600"/>
              </a:spcAft>
              <a:buClr>
                <a:schemeClr val="tx1"/>
              </a:buClr>
              <a:buSzPct val="80000"/>
              <a:buFont typeface="Wingdings 3" panose="05040102010807070707" pitchFamily="18" charset="2"/>
              <a:buChar char=""/>
            </a:pPr>
            <a:r>
              <a:rPr lang="en-US" sz="1200">
                <a:latin typeface="+mn-lt"/>
                <a:cs typeface="+mn-cs"/>
              </a:rPr>
              <a:t>standaryzacja i ujednolicenie dokumentacji</a:t>
            </a:r>
          </a:p>
          <a:p>
            <a:pPr marL="342900" indent="-342900" defTabSz="457200" eaLnBrk="1" hangingPunct="1">
              <a:lnSpc>
                <a:spcPct val="90000"/>
              </a:lnSpc>
              <a:spcBef>
                <a:spcPct val="20000"/>
              </a:spcBef>
              <a:spcAft>
                <a:spcPts val="600"/>
              </a:spcAft>
              <a:buClr>
                <a:schemeClr val="tx1"/>
              </a:buClr>
              <a:buSzPct val="80000"/>
              <a:buFont typeface="Wingdings 3" panose="05040102010807070707" pitchFamily="18" charset="2"/>
              <a:buChar char=""/>
            </a:pPr>
            <a:r>
              <a:rPr lang="en-US" sz="1200">
                <a:latin typeface="+mn-lt"/>
                <a:cs typeface="+mn-cs"/>
              </a:rPr>
              <a:t>eliminacja powtórzeń</a:t>
            </a:r>
          </a:p>
          <a:p>
            <a:pPr marL="342900" indent="-342900" defTabSz="457200" eaLnBrk="1" hangingPunct="1">
              <a:lnSpc>
                <a:spcPct val="90000"/>
              </a:lnSpc>
              <a:spcBef>
                <a:spcPct val="20000"/>
              </a:spcBef>
              <a:spcAft>
                <a:spcPts val="600"/>
              </a:spcAft>
              <a:buClr>
                <a:schemeClr val="tx1"/>
              </a:buClr>
              <a:buSzPct val="80000"/>
              <a:buFont typeface="Wingdings 3" panose="05040102010807070707" pitchFamily="18" charset="2"/>
              <a:buChar char=""/>
            </a:pPr>
            <a:r>
              <a:rPr lang="en-US" sz="1200">
                <a:latin typeface="+mn-lt"/>
                <a:cs typeface="+mn-cs"/>
              </a:rPr>
              <a:t>możliwość równoległej certyfikacji systemów</a:t>
            </a:r>
          </a:p>
          <a:p>
            <a:pPr marL="342900" indent="-342900" defTabSz="457200" eaLnBrk="1" hangingPunct="1">
              <a:lnSpc>
                <a:spcPct val="90000"/>
              </a:lnSpc>
              <a:spcBef>
                <a:spcPct val="20000"/>
              </a:spcBef>
              <a:spcAft>
                <a:spcPts val="600"/>
              </a:spcAft>
              <a:buClr>
                <a:schemeClr val="tx1"/>
              </a:buClr>
              <a:buSzPct val="80000"/>
              <a:buFont typeface="Wingdings 3" panose="05040102010807070707" pitchFamily="18" charset="2"/>
              <a:buChar char=""/>
            </a:pPr>
            <a:r>
              <a:rPr lang="en-US" sz="1200">
                <a:latin typeface="+mn-lt"/>
                <a:cs typeface="+mn-cs"/>
              </a:rPr>
              <a:t>poprawa konkurencyjności </a:t>
            </a:r>
          </a:p>
          <a:p>
            <a:pPr marL="342900" indent="-342900" defTabSz="457200" eaLnBrk="1" hangingPunct="1">
              <a:lnSpc>
                <a:spcPct val="90000"/>
              </a:lnSpc>
              <a:spcBef>
                <a:spcPct val="20000"/>
              </a:spcBef>
              <a:spcAft>
                <a:spcPts val="600"/>
              </a:spcAft>
              <a:buClr>
                <a:schemeClr val="tx1"/>
              </a:buClr>
              <a:buSzPct val="80000"/>
              <a:buFont typeface="Wingdings 3" panose="05040102010807070707" pitchFamily="18" charset="2"/>
              <a:buChar char=""/>
            </a:pPr>
            <a:r>
              <a:rPr lang="en-US" sz="1200">
                <a:latin typeface="+mn-lt"/>
                <a:cs typeface="+mn-cs"/>
              </a:rPr>
              <a:t>Poprawa organizacji pracy</a:t>
            </a:r>
          </a:p>
          <a:p>
            <a:pPr marL="342900" indent="-342900" defTabSz="457200" eaLnBrk="1" hangingPunct="1">
              <a:lnSpc>
                <a:spcPct val="90000"/>
              </a:lnSpc>
              <a:spcBef>
                <a:spcPct val="20000"/>
              </a:spcBef>
              <a:spcAft>
                <a:spcPts val="600"/>
              </a:spcAft>
              <a:buClr>
                <a:schemeClr val="tx1"/>
              </a:buClr>
              <a:buSzPct val="80000"/>
              <a:buFont typeface="Wingdings 3" panose="05040102010807070707" pitchFamily="18" charset="2"/>
              <a:buChar char=""/>
            </a:pPr>
            <a:r>
              <a:rPr lang="en-US" sz="1200">
                <a:latin typeface="+mn-lt"/>
                <a:cs typeface="+mn-cs"/>
              </a:rPr>
              <a:t>rozwój organizacji w kierunku zintegrowanej odpowiedzialności nawiązującej do trzech filarów zrównoważonego rozwoju </a:t>
            </a:r>
          </a:p>
          <a:p>
            <a:pPr marL="342900" indent="-342900" defTabSz="457200" eaLnBrk="1" hangingPunct="1">
              <a:lnSpc>
                <a:spcPct val="90000"/>
              </a:lnSpc>
              <a:spcBef>
                <a:spcPct val="20000"/>
              </a:spcBef>
              <a:spcAft>
                <a:spcPts val="600"/>
              </a:spcAft>
              <a:buClr>
                <a:schemeClr val="tx1"/>
              </a:buClr>
              <a:buSzPct val="80000"/>
              <a:buFont typeface="Wingdings 3" panose="05040102010807070707" pitchFamily="18" charset="2"/>
              <a:buChar char=""/>
            </a:pPr>
            <a:r>
              <a:rPr lang="en-US" sz="1200">
                <a:latin typeface="+mn-lt"/>
                <a:cs typeface="+mn-cs"/>
              </a:rPr>
              <a:t>poprawa wizerunku organizacji </a:t>
            </a:r>
          </a:p>
          <a:p>
            <a:pPr marL="342900" indent="-342900" defTabSz="457200" eaLnBrk="1" hangingPunct="1">
              <a:lnSpc>
                <a:spcPct val="90000"/>
              </a:lnSpc>
              <a:spcBef>
                <a:spcPct val="20000"/>
              </a:spcBef>
              <a:spcAft>
                <a:spcPts val="600"/>
              </a:spcAft>
              <a:buClr>
                <a:schemeClr val="tx1"/>
              </a:buClr>
              <a:buSzPct val="80000"/>
              <a:buFont typeface="Wingdings 3" panose="05040102010807070707" pitchFamily="18" charset="2"/>
              <a:buChar char=""/>
            </a:pPr>
            <a:r>
              <a:rPr lang="en-US" sz="1200">
                <a:latin typeface="+mn-lt"/>
                <a:cs typeface="+mn-cs"/>
              </a:rPr>
              <a:t>lepiej zdefiniowane odpowiedzialności</a:t>
            </a:r>
          </a:p>
        </p:txBody>
      </p:sp>
      <p:sp>
        <p:nvSpPr>
          <p:cNvPr id="76" name="Rectangle 75">
            <a:extLst>
              <a:ext uri="{FF2B5EF4-FFF2-40B4-BE49-F238E27FC236}">
                <a16:creationId xmlns:a16="http://schemas.microsoft.com/office/drawing/2014/main" id="{08452CCF-4A27-488A-AAF4-424933CFC9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1999" y="0"/>
            <a:ext cx="3493009" cy="6858000"/>
          </a:xfrm>
          <a:prstGeom prst="rect">
            <a:avLst/>
          </a:prstGeom>
          <a:solidFill>
            <a:schemeClr val="bg2">
              <a:lumMod val="75000"/>
            </a:schemeClr>
          </a:solidFill>
          <a:ln>
            <a:noFill/>
          </a:ln>
          <a:effectLst/>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endParaRPr lang="en-US"/>
          </a:p>
        </p:txBody>
      </p:sp>
      <p:sp>
        <p:nvSpPr>
          <p:cNvPr id="12293" name="Rectangle 5">
            <a:extLst>
              <a:ext uri="{FF2B5EF4-FFF2-40B4-BE49-F238E27FC236}">
                <a16:creationId xmlns:a16="http://schemas.microsoft.com/office/drawing/2014/main" id="{36DAB7D8-F95F-4CBF-8438-078D21740F2B}"/>
              </a:ext>
            </a:extLst>
          </p:cNvPr>
          <p:cNvSpPr>
            <a:spLocks noGrp="1" noChangeArrowheads="1"/>
          </p:cNvSpPr>
          <p:nvPr>
            <p:ph type="title"/>
          </p:nvPr>
        </p:nvSpPr>
        <p:spPr>
          <a:xfrm>
            <a:off x="4996542" y="685800"/>
            <a:ext cx="2694215" cy="5308599"/>
          </a:xfrm>
        </p:spPr>
        <p:txBody>
          <a:bodyPr vert="horz" lIns="91440" tIns="45720" rIns="91440" bIns="45720" rtlCol="0" anchor="ctr">
            <a:normAutofit/>
          </a:bodyPr>
          <a:lstStyle/>
          <a:p>
            <a:r>
              <a:rPr lang="en-US" altLang="pl-PL" sz="2000"/>
              <a:t>Teoretyczne podstawy zintegrowanego systemu zarządzania</a:t>
            </a:r>
          </a:p>
        </p:txBody>
      </p:sp>
      <p:sp>
        <p:nvSpPr>
          <p:cNvPr id="78" name="Rectangle 77">
            <a:extLst>
              <a:ext uri="{FF2B5EF4-FFF2-40B4-BE49-F238E27FC236}">
                <a16:creationId xmlns:a16="http://schemas.microsoft.com/office/drawing/2014/main" id="{4B74BB55-8517-4CFE-9389-81D0E6F81F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65008" y="0"/>
            <a:ext cx="1078992" cy="6858000"/>
          </a:xfrm>
          <a:prstGeom prst="rect">
            <a:avLst/>
          </a:prstGeom>
          <a:solidFill>
            <a:schemeClr val="bg2">
              <a:lumMod val="50000"/>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grpSp>
        <p:nvGrpSpPr>
          <p:cNvPr id="80" name="Group 79">
            <a:extLst>
              <a:ext uri="{FF2B5EF4-FFF2-40B4-BE49-F238E27FC236}">
                <a16:creationId xmlns:a16="http://schemas.microsoft.com/office/drawing/2014/main" id="{543190CD-45FC-4DE0-B596-17D4DE53E97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76966" y="3770390"/>
            <a:ext cx="1064655" cy="1660354"/>
            <a:chOff x="10292292" y="2963333"/>
            <a:chExt cx="1896535" cy="2218267"/>
          </a:xfrm>
        </p:grpSpPr>
        <p:cxnSp>
          <p:nvCxnSpPr>
            <p:cNvPr id="81" name="Straight Connector 80">
              <a:extLst>
                <a:ext uri="{FF2B5EF4-FFF2-40B4-BE49-F238E27FC236}">
                  <a16:creationId xmlns:a16="http://schemas.microsoft.com/office/drawing/2014/main" id="{3BD4334C-2554-4361-8CFF-394E624CF4A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rgbClr val="FFFFFF">
                  <a:alpha val="70000"/>
                </a:srgbClr>
              </a:solidFill>
            </a:ln>
          </p:spPr>
          <p:style>
            <a:lnRef idx="2">
              <a:schemeClr val="accent1"/>
            </a:lnRef>
            <a:fillRef idx="0">
              <a:schemeClr val="accent1"/>
            </a:fillRef>
            <a:effectRef idx="1">
              <a:schemeClr val="accent1"/>
            </a:effectRef>
            <a:fontRef idx="minor">
              <a:schemeClr val="tx1"/>
            </a:fontRef>
          </p:style>
        </p:cxnSp>
        <p:cxnSp>
          <p:nvCxnSpPr>
            <p:cNvPr id="82" name="Straight Connector 81">
              <a:extLst>
                <a:ext uri="{FF2B5EF4-FFF2-40B4-BE49-F238E27FC236}">
                  <a16:creationId xmlns:a16="http://schemas.microsoft.com/office/drawing/2014/main" id="{9FC3CBA7-AF68-4075-BAC7-623C34B4F4F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0292292" y="3190344"/>
              <a:ext cx="1896535" cy="1896533"/>
            </a:xfrm>
            <a:prstGeom prst="line">
              <a:avLst/>
            </a:prstGeom>
            <a:ln w="9525">
              <a:solidFill>
                <a:srgbClr val="FFFFFF">
                  <a:alpha val="70000"/>
                </a:srgbClr>
              </a:solidFill>
            </a:ln>
          </p:spPr>
          <p:style>
            <a:lnRef idx="2">
              <a:schemeClr val="accent1"/>
            </a:lnRef>
            <a:fillRef idx="0">
              <a:schemeClr val="accent1"/>
            </a:fillRef>
            <a:effectRef idx="1">
              <a:schemeClr val="accent1"/>
            </a:effectRef>
            <a:fontRef idx="minor">
              <a:schemeClr val="tx1"/>
            </a:fontRef>
          </p:style>
        </p:cxnSp>
        <p:cxnSp>
          <p:nvCxnSpPr>
            <p:cNvPr id="83" name="Straight Connector 82">
              <a:extLst>
                <a:ext uri="{FF2B5EF4-FFF2-40B4-BE49-F238E27FC236}">
                  <a16:creationId xmlns:a16="http://schemas.microsoft.com/office/drawing/2014/main" id="{CA6C7307-1C78-4C8A-BF3D-FA420F177AE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rgbClr val="FFFFFF">
                  <a:alpha val="70000"/>
                </a:srgbClr>
              </a:solidFill>
            </a:ln>
          </p:spPr>
          <p:style>
            <a:lnRef idx="2">
              <a:schemeClr val="accent1"/>
            </a:lnRef>
            <a:fillRef idx="0">
              <a:schemeClr val="accent1"/>
            </a:fillRef>
            <a:effectRef idx="1">
              <a:schemeClr val="accent1"/>
            </a:effectRef>
            <a:fontRef idx="minor">
              <a:schemeClr val="tx1"/>
            </a:fontRef>
          </p:style>
        </p:cxnSp>
        <p:cxnSp>
          <p:nvCxnSpPr>
            <p:cNvPr id="84" name="Straight Connector 83">
              <a:extLst>
                <a:ext uri="{FF2B5EF4-FFF2-40B4-BE49-F238E27FC236}">
                  <a16:creationId xmlns:a16="http://schemas.microsoft.com/office/drawing/2014/main" id="{44CD1F94-6C7C-4E8F-9336-E312E9F5C74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rgbClr val="FFFFFF">
                  <a:alpha val="70000"/>
                </a:srgbClr>
              </a:solidFill>
            </a:ln>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A5B11C2A-D791-46E1-B954-1184FB0802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rgbClr val="FFFFFF">
                  <a:alpha val="70000"/>
                </a:srgbClr>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268952892"/>
      </p:ext>
    </p:extLst>
  </p:cSld>
  <p:clrMapOvr>
    <a:masterClrMapping/>
  </p:clrMapOvr>
  <p:transition spd="slow" advClick="0"/>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4" name="Rectangle 73">
            <a:extLst>
              <a:ext uri="{FF2B5EF4-FFF2-40B4-BE49-F238E27FC236}">
                <a16:creationId xmlns:a16="http://schemas.microsoft.com/office/drawing/2014/main" id="{781BBDC9-2DC6-4959-AC3D-49A5DCB05D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4B74BB55-8517-4CFE-9389-81D0E6F81F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78992" cy="6858000"/>
          </a:xfrm>
          <a:prstGeom prst="rect">
            <a:avLst/>
          </a:prstGeom>
          <a:solidFill>
            <a:schemeClr val="accent1">
              <a:lumMod val="5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grpSp>
        <p:nvGrpSpPr>
          <p:cNvPr id="78" name="Group 77">
            <a:extLst>
              <a:ext uri="{FF2B5EF4-FFF2-40B4-BE49-F238E27FC236}">
                <a16:creationId xmlns:a16="http://schemas.microsoft.com/office/drawing/2014/main" id="{A3F7C935-E41E-4E8D-91DF-D3BAB9521DF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038" y="4435646"/>
            <a:ext cx="1064657" cy="1660354"/>
            <a:chOff x="10292292" y="2963333"/>
            <a:chExt cx="1896535" cy="2218267"/>
          </a:xfrm>
        </p:grpSpPr>
        <p:cxnSp>
          <p:nvCxnSpPr>
            <p:cNvPr id="79" name="Straight Connector 78">
              <a:extLst>
                <a:ext uri="{FF2B5EF4-FFF2-40B4-BE49-F238E27FC236}">
                  <a16:creationId xmlns:a16="http://schemas.microsoft.com/office/drawing/2014/main" id="{4FB64230-1B44-4C76-9885-0BBE5C736CC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80" name="Straight Connector 79">
              <a:extLst>
                <a:ext uri="{FF2B5EF4-FFF2-40B4-BE49-F238E27FC236}">
                  <a16:creationId xmlns:a16="http://schemas.microsoft.com/office/drawing/2014/main" id="{D3F7F181-4FFE-4F8E-A3D0-1A8ECDEFFB3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0292292" y="3190344"/>
              <a:ext cx="1896535" cy="1896533"/>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81" name="Straight Connector 80">
              <a:extLst>
                <a:ext uri="{FF2B5EF4-FFF2-40B4-BE49-F238E27FC236}">
                  <a16:creationId xmlns:a16="http://schemas.microsoft.com/office/drawing/2014/main" id="{2066495D-EC57-44E4-8DED-0DC2E07AA2F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82" name="Straight Connector 81">
              <a:extLst>
                <a:ext uri="{FF2B5EF4-FFF2-40B4-BE49-F238E27FC236}">
                  <a16:creationId xmlns:a16="http://schemas.microsoft.com/office/drawing/2014/main" id="{0E0DA2F2-D672-4417-8072-9ED4FA5CC59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83" name="Straight Connector 82">
              <a:extLst>
                <a:ext uri="{FF2B5EF4-FFF2-40B4-BE49-F238E27FC236}">
                  <a16:creationId xmlns:a16="http://schemas.microsoft.com/office/drawing/2014/main" id="{30E8BACB-AEC7-46A5-A3AD-4D1BBE8715B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grpSp>
      <p:sp>
        <p:nvSpPr>
          <p:cNvPr id="85" name="Rectangle 84">
            <a:extLst>
              <a:ext uri="{FF2B5EF4-FFF2-40B4-BE49-F238E27FC236}">
                <a16:creationId xmlns:a16="http://schemas.microsoft.com/office/drawing/2014/main" id="{08452CCF-4A27-488A-AAF4-424933CFC9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0659" y="0"/>
            <a:ext cx="3493008" cy="6858000"/>
          </a:xfrm>
          <a:prstGeom prst="rect">
            <a:avLst/>
          </a:prstGeom>
          <a:solidFill>
            <a:schemeClr val="accent1">
              <a:lumMod val="75000"/>
            </a:schemeClr>
          </a:solidFill>
          <a:ln>
            <a:noFill/>
          </a:ln>
          <a:effectLst/>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endParaRPr lang="en-US"/>
          </a:p>
        </p:txBody>
      </p:sp>
      <p:sp>
        <p:nvSpPr>
          <p:cNvPr id="12293" name="Rectangle 5">
            <a:extLst>
              <a:ext uri="{FF2B5EF4-FFF2-40B4-BE49-F238E27FC236}">
                <a16:creationId xmlns:a16="http://schemas.microsoft.com/office/drawing/2014/main" id="{36DAB7D8-F95F-4CBF-8438-078D21740F2B}"/>
              </a:ext>
            </a:extLst>
          </p:cNvPr>
          <p:cNvSpPr>
            <a:spLocks noGrp="1" noChangeArrowheads="1"/>
          </p:cNvSpPr>
          <p:nvPr>
            <p:ph type="title"/>
          </p:nvPr>
        </p:nvSpPr>
        <p:spPr>
          <a:xfrm>
            <a:off x="1376189" y="685800"/>
            <a:ext cx="2778952" cy="5308599"/>
          </a:xfrm>
        </p:spPr>
        <p:txBody>
          <a:bodyPr vert="horz" lIns="91440" tIns="45720" rIns="91440" bIns="45720" rtlCol="0" anchor="ctr">
            <a:normAutofit/>
          </a:bodyPr>
          <a:lstStyle/>
          <a:p>
            <a:r>
              <a:rPr lang="en-US" altLang="pl-PL" sz="2800">
                <a:solidFill>
                  <a:srgbClr val="FFFFFF"/>
                </a:solidFill>
              </a:rPr>
              <a:t>System zarządzania jakością</a:t>
            </a:r>
          </a:p>
        </p:txBody>
      </p:sp>
      <p:sp>
        <p:nvSpPr>
          <p:cNvPr id="3" name="Prostokąt 2">
            <a:extLst>
              <a:ext uri="{FF2B5EF4-FFF2-40B4-BE49-F238E27FC236}">
                <a16:creationId xmlns:a16="http://schemas.microsoft.com/office/drawing/2014/main" id="{2D5C9B06-CFBA-4364-AFD9-550D9066A87E}"/>
              </a:ext>
            </a:extLst>
          </p:cNvPr>
          <p:cNvSpPr/>
          <p:nvPr/>
        </p:nvSpPr>
        <p:spPr>
          <a:xfrm>
            <a:off x="4887414" y="685800"/>
            <a:ext cx="3565923" cy="5410200"/>
          </a:xfrm>
          <a:prstGeom prst="rect">
            <a:avLst/>
          </a:prstGeom>
        </p:spPr>
        <p:txBody>
          <a:bodyPr vert="horz" lIns="91440" tIns="45720" rIns="91440" bIns="45720" rtlCol="0" anchor="ctr">
            <a:normAutofit/>
          </a:bodyPr>
          <a:lstStyle/>
          <a:p>
            <a:pPr defTabSz="457200" eaLnBrk="1" hangingPunct="1">
              <a:lnSpc>
                <a:spcPct val="90000"/>
              </a:lnSpc>
              <a:spcBef>
                <a:spcPct val="20000"/>
              </a:spcBef>
              <a:spcAft>
                <a:spcPts val="600"/>
              </a:spcAft>
              <a:buClr>
                <a:schemeClr val="tx1"/>
              </a:buClr>
              <a:buSzPct val="80000"/>
              <a:buFont typeface="Wingdings 3" panose="05040102010807070707" pitchFamily="18" charset="2"/>
              <a:buChar char=""/>
            </a:pPr>
            <a:r>
              <a:rPr lang="en-US" sz="1200" b="1">
                <a:solidFill>
                  <a:srgbClr val="FFFFFF"/>
                </a:solidFill>
                <a:latin typeface="+mn-lt"/>
                <a:cs typeface="+mn-cs"/>
              </a:rPr>
              <a:t>Rodzina norm ISO serii 9000 składa się z 4 norm podstawowych:</a:t>
            </a:r>
          </a:p>
          <a:p>
            <a:pPr marL="342900" indent="-342900" defTabSz="457200" eaLnBrk="1" hangingPunct="1">
              <a:lnSpc>
                <a:spcPct val="90000"/>
              </a:lnSpc>
              <a:spcBef>
                <a:spcPct val="20000"/>
              </a:spcBef>
              <a:spcAft>
                <a:spcPts val="600"/>
              </a:spcAft>
              <a:buClr>
                <a:schemeClr val="tx1"/>
              </a:buClr>
              <a:buSzPct val="80000"/>
              <a:buFont typeface="Wingdings 3" panose="05040102010807070707" pitchFamily="18" charset="2"/>
              <a:buChar char=""/>
            </a:pPr>
            <a:r>
              <a:rPr lang="en-US" sz="1200">
                <a:solidFill>
                  <a:srgbClr val="FFFFFF"/>
                </a:solidFill>
                <a:latin typeface="+mn-lt"/>
                <a:cs typeface="+mn-cs"/>
              </a:rPr>
              <a:t>PN-EN ISO 9000:2015 System zarządzania jakością – Podstawy i terminologia</a:t>
            </a:r>
          </a:p>
          <a:p>
            <a:pPr marL="342900" indent="-342900" defTabSz="457200" eaLnBrk="1" hangingPunct="1">
              <a:lnSpc>
                <a:spcPct val="90000"/>
              </a:lnSpc>
              <a:spcBef>
                <a:spcPct val="20000"/>
              </a:spcBef>
              <a:spcAft>
                <a:spcPts val="600"/>
              </a:spcAft>
              <a:buClr>
                <a:schemeClr val="tx1"/>
              </a:buClr>
              <a:buSzPct val="80000"/>
              <a:buFont typeface="Wingdings 3" panose="05040102010807070707" pitchFamily="18" charset="2"/>
              <a:buChar char=""/>
            </a:pPr>
            <a:r>
              <a:rPr lang="en-US" sz="1200">
                <a:solidFill>
                  <a:srgbClr val="FFFFFF"/>
                </a:solidFill>
                <a:latin typeface="+mn-lt"/>
                <a:cs typeface="+mn-cs"/>
              </a:rPr>
              <a:t>PN-EN ISO 9001:2015-10 System zarządzania jakością – Wymagania</a:t>
            </a:r>
          </a:p>
          <a:p>
            <a:pPr marL="342900" indent="-342900" defTabSz="457200" eaLnBrk="1" hangingPunct="1">
              <a:lnSpc>
                <a:spcPct val="90000"/>
              </a:lnSpc>
              <a:spcBef>
                <a:spcPct val="20000"/>
              </a:spcBef>
              <a:spcAft>
                <a:spcPts val="600"/>
              </a:spcAft>
              <a:buClr>
                <a:schemeClr val="tx1"/>
              </a:buClr>
              <a:buSzPct val="80000"/>
              <a:buFont typeface="Wingdings 3" panose="05040102010807070707" pitchFamily="18" charset="2"/>
              <a:buChar char=""/>
            </a:pPr>
            <a:r>
              <a:rPr lang="en-US" sz="1200">
                <a:solidFill>
                  <a:srgbClr val="FFFFFF"/>
                </a:solidFill>
                <a:latin typeface="+mn-lt"/>
                <a:cs typeface="+mn-cs"/>
              </a:rPr>
              <a:t>PN-EN ISO 9004:2010 Zarządzanie mające na celu osiągnięcie trwałego sukcesu organizacji – Podejście przez zarządzanie jakością</a:t>
            </a:r>
          </a:p>
          <a:p>
            <a:pPr marL="342900" indent="-342900" defTabSz="457200" eaLnBrk="1" hangingPunct="1">
              <a:lnSpc>
                <a:spcPct val="90000"/>
              </a:lnSpc>
              <a:spcBef>
                <a:spcPct val="20000"/>
              </a:spcBef>
              <a:spcAft>
                <a:spcPts val="600"/>
              </a:spcAft>
              <a:buClr>
                <a:schemeClr val="tx1"/>
              </a:buClr>
              <a:buSzPct val="80000"/>
              <a:buFont typeface="Wingdings 3" panose="05040102010807070707" pitchFamily="18" charset="2"/>
              <a:buChar char=""/>
            </a:pPr>
            <a:r>
              <a:rPr lang="en-US" sz="1200">
                <a:solidFill>
                  <a:srgbClr val="FFFFFF"/>
                </a:solidFill>
                <a:latin typeface="+mn-lt"/>
                <a:cs typeface="+mn-cs"/>
              </a:rPr>
              <a:t>PN-EN ISO 19011:2018 Wytyczne dotyczące audytowania systemów zarządzania</a:t>
            </a:r>
          </a:p>
          <a:p>
            <a:pPr defTabSz="457200" eaLnBrk="1" hangingPunct="1">
              <a:lnSpc>
                <a:spcPct val="90000"/>
              </a:lnSpc>
              <a:spcBef>
                <a:spcPct val="20000"/>
              </a:spcBef>
              <a:spcAft>
                <a:spcPts val="600"/>
              </a:spcAft>
              <a:buClr>
                <a:schemeClr val="tx1"/>
              </a:buClr>
              <a:buSzPct val="80000"/>
              <a:buFont typeface="Wingdings 3" panose="05040102010807070707" pitchFamily="18" charset="2"/>
              <a:buChar char=""/>
            </a:pPr>
            <a:r>
              <a:rPr lang="en-US" sz="1200" b="1">
                <a:solidFill>
                  <a:srgbClr val="FFFFFF"/>
                </a:solidFill>
                <a:latin typeface="+mn-lt"/>
                <a:cs typeface="+mn-cs"/>
              </a:rPr>
              <a:t>Inne normy mające zastosowanie</a:t>
            </a:r>
          </a:p>
          <a:p>
            <a:pPr marL="342900" indent="-342900" defTabSz="457200" eaLnBrk="1" hangingPunct="1">
              <a:lnSpc>
                <a:spcPct val="90000"/>
              </a:lnSpc>
              <a:spcBef>
                <a:spcPct val="20000"/>
              </a:spcBef>
              <a:spcAft>
                <a:spcPts val="600"/>
              </a:spcAft>
              <a:buClr>
                <a:schemeClr val="tx1"/>
              </a:buClr>
              <a:buSzPct val="80000"/>
              <a:buFont typeface="Wingdings 3" panose="05040102010807070707" pitchFamily="18" charset="2"/>
              <a:buChar char=""/>
            </a:pPr>
            <a:r>
              <a:rPr lang="en-US" sz="1200">
                <a:solidFill>
                  <a:srgbClr val="FFFFFF"/>
                </a:solidFill>
                <a:latin typeface="+mn-lt"/>
                <a:cs typeface="+mn-cs"/>
              </a:rPr>
              <a:t>ISO 10005 Wytyczne dot. planów jakości</a:t>
            </a:r>
          </a:p>
          <a:p>
            <a:pPr marL="342900" indent="-342900" defTabSz="457200" eaLnBrk="1" hangingPunct="1">
              <a:lnSpc>
                <a:spcPct val="90000"/>
              </a:lnSpc>
              <a:spcBef>
                <a:spcPct val="20000"/>
              </a:spcBef>
              <a:spcAft>
                <a:spcPts val="600"/>
              </a:spcAft>
              <a:buClr>
                <a:schemeClr val="tx1"/>
              </a:buClr>
              <a:buSzPct val="80000"/>
              <a:buFont typeface="Wingdings 3" panose="05040102010807070707" pitchFamily="18" charset="2"/>
              <a:buChar char=""/>
            </a:pPr>
            <a:r>
              <a:rPr lang="en-US" sz="1200">
                <a:solidFill>
                  <a:srgbClr val="FFFFFF"/>
                </a:solidFill>
                <a:latin typeface="+mn-lt"/>
                <a:cs typeface="+mn-cs"/>
              </a:rPr>
              <a:t>ISO 10007 Wytyczne dotyczące zarządzania konfiguracją</a:t>
            </a:r>
          </a:p>
          <a:p>
            <a:pPr marL="342900" indent="-342900" defTabSz="457200" eaLnBrk="1" hangingPunct="1">
              <a:lnSpc>
                <a:spcPct val="90000"/>
              </a:lnSpc>
              <a:spcBef>
                <a:spcPct val="20000"/>
              </a:spcBef>
              <a:spcAft>
                <a:spcPts val="600"/>
              </a:spcAft>
              <a:buClr>
                <a:schemeClr val="tx1"/>
              </a:buClr>
              <a:buSzPct val="80000"/>
              <a:buFont typeface="Wingdings 3" panose="05040102010807070707" pitchFamily="18" charset="2"/>
              <a:buChar char=""/>
            </a:pPr>
            <a:r>
              <a:rPr lang="en-US" sz="1200">
                <a:solidFill>
                  <a:srgbClr val="FFFFFF"/>
                </a:solidFill>
                <a:latin typeface="+mn-lt"/>
                <a:cs typeface="+mn-cs"/>
              </a:rPr>
              <a:t>ISO  10012 Wymagania dotyczące procesów pomiarowych i wyposażenia pomiarowego </a:t>
            </a:r>
          </a:p>
          <a:p>
            <a:pPr marL="342900" indent="-342900" defTabSz="457200" eaLnBrk="1" hangingPunct="1">
              <a:lnSpc>
                <a:spcPct val="90000"/>
              </a:lnSpc>
              <a:spcBef>
                <a:spcPct val="20000"/>
              </a:spcBef>
              <a:spcAft>
                <a:spcPts val="600"/>
              </a:spcAft>
              <a:buClr>
                <a:schemeClr val="tx1"/>
              </a:buClr>
              <a:buSzPct val="80000"/>
              <a:buFont typeface="Wingdings 3" panose="05040102010807070707" pitchFamily="18" charset="2"/>
              <a:buChar char=""/>
            </a:pPr>
            <a:r>
              <a:rPr lang="en-US" sz="1200">
                <a:solidFill>
                  <a:srgbClr val="FFFFFF"/>
                </a:solidFill>
                <a:latin typeface="+mn-lt"/>
                <a:cs typeface="+mn-cs"/>
              </a:rPr>
              <a:t>…</a:t>
            </a:r>
          </a:p>
        </p:txBody>
      </p:sp>
    </p:spTree>
    <p:extLst>
      <p:ext uri="{BB962C8B-B14F-4D97-AF65-F5344CB8AC3E}">
        <p14:creationId xmlns:p14="http://schemas.microsoft.com/office/powerpoint/2010/main" val="2682997037"/>
      </p:ext>
    </p:extLst>
  </p:cSld>
  <p:clrMapOvr>
    <a:masterClrMapping/>
  </p:clrMapOvr>
  <p:transition spd="slow" advClick="0"/>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4" name="Rectangle 73">
            <a:extLst>
              <a:ext uri="{FF2B5EF4-FFF2-40B4-BE49-F238E27FC236}">
                <a16:creationId xmlns:a16="http://schemas.microsoft.com/office/drawing/2014/main" id="{781BBDC9-2DC6-4959-AC3D-49A5DCB05D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4B74BB55-8517-4CFE-9389-81D0E6F81F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78992" cy="6858000"/>
          </a:xfrm>
          <a:prstGeom prst="rect">
            <a:avLst/>
          </a:prstGeom>
          <a:solidFill>
            <a:schemeClr val="accent1">
              <a:lumMod val="5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grpSp>
        <p:nvGrpSpPr>
          <p:cNvPr id="78" name="Group 77">
            <a:extLst>
              <a:ext uri="{FF2B5EF4-FFF2-40B4-BE49-F238E27FC236}">
                <a16:creationId xmlns:a16="http://schemas.microsoft.com/office/drawing/2014/main" id="{A3F7C935-E41E-4E8D-91DF-D3BAB9521DF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038" y="4435646"/>
            <a:ext cx="1064657" cy="1660354"/>
            <a:chOff x="10292292" y="2963333"/>
            <a:chExt cx="1896535" cy="2218267"/>
          </a:xfrm>
        </p:grpSpPr>
        <p:cxnSp>
          <p:nvCxnSpPr>
            <p:cNvPr id="79" name="Straight Connector 78">
              <a:extLst>
                <a:ext uri="{FF2B5EF4-FFF2-40B4-BE49-F238E27FC236}">
                  <a16:creationId xmlns:a16="http://schemas.microsoft.com/office/drawing/2014/main" id="{4FB64230-1B44-4C76-9885-0BBE5C736CC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80" name="Straight Connector 79">
              <a:extLst>
                <a:ext uri="{FF2B5EF4-FFF2-40B4-BE49-F238E27FC236}">
                  <a16:creationId xmlns:a16="http://schemas.microsoft.com/office/drawing/2014/main" id="{D3F7F181-4FFE-4F8E-A3D0-1A8ECDEFFB3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0292292" y="3190344"/>
              <a:ext cx="1896535" cy="1896533"/>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81" name="Straight Connector 80">
              <a:extLst>
                <a:ext uri="{FF2B5EF4-FFF2-40B4-BE49-F238E27FC236}">
                  <a16:creationId xmlns:a16="http://schemas.microsoft.com/office/drawing/2014/main" id="{2066495D-EC57-44E4-8DED-0DC2E07AA2F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82" name="Straight Connector 81">
              <a:extLst>
                <a:ext uri="{FF2B5EF4-FFF2-40B4-BE49-F238E27FC236}">
                  <a16:creationId xmlns:a16="http://schemas.microsoft.com/office/drawing/2014/main" id="{0E0DA2F2-D672-4417-8072-9ED4FA5CC59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83" name="Straight Connector 82">
              <a:extLst>
                <a:ext uri="{FF2B5EF4-FFF2-40B4-BE49-F238E27FC236}">
                  <a16:creationId xmlns:a16="http://schemas.microsoft.com/office/drawing/2014/main" id="{30E8BACB-AEC7-46A5-A3AD-4D1BBE8715B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grpSp>
      <p:sp>
        <p:nvSpPr>
          <p:cNvPr id="85" name="Rectangle 84">
            <a:extLst>
              <a:ext uri="{FF2B5EF4-FFF2-40B4-BE49-F238E27FC236}">
                <a16:creationId xmlns:a16="http://schemas.microsoft.com/office/drawing/2014/main" id="{08452CCF-4A27-488A-AAF4-424933CFC9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0659" y="0"/>
            <a:ext cx="3493008" cy="6858000"/>
          </a:xfrm>
          <a:prstGeom prst="rect">
            <a:avLst/>
          </a:prstGeom>
          <a:solidFill>
            <a:schemeClr val="accent1">
              <a:lumMod val="75000"/>
            </a:schemeClr>
          </a:solidFill>
          <a:ln>
            <a:noFill/>
          </a:ln>
          <a:effectLst/>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endParaRPr lang="en-US"/>
          </a:p>
        </p:txBody>
      </p:sp>
      <p:sp>
        <p:nvSpPr>
          <p:cNvPr id="12293" name="Rectangle 5">
            <a:extLst>
              <a:ext uri="{FF2B5EF4-FFF2-40B4-BE49-F238E27FC236}">
                <a16:creationId xmlns:a16="http://schemas.microsoft.com/office/drawing/2014/main" id="{36DAB7D8-F95F-4CBF-8438-078D21740F2B}"/>
              </a:ext>
            </a:extLst>
          </p:cNvPr>
          <p:cNvSpPr>
            <a:spLocks noGrp="1" noChangeArrowheads="1"/>
          </p:cNvSpPr>
          <p:nvPr>
            <p:ph type="title"/>
          </p:nvPr>
        </p:nvSpPr>
        <p:spPr>
          <a:xfrm>
            <a:off x="1376189" y="685800"/>
            <a:ext cx="2778952" cy="5308599"/>
          </a:xfrm>
        </p:spPr>
        <p:txBody>
          <a:bodyPr vert="horz" lIns="91440" tIns="45720" rIns="91440" bIns="45720" rtlCol="0" anchor="ctr">
            <a:normAutofit/>
          </a:bodyPr>
          <a:lstStyle/>
          <a:p>
            <a:r>
              <a:rPr lang="en-US" altLang="pl-PL" sz="2800">
                <a:solidFill>
                  <a:srgbClr val="FFFFFF"/>
                </a:solidFill>
              </a:rPr>
              <a:t>System zarządzania jakością</a:t>
            </a:r>
          </a:p>
        </p:txBody>
      </p:sp>
      <p:sp>
        <p:nvSpPr>
          <p:cNvPr id="3" name="Prostokąt 2">
            <a:extLst>
              <a:ext uri="{FF2B5EF4-FFF2-40B4-BE49-F238E27FC236}">
                <a16:creationId xmlns:a16="http://schemas.microsoft.com/office/drawing/2014/main" id="{2D5C9B06-CFBA-4364-AFD9-550D9066A87E}"/>
              </a:ext>
            </a:extLst>
          </p:cNvPr>
          <p:cNvSpPr/>
          <p:nvPr/>
        </p:nvSpPr>
        <p:spPr>
          <a:xfrm>
            <a:off x="4887414" y="685800"/>
            <a:ext cx="3565923" cy="5410200"/>
          </a:xfrm>
          <a:prstGeom prst="rect">
            <a:avLst/>
          </a:prstGeom>
        </p:spPr>
        <p:txBody>
          <a:bodyPr vert="horz" lIns="91440" tIns="45720" rIns="91440" bIns="45720" rtlCol="0" anchor="ctr">
            <a:normAutofit/>
          </a:bodyPr>
          <a:lstStyle/>
          <a:p>
            <a:pPr defTabSz="457200" eaLnBrk="1" hangingPunct="1">
              <a:lnSpc>
                <a:spcPct val="90000"/>
              </a:lnSpc>
              <a:spcBef>
                <a:spcPct val="20000"/>
              </a:spcBef>
              <a:spcAft>
                <a:spcPts val="600"/>
              </a:spcAft>
              <a:buClr>
                <a:schemeClr val="tx1"/>
              </a:buClr>
              <a:buSzPct val="80000"/>
              <a:buFont typeface="Wingdings 3" panose="05040102010807070707" pitchFamily="18" charset="2"/>
              <a:buChar char=""/>
            </a:pPr>
            <a:r>
              <a:rPr lang="en-US" sz="1200" b="1">
                <a:solidFill>
                  <a:srgbClr val="FFFFFF"/>
                </a:solidFill>
                <a:latin typeface="+mn-lt"/>
                <a:cs typeface="+mn-cs"/>
              </a:rPr>
              <a:t>System zarządzania jakością jest to system zarządzania do kierowania organizacją i jej nadzorowania w odniesieniu do jakości. </a:t>
            </a:r>
          </a:p>
          <a:p>
            <a:pPr defTabSz="457200" eaLnBrk="1" hangingPunct="1">
              <a:lnSpc>
                <a:spcPct val="90000"/>
              </a:lnSpc>
              <a:spcBef>
                <a:spcPct val="20000"/>
              </a:spcBef>
              <a:spcAft>
                <a:spcPts val="600"/>
              </a:spcAft>
              <a:buClr>
                <a:schemeClr val="tx1"/>
              </a:buClr>
              <a:buSzPct val="80000"/>
              <a:buFont typeface="Wingdings 3" panose="05040102010807070707" pitchFamily="18" charset="2"/>
              <a:buChar char=""/>
            </a:pPr>
            <a:r>
              <a:rPr lang="en-US" sz="1200" b="1">
                <a:solidFill>
                  <a:srgbClr val="FFFFFF"/>
                </a:solidFill>
                <a:latin typeface="+mn-lt"/>
                <a:cs typeface="+mn-cs"/>
              </a:rPr>
              <a:t>Przykłady działań w ramach SZJ</a:t>
            </a:r>
          </a:p>
          <a:p>
            <a:pPr marL="342900" indent="-342900" defTabSz="457200" eaLnBrk="1" hangingPunct="1">
              <a:lnSpc>
                <a:spcPct val="90000"/>
              </a:lnSpc>
              <a:spcBef>
                <a:spcPct val="20000"/>
              </a:spcBef>
              <a:spcAft>
                <a:spcPts val="600"/>
              </a:spcAft>
              <a:buClr>
                <a:schemeClr val="tx1"/>
              </a:buClr>
              <a:buSzPct val="80000"/>
              <a:buFont typeface="Wingdings 3" panose="05040102010807070707" pitchFamily="18" charset="2"/>
              <a:buChar char=""/>
            </a:pPr>
            <a:r>
              <a:rPr lang="en-US" sz="1200">
                <a:solidFill>
                  <a:srgbClr val="FFFFFF"/>
                </a:solidFill>
                <a:latin typeface="+mn-lt"/>
                <a:cs typeface="+mn-cs"/>
              </a:rPr>
              <a:t>Określenie kontekstu organizacji analiza stron zainteresowanych</a:t>
            </a:r>
          </a:p>
          <a:p>
            <a:pPr marL="342900" indent="-342900" defTabSz="457200" eaLnBrk="1" hangingPunct="1">
              <a:lnSpc>
                <a:spcPct val="90000"/>
              </a:lnSpc>
              <a:spcBef>
                <a:spcPct val="20000"/>
              </a:spcBef>
              <a:spcAft>
                <a:spcPts val="600"/>
              </a:spcAft>
              <a:buClr>
                <a:schemeClr val="tx1"/>
              </a:buClr>
              <a:buSzPct val="80000"/>
              <a:buFont typeface="Wingdings 3" panose="05040102010807070707" pitchFamily="18" charset="2"/>
              <a:buChar char=""/>
            </a:pPr>
            <a:r>
              <a:rPr lang="en-US" sz="1200">
                <a:solidFill>
                  <a:srgbClr val="FFFFFF"/>
                </a:solidFill>
                <a:latin typeface="+mn-lt"/>
                <a:cs typeface="+mn-cs"/>
              </a:rPr>
              <a:t>Opracowanie polityki jakości </a:t>
            </a:r>
          </a:p>
          <a:p>
            <a:pPr marL="342900" indent="-342900" defTabSz="457200" eaLnBrk="1" hangingPunct="1">
              <a:lnSpc>
                <a:spcPct val="90000"/>
              </a:lnSpc>
              <a:spcBef>
                <a:spcPct val="20000"/>
              </a:spcBef>
              <a:spcAft>
                <a:spcPts val="600"/>
              </a:spcAft>
              <a:buClr>
                <a:schemeClr val="tx1"/>
              </a:buClr>
              <a:buSzPct val="80000"/>
              <a:buFont typeface="Wingdings 3" panose="05040102010807070707" pitchFamily="18" charset="2"/>
              <a:buChar char=""/>
            </a:pPr>
            <a:r>
              <a:rPr lang="en-US" sz="1200">
                <a:solidFill>
                  <a:srgbClr val="FFFFFF"/>
                </a:solidFill>
                <a:latin typeface="+mn-lt"/>
                <a:cs typeface="+mn-cs"/>
              </a:rPr>
              <a:t>Określenie celów i zadań dot. jakości </a:t>
            </a:r>
          </a:p>
          <a:p>
            <a:pPr marL="342900" indent="-342900" defTabSz="457200" eaLnBrk="1" hangingPunct="1">
              <a:lnSpc>
                <a:spcPct val="90000"/>
              </a:lnSpc>
              <a:spcBef>
                <a:spcPct val="20000"/>
              </a:spcBef>
              <a:spcAft>
                <a:spcPts val="600"/>
              </a:spcAft>
              <a:buClr>
                <a:schemeClr val="tx1"/>
              </a:buClr>
              <a:buSzPct val="80000"/>
              <a:buFont typeface="Wingdings 3" panose="05040102010807070707" pitchFamily="18" charset="2"/>
              <a:buChar char=""/>
            </a:pPr>
            <a:r>
              <a:rPr lang="en-US" sz="1200">
                <a:solidFill>
                  <a:srgbClr val="FFFFFF"/>
                </a:solidFill>
                <a:latin typeface="+mn-lt"/>
                <a:cs typeface="+mn-cs"/>
              </a:rPr>
              <a:t>Opracowanie programu poprawy jakości </a:t>
            </a:r>
          </a:p>
          <a:p>
            <a:pPr marL="342900" indent="-342900" defTabSz="457200" eaLnBrk="1" hangingPunct="1">
              <a:lnSpc>
                <a:spcPct val="90000"/>
              </a:lnSpc>
              <a:spcBef>
                <a:spcPct val="20000"/>
              </a:spcBef>
              <a:spcAft>
                <a:spcPts val="600"/>
              </a:spcAft>
              <a:buClr>
                <a:schemeClr val="tx1"/>
              </a:buClr>
              <a:buSzPct val="80000"/>
              <a:buFont typeface="Wingdings 3" panose="05040102010807070707" pitchFamily="18" charset="2"/>
              <a:buChar char=""/>
            </a:pPr>
            <a:r>
              <a:rPr lang="en-US" sz="1200">
                <a:solidFill>
                  <a:srgbClr val="FFFFFF"/>
                </a:solidFill>
                <a:latin typeface="+mn-lt"/>
                <a:cs typeface="+mn-cs"/>
              </a:rPr>
              <a:t>Planowanie potrzebnych zasobów, kompetencji,</a:t>
            </a:r>
          </a:p>
          <a:p>
            <a:pPr marL="342900" indent="-342900" defTabSz="457200" eaLnBrk="1" hangingPunct="1">
              <a:lnSpc>
                <a:spcPct val="90000"/>
              </a:lnSpc>
              <a:spcBef>
                <a:spcPct val="20000"/>
              </a:spcBef>
              <a:spcAft>
                <a:spcPts val="600"/>
              </a:spcAft>
              <a:buClr>
                <a:schemeClr val="tx1"/>
              </a:buClr>
              <a:buSzPct val="80000"/>
              <a:buFont typeface="Wingdings 3" panose="05040102010807070707" pitchFamily="18" charset="2"/>
              <a:buChar char=""/>
            </a:pPr>
            <a:r>
              <a:rPr lang="en-US" sz="1200">
                <a:solidFill>
                  <a:srgbClr val="FFFFFF"/>
                </a:solidFill>
                <a:latin typeface="+mn-lt"/>
                <a:cs typeface="+mn-cs"/>
              </a:rPr>
              <a:t>Zarządzanie poprzez zarządzanie ryzykiem</a:t>
            </a:r>
          </a:p>
          <a:p>
            <a:pPr marL="342900" indent="-342900" defTabSz="457200" eaLnBrk="1" hangingPunct="1">
              <a:lnSpc>
                <a:spcPct val="90000"/>
              </a:lnSpc>
              <a:spcBef>
                <a:spcPct val="20000"/>
              </a:spcBef>
              <a:spcAft>
                <a:spcPts val="600"/>
              </a:spcAft>
              <a:buClr>
                <a:schemeClr val="tx1"/>
              </a:buClr>
              <a:buSzPct val="80000"/>
              <a:buFont typeface="Wingdings 3" panose="05040102010807070707" pitchFamily="18" charset="2"/>
              <a:buChar char=""/>
            </a:pPr>
            <a:r>
              <a:rPr lang="en-US" sz="1200">
                <a:solidFill>
                  <a:srgbClr val="FFFFFF"/>
                </a:solidFill>
                <a:latin typeface="+mn-lt"/>
                <a:cs typeface="+mn-cs"/>
              </a:rPr>
              <a:t>Wdrożenie struktury organizacyjnej i przypisanie odpowiedzialności oraz uprawnień </a:t>
            </a:r>
          </a:p>
          <a:p>
            <a:pPr marL="342900" indent="-342900" defTabSz="457200" eaLnBrk="1" hangingPunct="1">
              <a:lnSpc>
                <a:spcPct val="90000"/>
              </a:lnSpc>
              <a:spcBef>
                <a:spcPct val="20000"/>
              </a:spcBef>
              <a:spcAft>
                <a:spcPts val="600"/>
              </a:spcAft>
              <a:buClr>
                <a:schemeClr val="tx1"/>
              </a:buClr>
              <a:buSzPct val="80000"/>
              <a:buFont typeface="Wingdings 3" panose="05040102010807070707" pitchFamily="18" charset="2"/>
              <a:buChar char=""/>
            </a:pPr>
            <a:r>
              <a:rPr lang="en-US" sz="1200">
                <a:solidFill>
                  <a:srgbClr val="FFFFFF"/>
                </a:solidFill>
                <a:latin typeface="+mn-lt"/>
                <a:cs typeface="+mn-cs"/>
              </a:rPr>
              <a:t>Opracowanie dokumentacji w </a:t>
            </a:r>
            <a:r>
              <a:rPr lang="en-US" sz="1200" b="1">
                <a:solidFill>
                  <a:srgbClr val="FFFFFF"/>
                </a:solidFill>
                <a:latin typeface="+mn-lt"/>
                <a:cs typeface="+mn-cs"/>
              </a:rPr>
              <a:t>niezbędnym zakresie </a:t>
            </a:r>
          </a:p>
          <a:p>
            <a:pPr marL="342900" indent="-342900" defTabSz="457200" eaLnBrk="1" hangingPunct="1">
              <a:lnSpc>
                <a:spcPct val="90000"/>
              </a:lnSpc>
              <a:spcBef>
                <a:spcPct val="20000"/>
              </a:spcBef>
              <a:spcAft>
                <a:spcPts val="600"/>
              </a:spcAft>
              <a:buClr>
                <a:schemeClr val="tx1"/>
              </a:buClr>
              <a:buSzPct val="80000"/>
              <a:buFont typeface="Wingdings 3" panose="05040102010807070707" pitchFamily="18" charset="2"/>
              <a:buChar char=""/>
            </a:pPr>
            <a:r>
              <a:rPr lang="en-US" sz="1200">
                <a:solidFill>
                  <a:srgbClr val="FFFFFF"/>
                </a:solidFill>
                <a:latin typeface="+mn-lt"/>
                <a:cs typeface="+mn-cs"/>
              </a:rPr>
              <a:t>Wdrożenie systemu zewnętrznej i wewnętrznej komunikacji </a:t>
            </a:r>
          </a:p>
        </p:txBody>
      </p:sp>
    </p:spTree>
    <p:extLst>
      <p:ext uri="{BB962C8B-B14F-4D97-AF65-F5344CB8AC3E}">
        <p14:creationId xmlns:p14="http://schemas.microsoft.com/office/powerpoint/2010/main" val="698975716"/>
      </p:ext>
    </p:extLst>
  </p:cSld>
  <p:clrMapOvr>
    <a:masterClrMapping/>
  </p:clrMapOvr>
  <p:transition spd="slow" advClick="0"/>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4" name="Rectangle 73">
            <a:extLst>
              <a:ext uri="{FF2B5EF4-FFF2-40B4-BE49-F238E27FC236}">
                <a16:creationId xmlns:a16="http://schemas.microsoft.com/office/drawing/2014/main" id="{781BBDC9-2DC6-4959-AC3D-49A5DCB05D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4B74BB55-8517-4CFE-9389-81D0E6F81F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78992" cy="6858000"/>
          </a:xfrm>
          <a:prstGeom prst="rect">
            <a:avLst/>
          </a:prstGeom>
          <a:solidFill>
            <a:schemeClr val="accent1">
              <a:lumMod val="5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grpSp>
        <p:nvGrpSpPr>
          <p:cNvPr id="78" name="Group 77">
            <a:extLst>
              <a:ext uri="{FF2B5EF4-FFF2-40B4-BE49-F238E27FC236}">
                <a16:creationId xmlns:a16="http://schemas.microsoft.com/office/drawing/2014/main" id="{A3F7C935-E41E-4E8D-91DF-D3BAB9521DF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038" y="4435646"/>
            <a:ext cx="1064657" cy="1660354"/>
            <a:chOff x="10292292" y="2963333"/>
            <a:chExt cx="1896535" cy="2218267"/>
          </a:xfrm>
        </p:grpSpPr>
        <p:cxnSp>
          <p:nvCxnSpPr>
            <p:cNvPr id="79" name="Straight Connector 78">
              <a:extLst>
                <a:ext uri="{FF2B5EF4-FFF2-40B4-BE49-F238E27FC236}">
                  <a16:creationId xmlns:a16="http://schemas.microsoft.com/office/drawing/2014/main" id="{4FB64230-1B44-4C76-9885-0BBE5C736CC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80" name="Straight Connector 79">
              <a:extLst>
                <a:ext uri="{FF2B5EF4-FFF2-40B4-BE49-F238E27FC236}">
                  <a16:creationId xmlns:a16="http://schemas.microsoft.com/office/drawing/2014/main" id="{D3F7F181-4FFE-4F8E-A3D0-1A8ECDEFFB3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0292292" y="3190344"/>
              <a:ext cx="1896535" cy="1896533"/>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81" name="Straight Connector 80">
              <a:extLst>
                <a:ext uri="{FF2B5EF4-FFF2-40B4-BE49-F238E27FC236}">
                  <a16:creationId xmlns:a16="http://schemas.microsoft.com/office/drawing/2014/main" id="{2066495D-EC57-44E4-8DED-0DC2E07AA2F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82" name="Straight Connector 81">
              <a:extLst>
                <a:ext uri="{FF2B5EF4-FFF2-40B4-BE49-F238E27FC236}">
                  <a16:creationId xmlns:a16="http://schemas.microsoft.com/office/drawing/2014/main" id="{0E0DA2F2-D672-4417-8072-9ED4FA5CC59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83" name="Straight Connector 82">
              <a:extLst>
                <a:ext uri="{FF2B5EF4-FFF2-40B4-BE49-F238E27FC236}">
                  <a16:creationId xmlns:a16="http://schemas.microsoft.com/office/drawing/2014/main" id="{30E8BACB-AEC7-46A5-A3AD-4D1BBE8715B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grpSp>
      <p:sp>
        <p:nvSpPr>
          <p:cNvPr id="85" name="Rectangle 84">
            <a:extLst>
              <a:ext uri="{FF2B5EF4-FFF2-40B4-BE49-F238E27FC236}">
                <a16:creationId xmlns:a16="http://schemas.microsoft.com/office/drawing/2014/main" id="{08452CCF-4A27-488A-AAF4-424933CFC9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0659" y="0"/>
            <a:ext cx="3493008" cy="6858000"/>
          </a:xfrm>
          <a:prstGeom prst="rect">
            <a:avLst/>
          </a:prstGeom>
          <a:solidFill>
            <a:schemeClr val="accent1">
              <a:lumMod val="75000"/>
            </a:schemeClr>
          </a:solidFill>
          <a:ln>
            <a:noFill/>
          </a:ln>
          <a:effectLst/>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endParaRPr lang="en-US"/>
          </a:p>
        </p:txBody>
      </p:sp>
      <p:sp>
        <p:nvSpPr>
          <p:cNvPr id="12293" name="Rectangle 5">
            <a:extLst>
              <a:ext uri="{FF2B5EF4-FFF2-40B4-BE49-F238E27FC236}">
                <a16:creationId xmlns:a16="http://schemas.microsoft.com/office/drawing/2014/main" id="{36DAB7D8-F95F-4CBF-8438-078D21740F2B}"/>
              </a:ext>
            </a:extLst>
          </p:cNvPr>
          <p:cNvSpPr>
            <a:spLocks noGrp="1" noChangeArrowheads="1"/>
          </p:cNvSpPr>
          <p:nvPr>
            <p:ph type="title"/>
          </p:nvPr>
        </p:nvSpPr>
        <p:spPr>
          <a:xfrm>
            <a:off x="1376189" y="685800"/>
            <a:ext cx="2778952" cy="5308599"/>
          </a:xfrm>
        </p:spPr>
        <p:txBody>
          <a:bodyPr vert="horz" lIns="91440" tIns="45720" rIns="91440" bIns="45720" rtlCol="0" anchor="ctr">
            <a:normAutofit/>
          </a:bodyPr>
          <a:lstStyle/>
          <a:p>
            <a:r>
              <a:rPr lang="en-US" altLang="pl-PL" sz="2800">
                <a:solidFill>
                  <a:srgbClr val="FFFFFF"/>
                </a:solidFill>
              </a:rPr>
              <a:t>System zarządzania jakością</a:t>
            </a:r>
          </a:p>
        </p:txBody>
      </p:sp>
      <p:sp>
        <p:nvSpPr>
          <p:cNvPr id="3" name="Prostokąt 2">
            <a:extLst>
              <a:ext uri="{FF2B5EF4-FFF2-40B4-BE49-F238E27FC236}">
                <a16:creationId xmlns:a16="http://schemas.microsoft.com/office/drawing/2014/main" id="{2D5C9B06-CFBA-4364-AFD9-550D9066A87E}"/>
              </a:ext>
            </a:extLst>
          </p:cNvPr>
          <p:cNvSpPr/>
          <p:nvPr/>
        </p:nvSpPr>
        <p:spPr>
          <a:xfrm>
            <a:off x="4887414" y="685800"/>
            <a:ext cx="3565923" cy="5410200"/>
          </a:xfrm>
          <a:prstGeom prst="rect">
            <a:avLst/>
          </a:prstGeom>
        </p:spPr>
        <p:txBody>
          <a:bodyPr vert="horz" lIns="91440" tIns="45720" rIns="91440" bIns="45720" rtlCol="0" anchor="ctr">
            <a:normAutofit/>
          </a:bodyPr>
          <a:lstStyle/>
          <a:p>
            <a:pPr defTabSz="457200" eaLnBrk="1" hangingPunct="1">
              <a:lnSpc>
                <a:spcPct val="90000"/>
              </a:lnSpc>
              <a:spcBef>
                <a:spcPct val="20000"/>
              </a:spcBef>
              <a:spcAft>
                <a:spcPts val="600"/>
              </a:spcAft>
              <a:buClr>
                <a:schemeClr val="tx1"/>
              </a:buClr>
              <a:buSzPct val="80000"/>
              <a:buFont typeface="Wingdings 3" panose="05040102010807070707" pitchFamily="18" charset="2"/>
              <a:buChar char=""/>
            </a:pPr>
            <a:r>
              <a:rPr lang="en-US" sz="1500" b="1">
                <a:solidFill>
                  <a:srgbClr val="FFFFFF"/>
                </a:solidFill>
                <a:latin typeface="+mn-lt"/>
                <a:cs typeface="+mn-cs"/>
              </a:rPr>
              <a:t>System zarządzania jakością jest to system zarządzania do kierowania organizacją i jej nadzorowania w odniesieniu do jakości. </a:t>
            </a:r>
          </a:p>
          <a:p>
            <a:pPr defTabSz="457200" eaLnBrk="1" hangingPunct="1">
              <a:lnSpc>
                <a:spcPct val="90000"/>
              </a:lnSpc>
              <a:spcBef>
                <a:spcPct val="20000"/>
              </a:spcBef>
              <a:spcAft>
                <a:spcPts val="600"/>
              </a:spcAft>
              <a:buClr>
                <a:schemeClr val="tx1"/>
              </a:buClr>
              <a:buSzPct val="80000"/>
              <a:buFont typeface="Wingdings 3" panose="05040102010807070707" pitchFamily="18" charset="2"/>
              <a:buChar char=""/>
            </a:pPr>
            <a:r>
              <a:rPr lang="en-US" sz="1500" b="1">
                <a:solidFill>
                  <a:srgbClr val="FFFFFF"/>
                </a:solidFill>
                <a:latin typeface="+mn-lt"/>
                <a:cs typeface="+mn-cs"/>
              </a:rPr>
              <a:t>Przykłady działań w ramach SZJ</a:t>
            </a:r>
          </a:p>
          <a:p>
            <a:pPr marL="342900" indent="-342900" defTabSz="457200" eaLnBrk="1" hangingPunct="1">
              <a:lnSpc>
                <a:spcPct val="90000"/>
              </a:lnSpc>
              <a:spcBef>
                <a:spcPct val="20000"/>
              </a:spcBef>
              <a:spcAft>
                <a:spcPts val="600"/>
              </a:spcAft>
              <a:buClr>
                <a:schemeClr val="tx1"/>
              </a:buClr>
              <a:buSzPct val="80000"/>
              <a:buFont typeface="Wingdings 3" panose="05040102010807070707" pitchFamily="18" charset="2"/>
              <a:buChar char=""/>
            </a:pPr>
            <a:r>
              <a:rPr lang="en-US" sz="1500">
                <a:solidFill>
                  <a:srgbClr val="FFFFFF"/>
                </a:solidFill>
                <a:latin typeface="+mn-lt"/>
                <a:cs typeface="+mn-cs"/>
              </a:rPr>
              <a:t>Doskonalenie kompetencji pracowników </a:t>
            </a:r>
          </a:p>
          <a:p>
            <a:pPr marL="342900" indent="-342900" defTabSz="457200" eaLnBrk="1" hangingPunct="1">
              <a:lnSpc>
                <a:spcPct val="90000"/>
              </a:lnSpc>
              <a:spcBef>
                <a:spcPct val="20000"/>
              </a:spcBef>
              <a:spcAft>
                <a:spcPts val="600"/>
              </a:spcAft>
              <a:buClr>
                <a:schemeClr val="tx1"/>
              </a:buClr>
              <a:buSzPct val="80000"/>
              <a:buFont typeface="Wingdings 3" panose="05040102010807070707" pitchFamily="18" charset="2"/>
              <a:buChar char=""/>
            </a:pPr>
            <a:r>
              <a:rPr lang="en-US" sz="1500">
                <a:solidFill>
                  <a:srgbClr val="FFFFFF"/>
                </a:solidFill>
                <a:latin typeface="+mn-lt"/>
                <a:cs typeface="+mn-cs"/>
              </a:rPr>
              <a:t>Wykazywanie przywództwa </a:t>
            </a:r>
          </a:p>
          <a:p>
            <a:pPr marL="342900" indent="-342900" defTabSz="457200" eaLnBrk="1" hangingPunct="1">
              <a:lnSpc>
                <a:spcPct val="90000"/>
              </a:lnSpc>
              <a:spcBef>
                <a:spcPct val="20000"/>
              </a:spcBef>
              <a:spcAft>
                <a:spcPts val="600"/>
              </a:spcAft>
              <a:buClr>
                <a:schemeClr val="tx1"/>
              </a:buClr>
              <a:buSzPct val="80000"/>
              <a:buFont typeface="Wingdings 3" panose="05040102010807070707" pitchFamily="18" charset="2"/>
              <a:buChar char=""/>
            </a:pPr>
            <a:r>
              <a:rPr lang="en-US" sz="1500">
                <a:solidFill>
                  <a:srgbClr val="FFFFFF"/>
                </a:solidFill>
                <a:latin typeface="+mn-lt"/>
                <a:cs typeface="+mn-cs"/>
              </a:rPr>
              <a:t>Identyfikacja pracowników z celami jakościowymi (misja, wizja, wartości) </a:t>
            </a:r>
          </a:p>
          <a:p>
            <a:pPr marL="342900" indent="-342900" defTabSz="457200" eaLnBrk="1" hangingPunct="1">
              <a:lnSpc>
                <a:spcPct val="90000"/>
              </a:lnSpc>
              <a:spcBef>
                <a:spcPct val="20000"/>
              </a:spcBef>
              <a:spcAft>
                <a:spcPts val="600"/>
              </a:spcAft>
              <a:buClr>
                <a:schemeClr val="tx1"/>
              </a:buClr>
              <a:buSzPct val="80000"/>
              <a:buFont typeface="Wingdings 3" panose="05040102010807070707" pitchFamily="18" charset="2"/>
              <a:buChar char=""/>
            </a:pPr>
            <a:r>
              <a:rPr lang="en-US" sz="1500">
                <a:solidFill>
                  <a:srgbClr val="FFFFFF"/>
                </a:solidFill>
                <a:latin typeface="+mn-lt"/>
                <a:cs typeface="+mn-cs"/>
              </a:rPr>
              <a:t>Motywowanie do osiągania celów jakości</a:t>
            </a:r>
          </a:p>
          <a:p>
            <a:pPr marL="342900" indent="-342900" defTabSz="457200" eaLnBrk="1" hangingPunct="1">
              <a:lnSpc>
                <a:spcPct val="90000"/>
              </a:lnSpc>
              <a:spcBef>
                <a:spcPct val="20000"/>
              </a:spcBef>
              <a:spcAft>
                <a:spcPts val="600"/>
              </a:spcAft>
              <a:buClr>
                <a:schemeClr val="tx1"/>
              </a:buClr>
              <a:buSzPct val="80000"/>
              <a:buFont typeface="Wingdings 3" panose="05040102010807070707" pitchFamily="18" charset="2"/>
              <a:buChar char=""/>
            </a:pPr>
            <a:r>
              <a:rPr lang="en-US" sz="1500">
                <a:solidFill>
                  <a:srgbClr val="FFFFFF"/>
                </a:solidFill>
                <a:latin typeface="+mn-lt"/>
                <a:cs typeface="+mn-cs"/>
              </a:rPr>
              <a:t>Wdrożenie systemu monitoringu i kontroli </a:t>
            </a:r>
          </a:p>
          <a:p>
            <a:pPr marL="342900" indent="-342900" defTabSz="457200" eaLnBrk="1" hangingPunct="1">
              <a:lnSpc>
                <a:spcPct val="90000"/>
              </a:lnSpc>
              <a:spcBef>
                <a:spcPct val="20000"/>
              </a:spcBef>
              <a:spcAft>
                <a:spcPts val="600"/>
              </a:spcAft>
              <a:buClr>
                <a:schemeClr val="tx1"/>
              </a:buClr>
              <a:buSzPct val="80000"/>
              <a:buFont typeface="Wingdings 3" panose="05040102010807070707" pitchFamily="18" charset="2"/>
              <a:buChar char=""/>
            </a:pPr>
            <a:r>
              <a:rPr lang="en-US" sz="1500">
                <a:solidFill>
                  <a:srgbClr val="FFFFFF"/>
                </a:solidFill>
                <a:latin typeface="+mn-lt"/>
                <a:cs typeface="+mn-cs"/>
              </a:rPr>
              <a:t>Wdrożenie systemu audytów wewnętrznych</a:t>
            </a:r>
          </a:p>
          <a:p>
            <a:pPr marL="342900" indent="-342900" defTabSz="457200" eaLnBrk="1" hangingPunct="1">
              <a:lnSpc>
                <a:spcPct val="90000"/>
              </a:lnSpc>
              <a:spcBef>
                <a:spcPct val="20000"/>
              </a:spcBef>
              <a:spcAft>
                <a:spcPts val="600"/>
              </a:spcAft>
              <a:buClr>
                <a:schemeClr val="tx1"/>
              </a:buClr>
              <a:buSzPct val="80000"/>
              <a:buFont typeface="Wingdings 3" panose="05040102010807070707" pitchFamily="18" charset="2"/>
              <a:buChar char=""/>
            </a:pPr>
            <a:r>
              <a:rPr lang="en-US" sz="1500">
                <a:solidFill>
                  <a:srgbClr val="FFFFFF"/>
                </a:solidFill>
                <a:latin typeface="+mn-lt"/>
                <a:cs typeface="+mn-cs"/>
              </a:rPr>
              <a:t>Dokonywanie okresowych przeglądów systemu </a:t>
            </a:r>
            <a:endParaRPr lang="en-US" sz="1500" b="1">
              <a:solidFill>
                <a:srgbClr val="FFFFFF"/>
              </a:solidFill>
              <a:latin typeface="+mn-lt"/>
              <a:cs typeface="+mn-cs"/>
            </a:endParaRPr>
          </a:p>
        </p:txBody>
      </p:sp>
    </p:spTree>
    <p:extLst>
      <p:ext uri="{BB962C8B-B14F-4D97-AF65-F5344CB8AC3E}">
        <p14:creationId xmlns:p14="http://schemas.microsoft.com/office/powerpoint/2010/main" val="3534915081"/>
      </p:ext>
    </p:extLst>
  </p:cSld>
  <p:clrMapOvr>
    <a:masterClrMapping/>
  </p:clrMapOvr>
  <p:transition spd="slow" advClick="0"/>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4" name="Rectangle 73">
            <a:extLst>
              <a:ext uri="{FF2B5EF4-FFF2-40B4-BE49-F238E27FC236}">
                <a16:creationId xmlns:a16="http://schemas.microsoft.com/office/drawing/2014/main" id="{781BBDC9-2DC6-4959-AC3D-49A5DCB05D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4B74BB55-8517-4CFE-9389-81D0E6F81F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78992" cy="6858000"/>
          </a:xfrm>
          <a:prstGeom prst="rect">
            <a:avLst/>
          </a:prstGeom>
          <a:solidFill>
            <a:schemeClr val="accent1">
              <a:lumMod val="5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grpSp>
        <p:nvGrpSpPr>
          <p:cNvPr id="78" name="Group 77">
            <a:extLst>
              <a:ext uri="{FF2B5EF4-FFF2-40B4-BE49-F238E27FC236}">
                <a16:creationId xmlns:a16="http://schemas.microsoft.com/office/drawing/2014/main" id="{A3F7C935-E41E-4E8D-91DF-D3BAB9521DF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038" y="4435646"/>
            <a:ext cx="1064657" cy="1660354"/>
            <a:chOff x="10292292" y="2963333"/>
            <a:chExt cx="1896535" cy="2218267"/>
          </a:xfrm>
        </p:grpSpPr>
        <p:cxnSp>
          <p:nvCxnSpPr>
            <p:cNvPr id="79" name="Straight Connector 78">
              <a:extLst>
                <a:ext uri="{FF2B5EF4-FFF2-40B4-BE49-F238E27FC236}">
                  <a16:creationId xmlns:a16="http://schemas.microsoft.com/office/drawing/2014/main" id="{4FB64230-1B44-4C76-9885-0BBE5C736CC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80" name="Straight Connector 79">
              <a:extLst>
                <a:ext uri="{FF2B5EF4-FFF2-40B4-BE49-F238E27FC236}">
                  <a16:creationId xmlns:a16="http://schemas.microsoft.com/office/drawing/2014/main" id="{D3F7F181-4FFE-4F8E-A3D0-1A8ECDEFFB3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0292292" y="3190344"/>
              <a:ext cx="1896535" cy="1896533"/>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81" name="Straight Connector 80">
              <a:extLst>
                <a:ext uri="{FF2B5EF4-FFF2-40B4-BE49-F238E27FC236}">
                  <a16:creationId xmlns:a16="http://schemas.microsoft.com/office/drawing/2014/main" id="{2066495D-EC57-44E4-8DED-0DC2E07AA2F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82" name="Straight Connector 81">
              <a:extLst>
                <a:ext uri="{FF2B5EF4-FFF2-40B4-BE49-F238E27FC236}">
                  <a16:creationId xmlns:a16="http://schemas.microsoft.com/office/drawing/2014/main" id="{0E0DA2F2-D672-4417-8072-9ED4FA5CC59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83" name="Straight Connector 82">
              <a:extLst>
                <a:ext uri="{FF2B5EF4-FFF2-40B4-BE49-F238E27FC236}">
                  <a16:creationId xmlns:a16="http://schemas.microsoft.com/office/drawing/2014/main" id="{30E8BACB-AEC7-46A5-A3AD-4D1BBE8715B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grpSp>
      <p:sp>
        <p:nvSpPr>
          <p:cNvPr id="85" name="Rectangle 84">
            <a:extLst>
              <a:ext uri="{FF2B5EF4-FFF2-40B4-BE49-F238E27FC236}">
                <a16:creationId xmlns:a16="http://schemas.microsoft.com/office/drawing/2014/main" id="{08452CCF-4A27-488A-AAF4-424933CFC9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0659" y="0"/>
            <a:ext cx="3493008" cy="6858000"/>
          </a:xfrm>
          <a:prstGeom prst="rect">
            <a:avLst/>
          </a:prstGeom>
          <a:solidFill>
            <a:schemeClr val="accent1">
              <a:lumMod val="75000"/>
            </a:schemeClr>
          </a:solidFill>
          <a:ln>
            <a:noFill/>
          </a:ln>
          <a:effectLst/>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endParaRPr lang="en-US"/>
          </a:p>
        </p:txBody>
      </p:sp>
      <p:sp>
        <p:nvSpPr>
          <p:cNvPr id="12293" name="Rectangle 5">
            <a:extLst>
              <a:ext uri="{FF2B5EF4-FFF2-40B4-BE49-F238E27FC236}">
                <a16:creationId xmlns:a16="http://schemas.microsoft.com/office/drawing/2014/main" id="{36DAB7D8-F95F-4CBF-8438-078D21740F2B}"/>
              </a:ext>
            </a:extLst>
          </p:cNvPr>
          <p:cNvSpPr>
            <a:spLocks noGrp="1" noChangeArrowheads="1"/>
          </p:cNvSpPr>
          <p:nvPr>
            <p:ph type="title"/>
          </p:nvPr>
        </p:nvSpPr>
        <p:spPr>
          <a:xfrm>
            <a:off x="1376189" y="685800"/>
            <a:ext cx="2778952" cy="5308599"/>
          </a:xfrm>
        </p:spPr>
        <p:txBody>
          <a:bodyPr vert="horz" lIns="91440" tIns="45720" rIns="91440" bIns="45720" rtlCol="0" anchor="ctr">
            <a:normAutofit/>
          </a:bodyPr>
          <a:lstStyle/>
          <a:p>
            <a:r>
              <a:rPr lang="en-US" altLang="pl-PL" sz="2800">
                <a:solidFill>
                  <a:srgbClr val="FFFFFF"/>
                </a:solidFill>
              </a:rPr>
              <a:t>System zarządzania jakością</a:t>
            </a:r>
          </a:p>
        </p:txBody>
      </p:sp>
      <p:sp>
        <p:nvSpPr>
          <p:cNvPr id="3" name="Prostokąt 2">
            <a:extLst>
              <a:ext uri="{FF2B5EF4-FFF2-40B4-BE49-F238E27FC236}">
                <a16:creationId xmlns:a16="http://schemas.microsoft.com/office/drawing/2014/main" id="{2D5C9B06-CFBA-4364-AFD9-550D9066A87E}"/>
              </a:ext>
            </a:extLst>
          </p:cNvPr>
          <p:cNvSpPr/>
          <p:nvPr/>
        </p:nvSpPr>
        <p:spPr>
          <a:xfrm>
            <a:off x="4887414" y="685800"/>
            <a:ext cx="3565923" cy="5410200"/>
          </a:xfrm>
          <a:prstGeom prst="rect">
            <a:avLst/>
          </a:prstGeom>
        </p:spPr>
        <p:txBody>
          <a:bodyPr vert="horz" lIns="91440" tIns="45720" rIns="91440" bIns="45720" rtlCol="0" anchor="ctr">
            <a:normAutofit/>
          </a:bodyPr>
          <a:lstStyle/>
          <a:p>
            <a:pPr defTabSz="457200" eaLnBrk="1" hangingPunct="1">
              <a:lnSpc>
                <a:spcPct val="90000"/>
              </a:lnSpc>
              <a:spcBef>
                <a:spcPct val="20000"/>
              </a:spcBef>
              <a:spcAft>
                <a:spcPts val="600"/>
              </a:spcAft>
              <a:buClr>
                <a:schemeClr val="tx1"/>
              </a:buClr>
              <a:buSzPct val="80000"/>
              <a:buFont typeface="Wingdings 3" panose="05040102010807070707" pitchFamily="18" charset="2"/>
              <a:buChar char=""/>
            </a:pPr>
            <a:r>
              <a:rPr lang="en-US" sz="1500" b="1">
                <a:solidFill>
                  <a:srgbClr val="FFFFFF"/>
                </a:solidFill>
                <a:latin typeface="+mn-lt"/>
                <a:cs typeface="+mn-cs"/>
              </a:rPr>
              <a:t>Korzyści</a:t>
            </a:r>
          </a:p>
          <a:p>
            <a:pPr marL="342900" indent="-342900" defTabSz="457200" eaLnBrk="1" hangingPunct="1">
              <a:lnSpc>
                <a:spcPct val="90000"/>
              </a:lnSpc>
              <a:spcBef>
                <a:spcPct val="20000"/>
              </a:spcBef>
              <a:spcAft>
                <a:spcPts val="600"/>
              </a:spcAft>
              <a:buClr>
                <a:schemeClr val="tx1"/>
              </a:buClr>
              <a:buSzPct val="80000"/>
              <a:buFont typeface="Wingdings 3" panose="05040102010807070707" pitchFamily="18" charset="2"/>
              <a:buChar char=""/>
            </a:pPr>
            <a:r>
              <a:rPr lang="en-US" sz="1500">
                <a:solidFill>
                  <a:srgbClr val="FFFFFF"/>
                </a:solidFill>
                <a:latin typeface="+mn-lt"/>
                <a:cs typeface="+mn-cs"/>
              </a:rPr>
              <a:t>łatwiejsze wzajemne kontakty kooperacyjne i handlowe, przez co przyczyniają się do likwidacji barier technicznych, celnych, finansowych; </a:t>
            </a:r>
          </a:p>
          <a:p>
            <a:pPr marL="342900" indent="-342900" defTabSz="457200" eaLnBrk="1" hangingPunct="1">
              <a:lnSpc>
                <a:spcPct val="90000"/>
              </a:lnSpc>
              <a:spcBef>
                <a:spcPct val="20000"/>
              </a:spcBef>
              <a:spcAft>
                <a:spcPts val="600"/>
              </a:spcAft>
              <a:buClr>
                <a:schemeClr val="tx1"/>
              </a:buClr>
              <a:buSzPct val="80000"/>
              <a:buFont typeface="Wingdings 3" panose="05040102010807070707" pitchFamily="18" charset="2"/>
              <a:buChar char=""/>
            </a:pPr>
            <a:r>
              <a:rPr lang="en-US" sz="1500">
                <a:solidFill>
                  <a:srgbClr val="FFFFFF"/>
                </a:solidFill>
                <a:latin typeface="+mn-lt"/>
                <a:cs typeface="+mn-cs"/>
              </a:rPr>
              <a:t>stałe doskonalenie jakości wyrobów i usług przez stosowanie uznanych reguł technicznych; </a:t>
            </a:r>
          </a:p>
          <a:p>
            <a:pPr marL="342900" indent="-342900" defTabSz="457200" eaLnBrk="1" hangingPunct="1">
              <a:lnSpc>
                <a:spcPct val="90000"/>
              </a:lnSpc>
              <a:spcBef>
                <a:spcPct val="20000"/>
              </a:spcBef>
              <a:spcAft>
                <a:spcPts val="600"/>
              </a:spcAft>
              <a:buClr>
                <a:schemeClr val="tx1"/>
              </a:buClr>
              <a:buSzPct val="80000"/>
              <a:buFont typeface="Wingdings 3" panose="05040102010807070707" pitchFamily="18" charset="2"/>
              <a:buChar char=""/>
            </a:pPr>
            <a:r>
              <a:rPr lang="en-US" sz="1500">
                <a:solidFill>
                  <a:srgbClr val="FFFFFF"/>
                </a:solidFill>
                <a:latin typeface="+mn-lt"/>
                <a:cs typeface="+mn-cs"/>
              </a:rPr>
              <a:t>zagwarantowanie bezpieczeństwa personelu, środowiska, infrastruktury, przez stosowanie sprawdzonych rozwiązań; </a:t>
            </a:r>
          </a:p>
          <a:p>
            <a:pPr marL="342900" indent="-342900" defTabSz="457200" eaLnBrk="1" hangingPunct="1">
              <a:lnSpc>
                <a:spcPct val="90000"/>
              </a:lnSpc>
              <a:spcBef>
                <a:spcPct val="20000"/>
              </a:spcBef>
              <a:spcAft>
                <a:spcPts val="600"/>
              </a:spcAft>
              <a:buClr>
                <a:schemeClr val="tx1"/>
              </a:buClr>
              <a:buSzPct val="80000"/>
              <a:buFont typeface="Wingdings 3" panose="05040102010807070707" pitchFamily="18" charset="2"/>
              <a:buChar char=""/>
            </a:pPr>
            <a:r>
              <a:rPr lang="en-US" sz="1500">
                <a:solidFill>
                  <a:srgbClr val="FFFFFF"/>
                </a:solidFill>
                <a:latin typeface="+mn-lt"/>
                <a:cs typeface="+mn-cs"/>
              </a:rPr>
              <a:t>szybki i bezpośredni transfer wiedzy do osób i organizacji  </a:t>
            </a:r>
          </a:p>
          <a:p>
            <a:pPr marL="342900" indent="-342900" defTabSz="457200" eaLnBrk="1" hangingPunct="1">
              <a:lnSpc>
                <a:spcPct val="90000"/>
              </a:lnSpc>
              <a:spcBef>
                <a:spcPct val="20000"/>
              </a:spcBef>
              <a:spcAft>
                <a:spcPts val="600"/>
              </a:spcAft>
              <a:buClr>
                <a:schemeClr val="tx1"/>
              </a:buClr>
              <a:buSzPct val="80000"/>
              <a:buFont typeface="Wingdings 3" panose="05040102010807070707" pitchFamily="18" charset="2"/>
              <a:buChar char=""/>
            </a:pPr>
            <a:r>
              <a:rPr lang="en-US" sz="1500">
                <a:solidFill>
                  <a:srgbClr val="FFFFFF"/>
                </a:solidFill>
                <a:latin typeface="+mn-lt"/>
                <a:cs typeface="+mn-cs"/>
              </a:rPr>
              <a:t>polepszenie kultury organizacyjnej i technicznej procesów wytwórczych (wewnętrznych i zewnętrznych)</a:t>
            </a:r>
            <a:endParaRPr lang="en-US" sz="1500" b="1">
              <a:solidFill>
                <a:srgbClr val="FFFFFF"/>
              </a:solidFill>
              <a:latin typeface="+mn-lt"/>
              <a:cs typeface="+mn-cs"/>
            </a:endParaRPr>
          </a:p>
        </p:txBody>
      </p:sp>
    </p:spTree>
    <p:extLst>
      <p:ext uri="{BB962C8B-B14F-4D97-AF65-F5344CB8AC3E}">
        <p14:creationId xmlns:p14="http://schemas.microsoft.com/office/powerpoint/2010/main" val="1540864957"/>
      </p:ext>
    </p:extLst>
  </p:cSld>
  <p:clrMapOvr>
    <a:masterClrMapping/>
  </p:clrMapOvr>
  <p:transition spd="slow" advClick="0"/>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4" name="Rectangle 73">
            <a:extLst>
              <a:ext uri="{FF2B5EF4-FFF2-40B4-BE49-F238E27FC236}">
                <a16:creationId xmlns:a16="http://schemas.microsoft.com/office/drawing/2014/main" id="{781BBDC9-2DC6-4959-AC3D-49A5DCB05D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ole tekstowe 2">
            <a:extLst>
              <a:ext uri="{FF2B5EF4-FFF2-40B4-BE49-F238E27FC236}">
                <a16:creationId xmlns:a16="http://schemas.microsoft.com/office/drawing/2014/main" id="{72409579-A7B2-4267-BF9D-4C65028E5BC5}"/>
              </a:ext>
            </a:extLst>
          </p:cNvPr>
          <p:cNvSpPr txBox="1"/>
          <p:nvPr/>
        </p:nvSpPr>
        <p:spPr>
          <a:xfrm>
            <a:off x="513159" y="685800"/>
            <a:ext cx="3565922" cy="5410200"/>
          </a:xfrm>
          <a:prstGeom prst="rect">
            <a:avLst/>
          </a:prstGeom>
        </p:spPr>
        <p:txBody>
          <a:bodyPr vert="horz" lIns="91440" tIns="45720" rIns="91440" bIns="45720" rtlCol="0" anchor="ctr">
            <a:normAutofit/>
          </a:bodyPr>
          <a:lstStyle/>
          <a:p>
            <a:pPr defTabSz="457200" eaLnBrk="1" hangingPunct="1">
              <a:spcBef>
                <a:spcPct val="20000"/>
              </a:spcBef>
              <a:spcAft>
                <a:spcPts val="600"/>
              </a:spcAft>
              <a:buClr>
                <a:schemeClr val="tx1"/>
              </a:buClr>
              <a:buSzPct val="80000"/>
              <a:buFont typeface="Wingdings 3" panose="05040102010807070707" pitchFamily="18" charset="2"/>
              <a:buChar char=""/>
            </a:pPr>
            <a:r>
              <a:rPr lang="en-US" sz="1600" b="1">
                <a:latin typeface="+mn-lt"/>
                <a:cs typeface="+mn-cs"/>
              </a:rPr>
              <a:t>Stosowania znormalizowanych systemów zarządzania wpływa pośrednio i bezpośrednio na:</a:t>
            </a:r>
          </a:p>
          <a:p>
            <a:pPr marL="342900" indent="-342900" defTabSz="457200" eaLnBrk="1" hangingPunct="1">
              <a:spcBef>
                <a:spcPct val="20000"/>
              </a:spcBef>
              <a:spcAft>
                <a:spcPts val="600"/>
              </a:spcAft>
              <a:buClr>
                <a:schemeClr val="tx1"/>
              </a:buClr>
              <a:buSzPct val="80000"/>
              <a:buFont typeface="Wingdings 3" panose="05040102010807070707" pitchFamily="18" charset="2"/>
              <a:buChar char=""/>
            </a:pPr>
            <a:r>
              <a:rPr lang="en-US" sz="1600" b="1">
                <a:latin typeface="+mn-lt"/>
                <a:cs typeface="+mn-cs"/>
              </a:rPr>
              <a:t>Jakość wyrobów i usług</a:t>
            </a:r>
          </a:p>
          <a:p>
            <a:pPr marL="342900" indent="-342900" defTabSz="457200" eaLnBrk="1" hangingPunct="1">
              <a:spcBef>
                <a:spcPct val="20000"/>
              </a:spcBef>
              <a:spcAft>
                <a:spcPts val="600"/>
              </a:spcAft>
              <a:buClr>
                <a:schemeClr val="tx1"/>
              </a:buClr>
              <a:buSzPct val="80000"/>
              <a:buFont typeface="Wingdings 3" panose="05040102010807070707" pitchFamily="18" charset="2"/>
              <a:buChar char=""/>
            </a:pPr>
            <a:r>
              <a:rPr lang="en-US" sz="1600" b="1">
                <a:latin typeface="+mn-lt"/>
                <a:cs typeface="+mn-cs"/>
              </a:rPr>
              <a:t>Jakość otaczającego środowiska </a:t>
            </a:r>
          </a:p>
          <a:p>
            <a:pPr marL="342900" indent="-342900" defTabSz="457200" eaLnBrk="1" hangingPunct="1">
              <a:spcBef>
                <a:spcPct val="20000"/>
              </a:spcBef>
              <a:spcAft>
                <a:spcPts val="600"/>
              </a:spcAft>
              <a:buClr>
                <a:schemeClr val="tx1"/>
              </a:buClr>
              <a:buSzPct val="80000"/>
              <a:buFont typeface="Wingdings 3" panose="05040102010807070707" pitchFamily="18" charset="2"/>
              <a:buChar char=""/>
            </a:pPr>
            <a:r>
              <a:rPr lang="en-US" sz="1600" b="1">
                <a:latin typeface="+mn-lt"/>
                <a:cs typeface="+mn-cs"/>
              </a:rPr>
              <a:t>Jakość środowiska pracy </a:t>
            </a:r>
          </a:p>
          <a:p>
            <a:pPr marL="342900" indent="-342900" defTabSz="457200" eaLnBrk="1" hangingPunct="1">
              <a:spcBef>
                <a:spcPct val="20000"/>
              </a:spcBef>
              <a:spcAft>
                <a:spcPts val="600"/>
              </a:spcAft>
              <a:buClr>
                <a:schemeClr val="tx1"/>
              </a:buClr>
              <a:buSzPct val="80000"/>
              <a:buFont typeface="Wingdings 3" panose="05040102010807070707" pitchFamily="18" charset="2"/>
              <a:buChar char=""/>
            </a:pPr>
            <a:r>
              <a:rPr lang="en-US" sz="1600" b="1">
                <a:latin typeface="+mn-lt"/>
                <a:cs typeface="+mn-cs"/>
              </a:rPr>
              <a:t>Bezpieczeństwo informacji</a:t>
            </a:r>
          </a:p>
          <a:p>
            <a:pPr marL="342900" indent="-342900" defTabSz="457200" eaLnBrk="1" hangingPunct="1">
              <a:spcBef>
                <a:spcPct val="20000"/>
              </a:spcBef>
              <a:spcAft>
                <a:spcPts val="600"/>
              </a:spcAft>
              <a:buClr>
                <a:schemeClr val="tx1"/>
              </a:buClr>
              <a:buSzPct val="80000"/>
              <a:buFont typeface="Wingdings 3" panose="05040102010807070707" pitchFamily="18" charset="2"/>
              <a:buChar char=""/>
            </a:pPr>
            <a:r>
              <a:rPr lang="en-US" sz="1600" b="1">
                <a:latin typeface="+mn-lt"/>
                <a:cs typeface="+mn-cs"/>
              </a:rPr>
              <a:t>…</a:t>
            </a:r>
          </a:p>
        </p:txBody>
      </p:sp>
      <p:sp>
        <p:nvSpPr>
          <p:cNvPr id="76" name="Rectangle 75">
            <a:extLst>
              <a:ext uri="{FF2B5EF4-FFF2-40B4-BE49-F238E27FC236}">
                <a16:creationId xmlns:a16="http://schemas.microsoft.com/office/drawing/2014/main" id="{08452CCF-4A27-488A-AAF4-424933CFC9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1999" y="0"/>
            <a:ext cx="3493009" cy="6858000"/>
          </a:xfrm>
          <a:prstGeom prst="rect">
            <a:avLst/>
          </a:prstGeom>
          <a:solidFill>
            <a:schemeClr val="bg2">
              <a:lumMod val="75000"/>
            </a:schemeClr>
          </a:solidFill>
          <a:ln>
            <a:noFill/>
          </a:ln>
          <a:effectLst/>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endParaRPr lang="en-US"/>
          </a:p>
        </p:txBody>
      </p:sp>
      <p:sp>
        <p:nvSpPr>
          <p:cNvPr id="12293" name="Rectangle 5">
            <a:extLst>
              <a:ext uri="{FF2B5EF4-FFF2-40B4-BE49-F238E27FC236}">
                <a16:creationId xmlns:a16="http://schemas.microsoft.com/office/drawing/2014/main" id="{36DAB7D8-F95F-4CBF-8438-078D21740F2B}"/>
              </a:ext>
            </a:extLst>
          </p:cNvPr>
          <p:cNvSpPr>
            <a:spLocks noGrp="1" noChangeArrowheads="1"/>
          </p:cNvSpPr>
          <p:nvPr>
            <p:ph type="title"/>
          </p:nvPr>
        </p:nvSpPr>
        <p:spPr>
          <a:xfrm>
            <a:off x="4996542" y="685800"/>
            <a:ext cx="2694215" cy="5308599"/>
          </a:xfrm>
        </p:spPr>
        <p:txBody>
          <a:bodyPr vert="horz" lIns="91440" tIns="45720" rIns="91440" bIns="45720" rtlCol="0" anchor="ctr">
            <a:normAutofit/>
          </a:bodyPr>
          <a:lstStyle/>
          <a:p>
            <a:r>
              <a:rPr lang="en-US" altLang="pl-PL" sz="2000"/>
              <a:t>Teoretyczne podstawy zintegrowanego systemu zarządzania</a:t>
            </a:r>
          </a:p>
        </p:txBody>
      </p:sp>
      <p:sp>
        <p:nvSpPr>
          <p:cNvPr id="78" name="Rectangle 77">
            <a:extLst>
              <a:ext uri="{FF2B5EF4-FFF2-40B4-BE49-F238E27FC236}">
                <a16:creationId xmlns:a16="http://schemas.microsoft.com/office/drawing/2014/main" id="{4B74BB55-8517-4CFE-9389-81D0E6F81F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65008" y="0"/>
            <a:ext cx="1078992" cy="6858000"/>
          </a:xfrm>
          <a:prstGeom prst="rect">
            <a:avLst/>
          </a:prstGeom>
          <a:solidFill>
            <a:schemeClr val="bg2">
              <a:lumMod val="50000"/>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grpSp>
        <p:nvGrpSpPr>
          <p:cNvPr id="80" name="Group 79">
            <a:extLst>
              <a:ext uri="{FF2B5EF4-FFF2-40B4-BE49-F238E27FC236}">
                <a16:creationId xmlns:a16="http://schemas.microsoft.com/office/drawing/2014/main" id="{543190CD-45FC-4DE0-B596-17D4DE53E97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76966" y="3770390"/>
            <a:ext cx="1064655" cy="1660354"/>
            <a:chOff x="10292292" y="2963333"/>
            <a:chExt cx="1896535" cy="2218267"/>
          </a:xfrm>
        </p:grpSpPr>
        <p:cxnSp>
          <p:nvCxnSpPr>
            <p:cNvPr id="81" name="Straight Connector 80">
              <a:extLst>
                <a:ext uri="{FF2B5EF4-FFF2-40B4-BE49-F238E27FC236}">
                  <a16:creationId xmlns:a16="http://schemas.microsoft.com/office/drawing/2014/main" id="{3BD4334C-2554-4361-8CFF-394E624CF4A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rgbClr val="FFFFFF">
                  <a:alpha val="70000"/>
                </a:srgbClr>
              </a:solidFill>
            </a:ln>
          </p:spPr>
          <p:style>
            <a:lnRef idx="2">
              <a:schemeClr val="accent1"/>
            </a:lnRef>
            <a:fillRef idx="0">
              <a:schemeClr val="accent1"/>
            </a:fillRef>
            <a:effectRef idx="1">
              <a:schemeClr val="accent1"/>
            </a:effectRef>
            <a:fontRef idx="minor">
              <a:schemeClr val="tx1"/>
            </a:fontRef>
          </p:style>
        </p:cxnSp>
        <p:cxnSp>
          <p:nvCxnSpPr>
            <p:cNvPr id="82" name="Straight Connector 81">
              <a:extLst>
                <a:ext uri="{FF2B5EF4-FFF2-40B4-BE49-F238E27FC236}">
                  <a16:creationId xmlns:a16="http://schemas.microsoft.com/office/drawing/2014/main" id="{9FC3CBA7-AF68-4075-BAC7-623C34B4F4F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0292292" y="3190344"/>
              <a:ext cx="1896535" cy="1896533"/>
            </a:xfrm>
            <a:prstGeom prst="line">
              <a:avLst/>
            </a:prstGeom>
            <a:ln w="9525">
              <a:solidFill>
                <a:srgbClr val="FFFFFF">
                  <a:alpha val="70000"/>
                </a:srgbClr>
              </a:solidFill>
            </a:ln>
          </p:spPr>
          <p:style>
            <a:lnRef idx="2">
              <a:schemeClr val="accent1"/>
            </a:lnRef>
            <a:fillRef idx="0">
              <a:schemeClr val="accent1"/>
            </a:fillRef>
            <a:effectRef idx="1">
              <a:schemeClr val="accent1"/>
            </a:effectRef>
            <a:fontRef idx="minor">
              <a:schemeClr val="tx1"/>
            </a:fontRef>
          </p:style>
        </p:cxnSp>
        <p:cxnSp>
          <p:nvCxnSpPr>
            <p:cNvPr id="83" name="Straight Connector 82">
              <a:extLst>
                <a:ext uri="{FF2B5EF4-FFF2-40B4-BE49-F238E27FC236}">
                  <a16:creationId xmlns:a16="http://schemas.microsoft.com/office/drawing/2014/main" id="{CA6C7307-1C78-4C8A-BF3D-FA420F177AE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rgbClr val="FFFFFF">
                  <a:alpha val="70000"/>
                </a:srgbClr>
              </a:solidFill>
            </a:ln>
          </p:spPr>
          <p:style>
            <a:lnRef idx="2">
              <a:schemeClr val="accent1"/>
            </a:lnRef>
            <a:fillRef idx="0">
              <a:schemeClr val="accent1"/>
            </a:fillRef>
            <a:effectRef idx="1">
              <a:schemeClr val="accent1"/>
            </a:effectRef>
            <a:fontRef idx="minor">
              <a:schemeClr val="tx1"/>
            </a:fontRef>
          </p:style>
        </p:cxnSp>
        <p:cxnSp>
          <p:nvCxnSpPr>
            <p:cNvPr id="84" name="Straight Connector 83">
              <a:extLst>
                <a:ext uri="{FF2B5EF4-FFF2-40B4-BE49-F238E27FC236}">
                  <a16:creationId xmlns:a16="http://schemas.microsoft.com/office/drawing/2014/main" id="{44CD1F94-6C7C-4E8F-9336-E312E9F5C74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rgbClr val="FFFFFF">
                  <a:alpha val="70000"/>
                </a:srgbClr>
              </a:solidFill>
            </a:ln>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A5B11C2A-D791-46E1-B954-1184FB0802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rgbClr val="FFFFFF">
                  <a:alpha val="70000"/>
                </a:srgbClr>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371100443"/>
      </p:ext>
    </p:extLst>
  </p:cSld>
  <p:clrMapOvr>
    <a:masterClrMapping/>
  </p:clrMapOvr>
  <p:transition spd="slow" advClick="0"/>
</p:sld>
</file>

<file path=ppt/slides/slide30.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cxnSp>
        <p:nvCxnSpPr>
          <p:cNvPr id="12306" name="Straight Connector 137">
            <a:extLst>
              <a:ext uri="{FF2B5EF4-FFF2-40B4-BE49-F238E27FC236}">
                <a16:creationId xmlns:a16="http://schemas.microsoft.com/office/drawing/2014/main" id="{8FD48FB1-66D8-4676-B0AA-C139A1DB78D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171009" y="8467"/>
            <a:ext cx="28575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307" name="Straight Connector 139">
            <a:extLst>
              <a:ext uri="{FF2B5EF4-FFF2-40B4-BE49-F238E27FC236}">
                <a16:creationId xmlns:a16="http://schemas.microsoft.com/office/drawing/2014/main" id="{F033F5AE-6728-4F19-8DED-658E674B31B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4581127" y="91545"/>
            <a:ext cx="4560491"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308" name="Straight Connector 141">
            <a:extLst>
              <a:ext uri="{FF2B5EF4-FFF2-40B4-BE49-F238E27FC236}">
                <a16:creationId xmlns:a16="http://schemas.microsoft.com/office/drawing/2014/main" id="{82C7D74A-18BA-4709-A808-44E8815C443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426868" y="228600"/>
            <a:ext cx="371475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309" name="Straight Connector 143">
            <a:extLst>
              <a:ext uri="{FF2B5EF4-FFF2-40B4-BE49-F238E27FC236}">
                <a16:creationId xmlns:a16="http://schemas.microsoft.com/office/drawing/2014/main" id="{B5164A3F-1561-4039-8185-AB0EEB713EA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501877" y="32278"/>
            <a:ext cx="3639742"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310" name="Straight Connector 145">
            <a:extLst>
              <a:ext uri="{FF2B5EF4-FFF2-40B4-BE49-F238E27FC236}">
                <a16:creationId xmlns:a16="http://schemas.microsoft.com/office/drawing/2014/main" id="{2A35DB53-42BE-460E-9CA1-1294C98463C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884069" y="609601"/>
            <a:ext cx="325754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useBgFill="1">
        <p:nvSpPr>
          <p:cNvPr id="12311" name="Rectangle 147">
            <a:extLst>
              <a:ext uri="{FF2B5EF4-FFF2-40B4-BE49-F238E27FC236}">
                <a16:creationId xmlns:a16="http://schemas.microsoft.com/office/drawing/2014/main" id="{58A973E8-C2D4-4C81-8ADE-C5C021A615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93" name="Rectangle 5">
            <a:extLst>
              <a:ext uri="{FF2B5EF4-FFF2-40B4-BE49-F238E27FC236}">
                <a16:creationId xmlns:a16="http://schemas.microsoft.com/office/drawing/2014/main" id="{36DAB7D8-F95F-4CBF-8438-078D21740F2B}"/>
              </a:ext>
            </a:extLst>
          </p:cNvPr>
          <p:cNvSpPr>
            <a:spLocks noGrp="1" noChangeArrowheads="1"/>
          </p:cNvSpPr>
          <p:nvPr>
            <p:ph type="title"/>
          </p:nvPr>
        </p:nvSpPr>
        <p:spPr>
          <a:xfrm>
            <a:off x="499230" y="4473679"/>
            <a:ext cx="7164419" cy="1233251"/>
          </a:xfrm>
        </p:spPr>
        <p:txBody>
          <a:bodyPr vert="horz" lIns="91440" tIns="45720" rIns="91440" bIns="45720" rtlCol="0" anchor="b">
            <a:normAutofit/>
          </a:bodyPr>
          <a:lstStyle/>
          <a:p>
            <a:pPr>
              <a:lnSpc>
                <a:spcPct val="90000"/>
              </a:lnSpc>
            </a:pPr>
            <a:r>
              <a:rPr lang="en-US" altLang="pl-PL" sz="4100"/>
              <a:t>System zarządzania jakością</a:t>
            </a:r>
          </a:p>
        </p:txBody>
      </p:sp>
      <p:grpSp>
        <p:nvGrpSpPr>
          <p:cNvPr id="12312" name="Group 149">
            <a:extLst>
              <a:ext uri="{FF2B5EF4-FFF2-40B4-BE49-F238E27FC236}">
                <a16:creationId xmlns:a16="http://schemas.microsoft.com/office/drawing/2014/main" id="{A08E251A-5371-4E82-A0F3-2CA0C15AB0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905229" y="2963333"/>
            <a:ext cx="2236395" cy="3208867"/>
            <a:chOff x="9206969" y="2963333"/>
            <a:chExt cx="2981858" cy="3208867"/>
          </a:xfrm>
        </p:grpSpPr>
        <p:cxnSp>
          <p:nvCxnSpPr>
            <p:cNvPr id="151" name="Straight Connector 150">
              <a:extLst>
                <a:ext uri="{FF2B5EF4-FFF2-40B4-BE49-F238E27FC236}">
                  <a16:creationId xmlns:a16="http://schemas.microsoft.com/office/drawing/2014/main" id="{D31AC21F-237B-4CA8-BC96-29F3607FABE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2" name="Straight Connector 151">
              <a:extLst>
                <a:ext uri="{FF2B5EF4-FFF2-40B4-BE49-F238E27FC236}">
                  <a16:creationId xmlns:a16="http://schemas.microsoft.com/office/drawing/2014/main" id="{9959094C-A1B3-4AD4-9AAE-0FCDDD79842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3" name="Straight Connector 152">
              <a:extLst>
                <a:ext uri="{FF2B5EF4-FFF2-40B4-BE49-F238E27FC236}">
                  <a16:creationId xmlns:a16="http://schemas.microsoft.com/office/drawing/2014/main" id="{D5EC0EFA-8A7F-4299-A623-3EE741461BA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4" name="Straight Connector 153">
              <a:extLst>
                <a:ext uri="{FF2B5EF4-FFF2-40B4-BE49-F238E27FC236}">
                  <a16:creationId xmlns:a16="http://schemas.microsoft.com/office/drawing/2014/main" id="{965D7216-F9AF-42BE-99AD-1904DEF69CB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5" name="Straight Connector 154">
              <a:extLst>
                <a:ext uri="{FF2B5EF4-FFF2-40B4-BE49-F238E27FC236}">
                  <a16:creationId xmlns:a16="http://schemas.microsoft.com/office/drawing/2014/main" id="{CDE3349B-AD7F-48C8-9300-D81D694367B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157" name="Snip Diagonal Corner Rectangle 12">
            <a:extLst>
              <a:ext uri="{FF2B5EF4-FFF2-40B4-BE49-F238E27FC236}">
                <a16:creationId xmlns:a16="http://schemas.microsoft.com/office/drawing/2014/main" id="{E05CABE9-5E7C-4773-BFCD-24B199FA1A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4188" y="690851"/>
            <a:ext cx="7211752" cy="3607302"/>
          </a:xfrm>
          <a:prstGeom prst="snip2DiagRect">
            <a:avLst>
              <a:gd name="adj1" fmla="val 12305"/>
              <a:gd name="adj2" fmla="val 0"/>
            </a:avLst>
          </a:prstGeom>
          <a:solidFill>
            <a:schemeClr val="tx1"/>
          </a:solidFill>
          <a:ln>
            <a:solidFill>
              <a:srgbClr val="FFFFFF">
                <a:alpha val="40000"/>
              </a:srgbClr>
            </a:solid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Obraz 1">
            <a:extLst>
              <a:ext uri="{FF2B5EF4-FFF2-40B4-BE49-F238E27FC236}">
                <a16:creationId xmlns:a16="http://schemas.microsoft.com/office/drawing/2014/main" id="{0390BA51-9D78-4EC3-B52C-34D2A7E77450}"/>
              </a:ext>
            </a:extLst>
          </p:cNvPr>
          <p:cNvPicPr>
            <a:picLocks noChangeAspect="1"/>
          </p:cNvPicPr>
          <p:nvPr/>
        </p:nvPicPr>
        <p:blipFill rotWithShape="1">
          <a:blip r:embed="rId3"/>
          <a:srcRect r="-2" b="10311"/>
          <a:stretch/>
        </p:blipFill>
        <p:spPr>
          <a:xfrm>
            <a:off x="626200" y="854087"/>
            <a:ext cx="6967728" cy="3280831"/>
          </a:xfrm>
          <a:custGeom>
            <a:avLst/>
            <a:gdLst>
              <a:gd name="connsiteX0" fmla="*/ 402071 w 9290304"/>
              <a:gd name="connsiteY0" fmla="*/ 0 h 3280831"/>
              <a:gd name="connsiteX1" fmla="*/ 9290304 w 9290304"/>
              <a:gd name="connsiteY1" fmla="*/ 0 h 3280831"/>
              <a:gd name="connsiteX2" fmla="*/ 9290304 w 9290304"/>
              <a:gd name="connsiteY2" fmla="*/ 2876895 h 3280831"/>
              <a:gd name="connsiteX3" fmla="*/ 8886368 w 9290304"/>
              <a:gd name="connsiteY3" fmla="*/ 3280831 h 3280831"/>
              <a:gd name="connsiteX4" fmla="*/ 0 w 9290304"/>
              <a:gd name="connsiteY4" fmla="*/ 3280831 h 3280831"/>
              <a:gd name="connsiteX5" fmla="*/ 0 w 9290304"/>
              <a:gd name="connsiteY5" fmla="*/ 402071 h 3280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90304" h="3280831">
                <a:moveTo>
                  <a:pt x="402071" y="0"/>
                </a:moveTo>
                <a:lnTo>
                  <a:pt x="9290304" y="0"/>
                </a:lnTo>
                <a:lnTo>
                  <a:pt x="9290304" y="2876895"/>
                </a:lnTo>
                <a:lnTo>
                  <a:pt x="8886368" y="3280831"/>
                </a:lnTo>
                <a:lnTo>
                  <a:pt x="0" y="3280831"/>
                </a:lnTo>
                <a:lnTo>
                  <a:pt x="0" y="402071"/>
                </a:lnTo>
                <a:close/>
              </a:path>
            </a:pathLst>
          </a:custGeom>
        </p:spPr>
      </p:pic>
    </p:spTree>
    <p:extLst>
      <p:ext uri="{BB962C8B-B14F-4D97-AF65-F5344CB8AC3E}">
        <p14:creationId xmlns:p14="http://schemas.microsoft.com/office/powerpoint/2010/main" val="538185790"/>
      </p:ext>
    </p:extLst>
  </p:cSld>
  <p:clrMapOvr>
    <a:masterClrMapping/>
  </p:clrMapOvr>
  <p:transition spd="slow" advClick="0"/>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4" name="Rectangle 73">
            <a:extLst>
              <a:ext uri="{FF2B5EF4-FFF2-40B4-BE49-F238E27FC236}">
                <a16:creationId xmlns:a16="http://schemas.microsoft.com/office/drawing/2014/main" id="{781BBDC9-2DC6-4959-AC3D-49A5DCB05D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4B74BB55-8517-4CFE-9389-81D0E6F81F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78992" cy="6858000"/>
          </a:xfrm>
          <a:prstGeom prst="rect">
            <a:avLst/>
          </a:prstGeom>
          <a:solidFill>
            <a:schemeClr val="accent1">
              <a:lumMod val="5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grpSp>
        <p:nvGrpSpPr>
          <p:cNvPr id="78" name="Group 77">
            <a:extLst>
              <a:ext uri="{FF2B5EF4-FFF2-40B4-BE49-F238E27FC236}">
                <a16:creationId xmlns:a16="http://schemas.microsoft.com/office/drawing/2014/main" id="{A3F7C935-E41E-4E8D-91DF-D3BAB9521DF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038" y="4435646"/>
            <a:ext cx="1064657" cy="1660354"/>
            <a:chOff x="10292292" y="2963333"/>
            <a:chExt cx="1896535" cy="2218267"/>
          </a:xfrm>
        </p:grpSpPr>
        <p:cxnSp>
          <p:nvCxnSpPr>
            <p:cNvPr id="79" name="Straight Connector 78">
              <a:extLst>
                <a:ext uri="{FF2B5EF4-FFF2-40B4-BE49-F238E27FC236}">
                  <a16:creationId xmlns:a16="http://schemas.microsoft.com/office/drawing/2014/main" id="{4FB64230-1B44-4C76-9885-0BBE5C736CC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80" name="Straight Connector 79">
              <a:extLst>
                <a:ext uri="{FF2B5EF4-FFF2-40B4-BE49-F238E27FC236}">
                  <a16:creationId xmlns:a16="http://schemas.microsoft.com/office/drawing/2014/main" id="{D3F7F181-4FFE-4F8E-A3D0-1A8ECDEFFB3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0292292" y="3190344"/>
              <a:ext cx="1896535" cy="1896533"/>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81" name="Straight Connector 80">
              <a:extLst>
                <a:ext uri="{FF2B5EF4-FFF2-40B4-BE49-F238E27FC236}">
                  <a16:creationId xmlns:a16="http://schemas.microsoft.com/office/drawing/2014/main" id="{2066495D-EC57-44E4-8DED-0DC2E07AA2F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82" name="Straight Connector 81">
              <a:extLst>
                <a:ext uri="{FF2B5EF4-FFF2-40B4-BE49-F238E27FC236}">
                  <a16:creationId xmlns:a16="http://schemas.microsoft.com/office/drawing/2014/main" id="{0E0DA2F2-D672-4417-8072-9ED4FA5CC59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83" name="Straight Connector 82">
              <a:extLst>
                <a:ext uri="{FF2B5EF4-FFF2-40B4-BE49-F238E27FC236}">
                  <a16:creationId xmlns:a16="http://schemas.microsoft.com/office/drawing/2014/main" id="{30E8BACB-AEC7-46A5-A3AD-4D1BBE8715B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grpSp>
      <p:sp>
        <p:nvSpPr>
          <p:cNvPr id="85" name="Rectangle 84">
            <a:extLst>
              <a:ext uri="{FF2B5EF4-FFF2-40B4-BE49-F238E27FC236}">
                <a16:creationId xmlns:a16="http://schemas.microsoft.com/office/drawing/2014/main" id="{08452CCF-4A27-488A-AAF4-424933CFC9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0659" y="0"/>
            <a:ext cx="3493008" cy="6858000"/>
          </a:xfrm>
          <a:prstGeom prst="rect">
            <a:avLst/>
          </a:prstGeom>
          <a:solidFill>
            <a:schemeClr val="accent1">
              <a:lumMod val="75000"/>
            </a:schemeClr>
          </a:solidFill>
          <a:ln>
            <a:noFill/>
          </a:ln>
          <a:effectLst/>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endParaRPr lang="en-US"/>
          </a:p>
        </p:txBody>
      </p:sp>
      <p:sp>
        <p:nvSpPr>
          <p:cNvPr id="12293" name="Rectangle 5">
            <a:extLst>
              <a:ext uri="{FF2B5EF4-FFF2-40B4-BE49-F238E27FC236}">
                <a16:creationId xmlns:a16="http://schemas.microsoft.com/office/drawing/2014/main" id="{36DAB7D8-F95F-4CBF-8438-078D21740F2B}"/>
              </a:ext>
            </a:extLst>
          </p:cNvPr>
          <p:cNvSpPr>
            <a:spLocks noGrp="1" noChangeArrowheads="1"/>
          </p:cNvSpPr>
          <p:nvPr>
            <p:ph type="title"/>
          </p:nvPr>
        </p:nvSpPr>
        <p:spPr>
          <a:xfrm>
            <a:off x="1376189" y="685800"/>
            <a:ext cx="2778952" cy="5308599"/>
          </a:xfrm>
        </p:spPr>
        <p:txBody>
          <a:bodyPr vert="horz" lIns="91440" tIns="45720" rIns="91440" bIns="45720" rtlCol="0" anchor="ctr">
            <a:normAutofit/>
          </a:bodyPr>
          <a:lstStyle/>
          <a:p>
            <a:r>
              <a:rPr lang="en-US" altLang="pl-PL" sz="2800">
                <a:solidFill>
                  <a:srgbClr val="FFFFFF"/>
                </a:solidFill>
              </a:rPr>
              <a:t>System zarządzania jakością</a:t>
            </a:r>
          </a:p>
        </p:txBody>
      </p:sp>
      <p:sp>
        <p:nvSpPr>
          <p:cNvPr id="4" name="pole tekstowe 3">
            <a:extLst>
              <a:ext uri="{FF2B5EF4-FFF2-40B4-BE49-F238E27FC236}">
                <a16:creationId xmlns:a16="http://schemas.microsoft.com/office/drawing/2014/main" id="{05C3852C-E1BB-47F7-9FED-8FD015F50232}"/>
              </a:ext>
            </a:extLst>
          </p:cNvPr>
          <p:cNvSpPr txBox="1"/>
          <p:nvPr/>
        </p:nvSpPr>
        <p:spPr>
          <a:xfrm>
            <a:off x="4887414" y="685800"/>
            <a:ext cx="3565923" cy="5410200"/>
          </a:xfrm>
          <a:prstGeom prst="rect">
            <a:avLst/>
          </a:prstGeom>
        </p:spPr>
        <p:txBody>
          <a:bodyPr vert="horz" lIns="91440" tIns="45720" rIns="91440" bIns="45720" rtlCol="0" anchor="ctr">
            <a:normAutofit/>
          </a:bodyPr>
          <a:lstStyle/>
          <a:p>
            <a:pPr defTabSz="457200" eaLnBrk="1" hangingPunct="1">
              <a:spcBef>
                <a:spcPct val="20000"/>
              </a:spcBef>
              <a:spcAft>
                <a:spcPts val="600"/>
              </a:spcAft>
              <a:buClr>
                <a:schemeClr val="tx1"/>
              </a:buClr>
              <a:buSzPct val="80000"/>
              <a:buFont typeface="Wingdings 3" panose="05040102010807070707" pitchFamily="18" charset="2"/>
              <a:buChar char=""/>
            </a:pPr>
            <a:r>
              <a:rPr lang="en-US" sz="1600" b="1">
                <a:solidFill>
                  <a:srgbClr val="FFFFFF"/>
                </a:solidFill>
                <a:latin typeface="+mn-lt"/>
                <a:cs typeface="+mn-cs"/>
              </a:rPr>
              <a:t>Wybrane obszary normy ISO 9001</a:t>
            </a:r>
          </a:p>
          <a:p>
            <a:pPr defTabSz="457200" eaLnBrk="1" hangingPunct="1">
              <a:spcBef>
                <a:spcPct val="20000"/>
              </a:spcBef>
              <a:spcAft>
                <a:spcPts val="600"/>
              </a:spcAft>
              <a:buClr>
                <a:schemeClr val="tx1"/>
              </a:buClr>
              <a:buSzPct val="80000"/>
              <a:buFont typeface="Wingdings 3" panose="05040102010807070707" pitchFamily="18" charset="2"/>
              <a:buChar char=""/>
            </a:pPr>
            <a:endParaRPr lang="en-US" sz="1600">
              <a:solidFill>
                <a:srgbClr val="FFFFFF"/>
              </a:solidFill>
              <a:latin typeface="+mn-lt"/>
              <a:cs typeface="+mn-cs"/>
            </a:endParaRPr>
          </a:p>
          <a:p>
            <a:pPr defTabSz="457200" eaLnBrk="1" hangingPunct="1">
              <a:spcBef>
                <a:spcPct val="20000"/>
              </a:spcBef>
              <a:spcAft>
                <a:spcPts val="600"/>
              </a:spcAft>
              <a:buClr>
                <a:schemeClr val="tx1"/>
              </a:buClr>
              <a:buSzPct val="80000"/>
              <a:buFont typeface="Wingdings 3" panose="05040102010807070707" pitchFamily="18" charset="2"/>
              <a:buChar char=""/>
            </a:pPr>
            <a:r>
              <a:rPr lang="en-US" sz="1600" b="1">
                <a:solidFill>
                  <a:srgbClr val="FFFFFF"/>
                </a:solidFill>
                <a:latin typeface="+mn-lt"/>
                <a:cs typeface="+mn-cs"/>
              </a:rPr>
              <a:t>1) Promowanie podejścia opartego na ryzyku.</a:t>
            </a:r>
          </a:p>
          <a:p>
            <a:pPr defTabSz="457200" eaLnBrk="1" hangingPunct="1">
              <a:spcBef>
                <a:spcPct val="20000"/>
              </a:spcBef>
              <a:spcAft>
                <a:spcPts val="600"/>
              </a:spcAft>
              <a:buClr>
                <a:schemeClr val="tx1"/>
              </a:buClr>
              <a:buSzPct val="80000"/>
              <a:buFont typeface="Wingdings 3" panose="05040102010807070707" pitchFamily="18" charset="2"/>
              <a:buChar char=""/>
            </a:pPr>
            <a:r>
              <a:rPr lang="en-US" sz="1600">
                <a:solidFill>
                  <a:srgbClr val="FFFFFF"/>
                </a:solidFill>
                <a:latin typeface="+mn-lt"/>
                <a:cs typeface="+mn-cs"/>
              </a:rPr>
              <a:t>Proces planowania i podejmowania decyzji, realizacji procesów odbywa się na podstawie analizy ryzyka. Każde działanie związane z planowaniem, zarządzaniem oraz zmieniające się otoczenie zewnętrzne i wewnętrzne niesie ze sobą różne ryzyka i szanse. Świadomość występowania ryzyka daje możliwość podjęcia analizy i zastosowania działań minimalizujących wystąpienie danego ryzyka</a:t>
            </a:r>
          </a:p>
        </p:txBody>
      </p:sp>
    </p:spTree>
    <p:extLst>
      <p:ext uri="{BB962C8B-B14F-4D97-AF65-F5344CB8AC3E}">
        <p14:creationId xmlns:p14="http://schemas.microsoft.com/office/powerpoint/2010/main" val="1036155135"/>
      </p:ext>
    </p:extLst>
  </p:cSld>
  <p:clrMapOvr>
    <a:masterClrMapping/>
  </p:clrMapOvr>
  <p:transition spd="slow" advClick="0"/>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4" name="Rectangle 73">
            <a:extLst>
              <a:ext uri="{FF2B5EF4-FFF2-40B4-BE49-F238E27FC236}">
                <a16:creationId xmlns:a16="http://schemas.microsoft.com/office/drawing/2014/main" id="{781BBDC9-2DC6-4959-AC3D-49A5DCB05D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4B74BB55-8517-4CFE-9389-81D0E6F81F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78992" cy="6858000"/>
          </a:xfrm>
          <a:prstGeom prst="rect">
            <a:avLst/>
          </a:prstGeom>
          <a:solidFill>
            <a:schemeClr val="accent1">
              <a:lumMod val="5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grpSp>
        <p:nvGrpSpPr>
          <p:cNvPr id="78" name="Group 77">
            <a:extLst>
              <a:ext uri="{FF2B5EF4-FFF2-40B4-BE49-F238E27FC236}">
                <a16:creationId xmlns:a16="http://schemas.microsoft.com/office/drawing/2014/main" id="{A3F7C935-E41E-4E8D-91DF-D3BAB9521DF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038" y="4435646"/>
            <a:ext cx="1064657" cy="1660354"/>
            <a:chOff x="10292292" y="2963333"/>
            <a:chExt cx="1896535" cy="2218267"/>
          </a:xfrm>
        </p:grpSpPr>
        <p:cxnSp>
          <p:nvCxnSpPr>
            <p:cNvPr id="79" name="Straight Connector 78">
              <a:extLst>
                <a:ext uri="{FF2B5EF4-FFF2-40B4-BE49-F238E27FC236}">
                  <a16:creationId xmlns:a16="http://schemas.microsoft.com/office/drawing/2014/main" id="{4FB64230-1B44-4C76-9885-0BBE5C736CC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80" name="Straight Connector 79">
              <a:extLst>
                <a:ext uri="{FF2B5EF4-FFF2-40B4-BE49-F238E27FC236}">
                  <a16:creationId xmlns:a16="http://schemas.microsoft.com/office/drawing/2014/main" id="{D3F7F181-4FFE-4F8E-A3D0-1A8ECDEFFB3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0292292" y="3190344"/>
              <a:ext cx="1896535" cy="1896533"/>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81" name="Straight Connector 80">
              <a:extLst>
                <a:ext uri="{FF2B5EF4-FFF2-40B4-BE49-F238E27FC236}">
                  <a16:creationId xmlns:a16="http://schemas.microsoft.com/office/drawing/2014/main" id="{2066495D-EC57-44E4-8DED-0DC2E07AA2F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82" name="Straight Connector 81">
              <a:extLst>
                <a:ext uri="{FF2B5EF4-FFF2-40B4-BE49-F238E27FC236}">
                  <a16:creationId xmlns:a16="http://schemas.microsoft.com/office/drawing/2014/main" id="{0E0DA2F2-D672-4417-8072-9ED4FA5CC59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83" name="Straight Connector 82">
              <a:extLst>
                <a:ext uri="{FF2B5EF4-FFF2-40B4-BE49-F238E27FC236}">
                  <a16:creationId xmlns:a16="http://schemas.microsoft.com/office/drawing/2014/main" id="{30E8BACB-AEC7-46A5-A3AD-4D1BBE8715B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grpSp>
      <p:sp>
        <p:nvSpPr>
          <p:cNvPr id="85" name="Rectangle 84">
            <a:extLst>
              <a:ext uri="{FF2B5EF4-FFF2-40B4-BE49-F238E27FC236}">
                <a16:creationId xmlns:a16="http://schemas.microsoft.com/office/drawing/2014/main" id="{08452CCF-4A27-488A-AAF4-424933CFC9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0659" y="0"/>
            <a:ext cx="3493008" cy="6858000"/>
          </a:xfrm>
          <a:prstGeom prst="rect">
            <a:avLst/>
          </a:prstGeom>
          <a:solidFill>
            <a:schemeClr val="accent1">
              <a:lumMod val="75000"/>
            </a:schemeClr>
          </a:solidFill>
          <a:ln>
            <a:noFill/>
          </a:ln>
          <a:effectLst/>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endParaRPr lang="en-US"/>
          </a:p>
        </p:txBody>
      </p:sp>
      <p:sp>
        <p:nvSpPr>
          <p:cNvPr id="12293" name="Rectangle 5">
            <a:extLst>
              <a:ext uri="{FF2B5EF4-FFF2-40B4-BE49-F238E27FC236}">
                <a16:creationId xmlns:a16="http://schemas.microsoft.com/office/drawing/2014/main" id="{36DAB7D8-F95F-4CBF-8438-078D21740F2B}"/>
              </a:ext>
            </a:extLst>
          </p:cNvPr>
          <p:cNvSpPr>
            <a:spLocks noGrp="1" noChangeArrowheads="1"/>
          </p:cNvSpPr>
          <p:nvPr>
            <p:ph type="title"/>
          </p:nvPr>
        </p:nvSpPr>
        <p:spPr>
          <a:xfrm>
            <a:off x="1376189" y="685800"/>
            <a:ext cx="2778952" cy="5308599"/>
          </a:xfrm>
        </p:spPr>
        <p:txBody>
          <a:bodyPr vert="horz" lIns="91440" tIns="45720" rIns="91440" bIns="45720" rtlCol="0" anchor="ctr">
            <a:normAutofit/>
          </a:bodyPr>
          <a:lstStyle/>
          <a:p>
            <a:r>
              <a:rPr lang="en-US" altLang="pl-PL" sz="2800">
                <a:solidFill>
                  <a:srgbClr val="FFFFFF"/>
                </a:solidFill>
              </a:rPr>
              <a:t>System zarządzania jakością</a:t>
            </a:r>
          </a:p>
        </p:txBody>
      </p:sp>
      <p:sp>
        <p:nvSpPr>
          <p:cNvPr id="4" name="pole tekstowe 3">
            <a:extLst>
              <a:ext uri="{FF2B5EF4-FFF2-40B4-BE49-F238E27FC236}">
                <a16:creationId xmlns:a16="http://schemas.microsoft.com/office/drawing/2014/main" id="{05C3852C-E1BB-47F7-9FED-8FD015F50232}"/>
              </a:ext>
            </a:extLst>
          </p:cNvPr>
          <p:cNvSpPr txBox="1"/>
          <p:nvPr/>
        </p:nvSpPr>
        <p:spPr>
          <a:xfrm>
            <a:off x="4887414" y="685800"/>
            <a:ext cx="3565923" cy="5410200"/>
          </a:xfrm>
          <a:prstGeom prst="rect">
            <a:avLst/>
          </a:prstGeom>
        </p:spPr>
        <p:txBody>
          <a:bodyPr vert="horz" lIns="91440" tIns="45720" rIns="91440" bIns="45720" rtlCol="0" anchor="ctr">
            <a:normAutofit/>
          </a:bodyPr>
          <a:lstStyle/>
          <a:p>
            <a:pPr defTabSz="457200" eaLnBrk="1" hangingPunct="1">
              <a:spcBef>
                <a:spcPct val="20000"/>
              </a:spcBef>
              <a:spcAft>
                <a:spcPts val="600"/>
              </a:spcAft>
              <a:buClr>
                <a:schemeClr val="tx1"/>
              </a:buClr>
              <a:buSzPct val="80000"/>
              <a:buFont typeface="Wingdings 3" panose="05040102010807070707" pitchFamily="18" charset="2"/>
              <a:buChar char=""/>
            </a:pPr>
            <a:r>
              <a:rPr lang="en-US" sz="1600" b="1">
                <a:solidFill>
                  <a:srgbClr val="FFFFFF"/>
                </a:solidFill>
                <a:latin typeface="+mn-lt"/>
                <a:cs typeface="+mn-cs"/>
              </a:rPr>
              <a:t>Wybrane obszary normy ISO 9001</a:t>
            </a:r>
          </a:p>
          <a:p>
            <a:pPr defTabSz="457200" eaLnBrk="1" hangingPunct="1">
              <a:spcBef>
                <a:spcPct val="20000"/>
              </a:spcBef>
              <a:spcAft>
                <a:spcPts val="600"/>
              </a:spcAft>
              <a:buClr>
                <a:schemeClr val="tx1"/>
              </a:buClr>
              <a:buSzPct val="80000"/>
              <a:buFont typeface="Wingdings 3" panose="05040102010807070707" pitchFamily="18" charset="2"/>
              <a:buChar char=""/>
            </a:pPr>
            <a:endParaRPr lang="en-US" sz="1600">
              <a:solidFill>
                <a:srgbClr val="FFFFFF"/>
              </a:solidFill>
              <a:latin typeface="+mn-lt"/>
              <a:cs typeface="+mn-cs"/>
            </a:endParaRPr>
          </a:p>
          <a:p>
            <a:pPr defTabSz="457200" eaLnBrk="1" hangingPunct="1">
              <a:spcBef>
                <a:spcPct val="20000"/>
              </a:spcBef>
              <a:spcAft>
                <a:spcPts val="600"/>
              </a:spcAft>
              <a:buClr>
                <a:schemeClr val="tx1"/>
              </a:buClr>
              <a:buSzPct val="80000"/>
              <a:buFont typeface="Wingdings 3" panose="05040102010807070707" pitchFamily="18" charset="2"/>
              <a:buChar char=""/>
            </a:pPr>
            <a:r>
              <a:rPr lang="en-US" sz="1600" b="1">
                <a:solidFill>
                  <a:srgbClr val="FFFFFF"/>
                </a:solidFill>
                <a:latin typeface="+mn-lt"/>
                <a:cs typeface="+mn-cs"/>
              </a:rPr>
              <a:t>2) Udokumentowane informacje </a:t>
            </a:r>
          </a:p>
          <a:p>
            <a:pPr defTabSz="457200" eaLnBrk="1" hangingPunct="1">
              <a:spcBef>
                <a:spcPct val="20000"/>
              </a:spcBef>
              <a:spcAft>
                <a:spcPts val="600"/>
              </a:spcAft>
              <a:buClr>
                <a:schemeClr val="tx1"/>
              </a:buClr>
              <a:buSzPct val="80000"/>
              <a:buFont typeface="Wingdings 3" panose="05040102010807070707" pitchFamily="18" charset="2"/>
              <a:buChar char=""/>
            </a:pPr>
            <a:r>
              <a:rPr lang="en-US" sz="1600">
                <a:solidFill>
                  <a:srgbClr val="FFFFFF"/>
                </a:solidFill>
                <a:latin typeface="+mn-lt"/>
                <a:cs typeface="+mn-cs"/>
              </a:rPr>
              <a:t>„informacja, która powinna być nadzorowana i utrzymywana przez organizację oraz jej nośnik”. Zakres udokumentowanej informacji określony normą oraz wszystkie wyznaczone przez przedsiębiorstwo dane potrzebne do funkcjonowania systemu zarządzania jakością powinny być odpowiednio nadzorowane, archiwizowane i aktualizowane.</a:t>
            </a:r>
          </a:p>
        </p:txBody>
      </p:sp>
    </p:spTree>
    <p:extLst>
      <p:ext uri="{BB962C8B-B14F-4D97-AF65-F5344CB8AC3E}">
        <p14:creationId xmlns:p14="http://schemas.microsoft.com/office/powerpoint/2010/main" val="1236492559"/>
      </p:ext>
    </p:extLst>
  </p:cSld>
  <p:clrMapOvr>
    <a:masterClrMapping/>
  </p:clrMapOvr>
  <p:transition spd="slow" advClick="0"/>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4" name="Rectangle 73">
            <a:extLst>
              <a:ext uri="{FF2B5EF4-FFF2-40B4-BE49-F238E27FC236}">
                <a16:creationId xmlns:a16="http://schemas.microsoft.com/office/drawing/2014/main" id="{781BBDC9-2DC6-4959-AC3D-49A5DCB05D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4B74BB55-8517-4CFE-9389-81D0E6F81F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78992" cy="6858000"/>
          </a:xfrm>
          <a:prstGeom prst="rect">
            <a:avLst/>
          </a:prstGeom>
          <a:solidFill>
            <a:schemeClr val="accent1">
              <a:lumMod val="5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grpSp>
        <p:nvGrpSpPr>
          <p:cNvPr id="78" name="Group 77">
            <a:extLst>
              <a:ext uri="{FF2B5EF4-FFF2-40B4-BE49-F238E27FC236}">
                <a16:creationId xmlns:a16="http://schemas.microsoft.com/office/drawing/2014/main" id="{A3F7C935-E41E-4E8D-91DF-D3BAB9521DF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038" y="4435646"/>
            <a:ext cx="1064657" cy="1660354"/>
            <a:chOff x="10292292" y="2963333"/>
            <a:chExt cx="1896535" cy="2218267"/>
          </a:xfrm>
        </p:grpSpPr>
        <p:cxnSp>
          <p:nvCxnSpPr>
            <p:cNvPr id="79" name="Straight Connector 78">
              <a:extLst>
                <a:ext uri="{FF2B5EF4-FFF2-40B4-BE49-F238E27FC236}">
                  <a16:creationId xmlns:a16="http://schemas.microsoft.com/office/drawing/2014/main" id="{4FB64230-1B44-4C76-9885-0BBE5C736CC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80" name="Straight Connector 79">
              <a:extLst>
                <a:ext uri="{FF2B5EF4-FFF2-40B4-BE49-F238E27FC236}">
                  <a16:creationId xmlns:a16="http://schemas.microsoft.com/office/drawing/2014/main" id="{D3F7F181-4FFE-4F8E-A3D0-1A8ECDEFFB3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0292292" y="3190344"/>
              <a:ext cx="1896535" cy="1896533"/>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81" name="Straight Connector 80">
              <a:extLst>
                <a:ext uri="{FF2B5EF4-FFF2-40B4-BE49-F238E27FC236}">
                  <a16:creationId xmlns:a16="http://schemas.microsoft.com/office/drawing/2014/main" id="{2066495D-EC57-44E4-8DED-0DC2E07AA2F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82" name="Straight Connector 81">
              <a:extLst>
                <a:ext uri="{FF2B5EF4-FFF2-40B4-BE49-F238E27FC236}">
                  <a16:creationId xmlns:a16="http://schemas.microsoft.com/office/drawing/2014/main" id="{0E0DA2F2-D672-4417-8072-9ED4FA5CC59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83" name="Straight Connector 82">
              <a:extLst>
                <a:ext uri="{FF2B5EF4-FFF2-40B4-BE49-F238E27FC236}">
                  <a16:creationId xmlns:a16="http://schemas.microsoft.com/office/drawing/2014/main" id="{30E8BACB-AEC7-46A5-A3AD-4D1BBE8715B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grpSp>
      <p:sp>
        <p:nvSpPr>
          <p:cNvPr id="85" name="Rectangle 84">
            <a:extLst>
              <a:ext uri="{FF2B5EF4-FFF2-40B4-BE49-F238E27FC236}">
                <a16:creationId xmlns:a16="http://schemas.microsoft.com/office/drawing/2014/main" id="{08452CCF-4A27-488A-AAF4-424933CFC9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0659" y="0"/>
            <a:ext cx="3493008" cy="6858000"/>
          </a:xfrm>
          <a:prstGeom prst="rect">
            <a:avLst/>
          </a:prstGeom>
          <a:solidFill>
            <a:schemeClr val="accent1">
              <a:lumMod val="75000"/>
            </a:schemeClr>
          </a:solidFill>
          <a:ln>
            <a:noFill/>
          </a:ln>
          <a:effectLst/>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endParaRPr lang="en-US"/>
          </a:p>
        </p:txBody>
      </p:sp>
      <p:sp>
        <p:nvSpPr>
          <p:cNvPr id="12293" name="Rectangle 5">
            <a:extLst>
              <a:ext uri="{FF2B5EF4-FFF2-40B4-BE49-F238E27FC236}">
                <a16:creationId xmlns:a16="http://schemas.microsoft.com/office/drawing/2014/main" id="{36DAB7D8-F95F-4CBF-8438-078D21740F2B}"/>
              </a:ext>
            </a:extLst>
          </p:cNvPr>
          <p:cNvSpPr>
            <a:spLocks noGrp="1" noChangeArrowheads="1"/>
          </p:cNvSpPr>
          <p:nvPr>
            <p:ph type="title"/>
          </p:nvPr>
        </p:nvSpPr>
        <p:spPr>
          <a:xfrm>
            <a:off x="1376189" y="685800"/>
            <a:ext cx="2778952" cy="5308599"/>
          </a:xfrm>
        </p:spPr>
        <p:txBody>
          <a:bodyPr vert="horz" lIns="91440" tIns="45720" rIns="91440" bIns="45720" rtlCol="0" anchor="ctr">
            <a:normAutofit/>
          </a:bodyPr>
          <a:lstStyle/>
          <a:p>
            <a:r>
              <a:rPr lang="en-US" altLang="pl-PL" sz="2800">
                <a:solidFill>
                  <a:srgbClr val="FFFFFF"/>
                </a:solidFill>
              </a:rPr>
              <a:t>System zarządzania jakością</a:t>
            </a:r>
          </a:p>
        </p:txBody>
      </p:sp>
      <p:sp>
        <p:nvSpPr>
          <p:cNvPr id="4" name="pole tekstowe 3">
            <a:extLst>
              <a:ext uri="{FF2B5EF4-FFF2-40B4-BE49-F238E27FC236}">
                <a16:creationId xmlns:a16="http://schemas.microsoft.com/office/drawing/2014/main" id="{05C3852C-E1BB-47F7-9FED-8FD015F50232}"/>
              </a:ext>
            </a:extLst>
          </p:cNvPr>
          <p:cNvSpPr txBox="1"/>
          <p:nvPr/>
        </p:nvSpPr>
        <p:spPr>
          <a:xfrm>
            <a:off x="4887414" y="685800"/>
            <a:ext cx="3565923" cy="5410200"/>
          </a:xfrm>
          <a:prstGeom prst="rect">
            <a:avLst/>
          </a:prstGeom>
        </p:spPr>
        <p:txBody>
          <a:bodyPr vert="horz" lIns="91440" tIns="45720" rIns="91440" bIns="45720" rtlCol="0" anchor="ctr">
            <a:normAutofit/>
          </a:bodyPr>
          <a:lstStyle/>
          <a:p>
            <a:pPr defTabSz="457200" eaLnBrk="1" hangingPunct="1">
              <a:lnSpc>
                <a:spcPct val="90000"/>
              </a:lnSpc>
              <a:spcBef>
                <a:spcPct val="20000"/>
              </a:spcBef>
              <a:spcAft>
                <a:spcPts val="600"/>
              </a:spcAft>
              <a:buClr>
                <a:schemeClr val="tx1"/>
              </a:buClr>
              <a:buSzPct val="80000"/>
              <a:buFont typeface="Wingdings 3" panose="05040102010807070707" pitchFamily="18" charset="2"/>
              <a:buChar char=""/>
            </a:pPr>
            <a:r>
              <a:rPr lang="en-US" sz="1200" b="1">
                <a:solidFill>
                  <a:srgbClr val="FFFFFF"/>
                </a:solidFill>
                <a:latin typeface="+mn-lt"/>
                <a:cs typeface="+mn-cs"/>
              </a:rPr>
              <a:t>Wybrane obszary normy ISO 9001</a:t>
            </a:r>
          </a:p>
          <a:p>
            <a:pPr defTabSz="457200" eaLnBrk="1" hangingPunct="1">
              <a:lnSpc>
                <a:spcPct val="90000"/>
              </a:lnSpc>
              <a:spcBef>
                <a:spcPct val="20000"/>
              </a:spcBef>
              <a:spcAft>
                <a:spcPts val="600"/>
              </a:spcAft>
              <a:buClr>
                <a:schemeClr val="tx1"/>
              </a:buClr>
              <a:buSzPct val="80000"/>
              <a:buFont typeface="Wingdings 3" panose="05040102010807070707" pitchFamily="18" charset="2"/>
              <a:buChar char=""/>
            </a:pPr>
            <a:endParaRPr lang="en-US" sz="1200">
              <a:solidFill>
                <a:srgbClr val="FFFFFF"/>
              </a:solidFill>
              <a:latin typeface="+mn-lt"/>
              <a:cs typeface="+mn-cs"/>
            </a:endParaRPr>
          </a:p>
          <a:p>
            <a:pPr defTabSz="457200" eaLnBrk="1" hangingPunct="1">
              <a:lnSpc>
                <a:spcPct val="90000"/>
              </a:lnSpc>
              <a:spcBef>
                <a:spcPct val="20000"/>
              </a:spcBef>
              <a:spcAft>
                <a:spcPts val="600"/>
              </a:spcAft>
              <a:buClr>
                <a:schemeClr val="tx1"/>
              </a:buClr>
              <a:buSzPct val="80000"/>
              <a:buFont typeface="Wingdings 3" panose="05040102010807070707" pitchFamily="18" charset="2"/>
              <a:buChar char=""/>
            </a:pPr>
            <a:r>
              <a:rPr lang="en-US" sz="1200" b="1">
                <a:solidFill>
                  <a:srgbClr val="FFFFFF"/>
                </a:solidFill>
                <a:latin typeface="+mn-lt"/>
                <a:cs typeface="+mn-cs"/>
              </a:rPr>
              <a:t>3) Kontekst organizacji i potrzeby stron zainteresowanych</a:t>
            </a:r>
          </a:p>
          <a:p>
            <a:pPr defTabSz="457200" eaLnBrk="1" hangingPunct="1">
              <a:lnSpc>
                <a:spcPct val="90000"/>
              </a:lnSpc>
              <a:spcBef>
                <a:spcPct val="20000"/>
              </a:spcBef>
              <a:spcAft>
                <a:spcPts val="600"/>
              </a:spcAft>
              <a:buClr>
                <a:schemeClr val="tx1"/>
              </a:buClr>
              <a:buSzPct val="80000"/>
              <a:buFont typeface="Wingdings 3" panose="05040102010807070707" pitchFamily="18" charset="2"/>
              <a:buChar char=""/>
            </a:pPr>
            <a:r>
              <a:rPr lang="en-US" sz="1200" b="1">
                <a:solidFill>
                  <a:srgbClr val="FFFFFF"/>
                </a:solidFill>
                <a:latin typeface="+mn-lt"/>
                <a:cs typeface="+mn-cs"/>
              </a:rPr>
              <a:t>Określenie i monitorowanie kontekstu organizacji</a:t>
            </a:r>
            <a:r>
              <a:rPr lang="en-US" sz="1200">
                <a:solidFill>
                  <a:srgbClr val="FFFFFF"/>
                </a:solidFill>
                <a:latin typeface="+mn-lt"/>
                <a:cs typeface="+mn-cs"/>
              </a:rPr>
              <a:t> jest istotne do osiągania celów i budowania strategii. Znaczenie mają tutaj czynniki zarówno wewnętrzne jak i zewnętrzne mające wpływ na działalność przedsiębiorstwa. Działalność ta jest uwarunkowana rozwojem nowych technologii, konkurencyjnością otoczenia, zmieniającymi się wymaganiami prawnymi czy sytuacją międzynarodową, krajową bądź lokalną. Nie bez znaczenia są również kwestie związane z kulturą organizacji czy też zarządzaniem wiedzą</a:t>
            </a:r>
          </a:p>
          <a:p>
            <a:pPr defTabSz="457200" eaLnBrk="1" hangingPunct="1">
              <a:lnSpc>
                <a:spcPct val="90000"/>
              </a:lnSpc>
              <a:spcBef>
                <a:spcPct val="20000"/>
              </a:spcBef>
              <a:spcAft>
                <a:spcPts val="600"/>
              </a:spcAft>
              <a:buClr>
                <a:schemeClr val="tx1"/>
              </a:buClr>
              <a:buSzPct val="80000"/>
              <a:buFont typeface="Wingdings 3" panose="05040102010807070707" pitchFamily="18" charset="2"/>
              <a:buChar char=""/>
            </a:pPr>
            <a:r>
              <a:rPr lang="en-US" sz="1200" b="1">
                <a:solidFill>
                  <a:srgbClr val="FFFFFF"/>
                </a:solidFill>
                <a:latin typeface="+mn-lt"/>
                <a:cs typeface="+mn-cs"/>
              </a:rPr>
              <a:t>Strony zainteresowane to</a:t>
            </a:r>
            <a:r>
              <a:rPr lang="en-US" sz="1200">
                <a:solidFill>
                  <a:srgbClr val="FFFFFF"/>
                </a:solidFill>
                <a:latin typeface="+mn-lt"/>
                <a:cs typeface="+mn-cs"/>
              </a:rPr>
              <a:t> klienci, podwykonawcy, zarząd czy też inne jednostki mające wpływ na funkcjonowanie organizacji. Zadaniem przedsiębiorstwa jest określenie oczekiwań stron zainteresowanych oraz pełny monitoring tych oczekiwań w kontekście otaczającego środowiska wewnętrznego i zewnętrznego</a:t>
            </a:r>
          </a:p>
        </p:txBody>
      </p:sp>
    </p:spTree>
    <p:extLst>
      <p:ext uri="{BB962C8B-B14F-4D97-AF65-F5344CB8AC3E}">
        <p14:creationId xmlns:p14="http://schemas.microsoft.com/office/powerpoint/2010/main" val="2026290040"/>
      </p:ext>
    </p:extLst>
  </p:cSld>
  <p:clrMapOvr>
    <a:masterClrMapping/>
  </p:clrMapOvr>
  <p:transition spd="slow" advClick="0"/>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4" name="Rectangle 73">
            <a:extLst>
              <a:ext uri="{FF2B5EF4-FFF2-40B4-BE49-F238E27FC236}">
                <a16:creationId xmlns:a16="http://schemas.microsoft.com/office/drawing/2014/main" id="{781BBDC9-2DC6-4959-AC3D-49A5DCB05D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4B74BB55-8517-4CFE-9389-81D0E6F81F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78992" cy="6858000"/>
          </a:xfrm>
          <a:prstGeom prst="rect">
            <a:avLst/>
          </a:prstGeom>
          <a:solidFill>
            <a:schemeClr val="accent1">
              <a:lumMod val="5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grpSp>
        <p:nvGrpSpPr>
          <p:cNvPr id="78" name="Group 77">
            <a:extLst>
              <a:ext uri="{FF2B5EF4-FFF2-40B4-BE49-F238E27FC236}">
                <a16:creationId xmlns:a16="http://schemas.microsoft.com/office/drawing/2014/main" id="{A3F7C935-E41E-4E8D-91DF-D3BAB9521DF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038" y="4435646"/>
            <a:ext cx="1064657" cy="1660354"/>
            <a:chOff x="10292292" y="2963333"/>
            <a:chExt cx="1896535" cy="2218267"/>
          </a:xfrm>
        </p:grpSpPr>
        <p:cxnSp>
          <p:nvCxnSpPr>
            <p:cNvPr id="79" name="Straight Connector 78">
              <a:extLst>
                <a:ext uri="{FF2B5EF4-FFF2-40B4-BE49-F238E27FC236}">
                  <a16:creationId xmlns:a16="http://schemas.microsoft.com/office/drawing/2014/main" id="{4FB64230-1B44-4C76-9885-0BBE5C736CC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80" name="Straight Connector 79">
              <a:extLst>
                <a:ext uri="{FF2B5EF4-FFF2-40B4-BE49-F238E27FC236}">
                  <a16:creationId xmlns:a16="http://schemas.microsoft.com/office/drawing/2014/main" id="{D3F7F181-4FFE-4F8E-A3D0-1A8ECDEFFB3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0292292" y="3190344"/>
              <a:ext cx="1896535" cy="1896533"/>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81" name="Straight Connector 80">
              <a:extLst>
                <a:ext uri="{FF2B5EF4-FFF2-40B4-BE49-F238E27FC236}">
                  <a16:creationId xmlns:a16="http://schemas.microsoft.com/office/drawing/2014/main" id="{2066495D-EC57-44E4-8DED-0DC2E07AA2F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82" name="Straight Connector 81">
              <a:extLst>
                <a:ext uri="{FF2B5EF4-FFF2-40B4-BE49-F238E27FC236}">
                  <a16:creationId xmlns:a16="http://schemas.microsoft.com/office/drawing/2014/main" id="{0E0DA2F2-D672-4417-8072-9ED4FA5CC59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83" name="Straight Connector 82">
              <a:extLst>
                <a:ext uri="{FF2B5EF4-FFF2-40B4-BE49-F238E27FC236}">
                  <a16:creationId xmlns:a16="http://schemas.microsoft.com/office/drawing/2014/main" id="{30E8BACB-AEC7-46A5-A3AD-4D1BBE8715B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grpSp>
      <p:sp>
        <p:nvSpPr>
          <p:cNvPr id="85" name="Rectangle 84">
            <a:extLst>
              <a:ext uri="{FF2B5EF4-FFF2-40B4-BE49-F238E27FC236}">
                <a16:creationId xmlns:a16="http://schemas.microsoft.com/office/drawing/2014/main" id="{08452CCF-4A27-488A-AAF4-424933CFC9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0659" y="0"/>
            <a:ext cx="3493008" cy="6858000"/>
          </a:xfrm>
          <a:prstGeom prst="rect">
            <a:avLst/>
          </a:prstGeom>
          <a:solidFill>
            <a:schemeClr val="accent1">
              <a:lumMod val="75000"/>
            </a:schemeClr>
          </a:solidFill>
          <a:ln>
            <a:noFill/>
          </a:ln>
          <a:effectLst/>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endParaRPr lang="en-US"/>
          </a:p>
        </p:txBody>
      </p:sp>
      <p:sp>
        <p:nvSpPr>
          <p:cNvPr id="12293" name="Rectangle 5">
            <a:extLst>
              <a:ext uri="{FF2B5EF4-FFF2-40B4-BE49-F238E27FC236}">
                <a16:creationId xmlns:a16="http://schemas.microsoft.com/office/drawing/2014/main" id="{36DAB7D8-F95F-4CBF-8438-078D21740F2B}"/>
              </a:ext>
            </a:extLst>
          </p:cNvPr>
          <p:cNvSpPr>
            <a:spLocks noGrp="1" noChangeArrowheads="1"/>
          </p:cNvSpPr>
          <p:nvPr>
            <p:ph type="title"/>
          </p:nvPr>
        </p:nvSpPr>
        <p:spPr>
          <a:xfrm>
            <a:off x="1376189" y="685800"/>
            <a:ext cx="2778952" cy="5308599"/>
          </a:xfrm>
        </p:spPr>
        <p:txBody>
          <a:bodyPr vert="horz" lIns="91440" tIns="45720" rIns="91440" bIns="45720" rtlCol="0" anchor="ctr">
            <a:normAutofit/>
          </a:bodyPr>
          <a:lstStyle/>
          <a:p>
            <a:r>
              <a:rPr lang="en-US" altLang="pl-PL" sz="2800">
                <a:solidFill>
                  <a:srgbClr val="FFFFFF"/>
                </a:solidFill>
              </a:rPr>
              <a:t>System zarządzania jakością</a:t>
            </a:r>
          </a:p>
        </p:txBody>
      </p:sp>
      <p:sp>
        <p:nvSpPr>
          <p:cNvPr id="4" name="pole tekstowe 3">
            <a:extLst>
              <a:ext uri="{FF2B5EF4-FFF2-40B4-BE49-F238E27FC236}">
                <a16:creationId xmlns:a16="http://schemas.microsoft.com/office/drawing/2014/main" id="{05C3852C-E1BB-47F7-9FED-8FD015F50232}"/>
              </a:ext>
            </a:extLst>
          </p:cNvPr>
          <p:cNvSpPr txBox="1"/>
          <p:nvPr/>
        </p:nvSpPr>
        <p:spPr>
          <a:xfrm>
            <a:off x="4887414" y="685800"/>
            <a:ext cx="3565923" cy="5410200"/>
          </a:xfrm>
          <a:prstGeom prst="rect">
            <a:avLst/>
          </a:prstGeom>
        </p:spPr>
        <p:txBody>
          <a:bodyPr vert="horz" lIns="91440" tIns="45720" rIns="91440" bIns="45720" rtlCol="0" anchor="ctr">
            <a:normAutofit/>
          </a:bodyPr>
          <a:lstStyle/>
          <a:p>
            <a:pPr defTabSz="457200" eaLnBrk="1" hangingPunct="1">
              <a:spcBef>
                <a:spcPct val="20000"/>
              </a:spcBef>
              <a:spcAft>
                <a:spcPts val="600"/>
              </a:spcAft>
              <a:buClr>
                <a:schemeClr val="tx1"/>
              </a:buClr>
              <a:buSzPct val="80000"/>
              <a:buFont typeface="Wingdings 3" panose="05040102010807070707" pitchFamily="18" charset="2"/>
              <a:buChar char=""/>
            </a:pPr>
            <a:r>
              <a:rPr lang="en-US" sz="1600" b="1">
                <a:solidFill>
                  <a:srgbClr val="FFFFFF"/>
                </a:solidFill>
                <a:latin typeface="+mn-lt"/>
                <a:cs typeface="+mn-cs"/>
              </a:rPr>
              <a:t>Wybrane obszary normy ISO 9001</a:t>
            </a:r>
          </a:p>
          <a:p>
            <a:pPr defTabSz="457200" eaLnBrk="1" hangingPunct="1">
              <a:spcBef>
                <a:spcPct val="20000"/>
              </a:spcBef>
              <a:spcAft>
                <a:spcPts val="600"/>
              </a:spcAft>
              <a:buClr>
                <a:schemeClr val="tx1"/>
              </a:buClr>
              <a:buSzPct val="80000"/>
              <a:buFont typeface="Wingdings 3" panose="05040102010807070707" pitchFamily="18" charset="2"/>
              <a:buChar char=""/>
            </a:pPr>
            <a:endParaRPr lang="en-US" sz="1600">
              <a:solidFill>
                <a:srgbClr val="FFFFFF"/>
              </a:solidFill>
              <a:latin typeface="+mn-lt"/>
              <a:cs typeface="+mn-cs"/>
            </a:endParaRPr>
          </a:p>
          <a:p>
            <a:pPr defTabSz="457200" eaLnBrk="1" hangingPunct="1">
              <a:spcBef>
                <a:spcPct val="20000"/>
              </a:spcBef>
              <a:spcAft>
                <a:spcPts val="600"/>
              </a:spcAft>
              <a:buClr>
                <a:schemeClr val="tx1"/>
              </a:buClr>
              <a:buSzPct val="80000"/>
              <a:buFont typeface="Wingdings 3" panose="05040102010807070707" pitchFamily="18" charset="2"/>
              <a:buChar char=""/>
            </a:pPr>
            <a:r>
              <a:rPr lang="en-US" sz="1600" b="1">
                <a:solidFill>
                  <a:srgbClr val="FFFFFF"/>
                </a:solidFill>
                <a:latin typeface="+mn-lt"/>
                <a:cs typeface="+mn-cs"/>
              </a:rPr>
              <a:t>4) SZJ i jego procesy</a:t>
            </a:r>
          </a:p>
          <a:p>
            <a:pPr defTabSz="457200" eaLnBrk="1" hangingPunct="1">
              <a:spcBef>
                <a:spcPct val="20000"/>
              </a:spcBef>
              <a:spcAft>
                <a:spcPts val="600"/>
              </a:spcAft>
              <a:buClr>
                <a:schemeClr val="tx1"/>
              </a:buClr>
              <a:buSzPct val="80000"/>
              <a:buFont typeface="Wingdings 3" panose="05040102010807070707" pitchFamily="18" charset="2"/>
              <a:buChar char=""/>
            </a:pPr>
            <a:r>
              <a:rPr lang="en-US" sz="1600">
                <a:solidFill>
                  <a:srgbClr val="FFFFFF"/>
                </a:solidFill>
                <a:latin typeface="+mn-lt"/>
                <a:cs typeface="+mn-cs"/>
              </a:rPr>
              <a:t>zadaniem organizacji jest ustanowienie, wdrożenie, utrzymywanie i ciągłe doskonalenie systemu zarządzania jakością, który będzie adekwatny do oddziałujących czynników wewnętrznych i zewnętrznych, potrzeb stron zainteresowanych oraz specyfiki organizacji i rodzaju wyrobu. Konieczne jest wyznaczenie zakresu i granic systemu zarządzania, czyli obszaru wyrobów i/lub usług, w jakim będzie on funkcjonował.</a:t>
            </a:r>
          </a:p>
        </p:txBody>
      </p:sp>
    </p:spTree>
    <p:extLst>
      <p:ext uri="{BB962C8B-B14F-4D97-AF65-F5344CB8AC3E}">
        <p14:creationId xmlns:p14="http://schemas.microsoft.com/office/powerpoint/2010/main" val="450405541"/>
      </p:ext>
    </p:extLst>
  </p:cSld>
  <p:clrMapOvr>
    <a:masterClrMapping/>
  </p:clrMapOvr>
  <p:transition spd="slow" advClick="0"/>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4" name="Rectangle 73">
            <a:extLst>
              <a:ext uri="{FF2B5EF4-FFF2-40B4-BE49-F238E27FC236}">
                <a16:creationId xmlns:a16="http://schemas.microsoft.com/office/drawing/2014/main" id="{781BBDC9-2DC6-4959-AC3D-49A5DCB05D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4B74BB55-8517-4CFE-9389-81D0E6F81F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78992" cy="6858000"/>
          </a:xfrm>
          <a:prstGeom prst="rect">
            <a:avLst/>
          </a:prstGeom>
          <a:solidFill>
            <a:schemeClr val="accent1">
              <a:lumMod val="5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grpSp>
        <p:nvGrpSpPr>
          <p:cNvPr id="78" name="Group 77">
            <a:extLst>
              <a:ext uri="{FF2B5EF4-FFF2-40B4-BE49-F238E27FC236}">
                <a16:creationId xmlns:a16="http://schemas.microsoft.com/office/drawing/2014/main" id="{A3F7C935-E41E-4E8D-91DF-D3BAB9521DF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038" y="4435646"/>
            <a:ext cx="1064657" cy="1660354"/>
            <a:chOff x="10292292" y="2963333"/>
            <a:chExt cx="1896535" cy="2218267"/>
          </a:xfrm>
        </p:grpSpPr>
        <p:cxnSp>
          <p:nvCxnSpPr>
            <p:cNvPr id="79" name="Straight Connector 78">
              <a:extLst>
                <a:ext uri="{FF2B5EF4-FFF2-40B4-BE49-F238E27FC236}">
                  <a16:creationId xmlns:a16="http://schemas.microsoft.com/office/drawing/2014/main" id="{4FB64230-1B44-4C76-9885-0BBE5C736CC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80" name="Straight Connector 79">
              <a:extLst>
                <a:ext uri="{FF2B5EF4-FFF2-40B4-BE49-F238E27FC236}">
                  <a16:creationId xmlns:a16="http://schemas.microsoft.com/office/drawing/2014/main" id="{D3F7F181-4FFE-4F8E-A3D0-1A8ECDEFFB3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0292292" y="3190344"/>
              <a:ext cx="1896535" cy="1896533"/>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81" name="Straight Connector 80">
              <a:extLst>
                <a:ext uri="{FF2B5EF4-FFF2-40B4-BE49-F238E27FC236}">
                  <a16:creationId xmlns:a16="http://schemas.microsoft.com/office/drawing/2014/main" id="{2066495D-EC57-44E4-8DED-0DC2E07AA2F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82" name="Straight Connector 81">
              <a:extLst>
                <a:ext uri="{FF2B5EF4-FFF2-40B4-BE49-F238E27FC236}">
                  <a16:creationId xmlns:a16="http://schemas.microsoft.com/office/drawing/2014/main" id="{0E0DA2F2-D672-4417-8072-9ED4FA5CC59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83" name="Straight Connector 82">
              <a:extLst>
                <a:ext uri="{FF2B5EF4-FFF2-40B4-BE49-F238E27FC236}">
                  <a16:creationId xmlns:a16="http://schemas.microsoft.com/office/drawing/2014/main" id="{30E8BACB-AEC7-46A5-A3AD-4D1BBE8715B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grpSp>
      <p:sp>
        <p:nvSpPr>
          <p:cNvPr id="85" name="Rectangle 84">
            <a:extLst>
              <a:ext uri="{FF2B5EF4-FFF2-40B4-BE49-F238E27FC236}">
                <a16:creationId xmlns:a16="http://schemas.microsoft.com/office/drawing/2014/main" id="{08452CCF-4A27-488A-AAF4-424933CFC9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0659" y="0"/>
            <a:ext cx="3493008" cy="6858000"/>
          </a:xfrm>
          <a:prstGeom prst="rect">
            <a:avLst/>
          </a:prstGeom>
          <a:solidFill>
            <a:schemeClr val="accent1">
              <a:lumMod val="75000"/>
            </a:schemeClr>
          </a:solidFill>
          <a:ln>
            <a:noFill/>
          </a:ln>
          <a:effectLst/>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endParaRPr lang="en-US"/>
          </a:p>
        </p:txBody>
      </p:sp>
      <p:sp>
        <p:nvSpPr>
          <p:cNvPr id="12293" name="Rectangle 5">
            <a:extLst>
              <a:ext uri="{FF2B5EF4-FFF2-40B4-BE49-F238E27FC236}">
                <a16:creationId xmlns:a16="http://schemas.microsoft.com/office/drawing/2014/main" id="{36DAB7D8-F95F-4CBF-8438-078D21740F2B}"/>
              </a:ext>
            </a:extLst>
          </p:cNvPr>
          <p:cNvSpPr>
            <a:spLocks noGrp="1" noChangeArrowheads="1"/>
          </p:cNvSpPr>
          <p:nvPr>
            <p:ph type="title"/>
          </p:nvPr>
        </p:nvSpPr>
        <p:spPr>
          <a:xfrm>
            <a:off x="1376189" y="685800"/>
            <a:ext cx="2778952" cy="5308599"/>
          </a:xfrm>
        </p:spPr>
        <p:txBody>
          <a:bodyPr vert="horz" lIns="91440" tIns="45720" rIns="91440" bIns="45720" rtlCol="0" anchor="ctr">
            <a:normAutofit/>
          </a:bodyPr>
          <a:lstStyle/>
          <a:p>
            <a:r>
              <a:rPr lang="en-US" altLang="pl-PL" sz="2800">
                <a:solidFill>
                  <a:srgbClr val="FFFFFF"/>
                </a:solidFill>
              </a:rPr>
              <a:t>System zarządzania jakością</a:t>
            </a:r>
          </a:p>
        </p:txBody>
      </p:sp>
      <p:sp>
        <p:nvSpPr>
          <p:cNvPr id="4" name="pole tekstowe 3">
            <a:extLst>
              <a:ext uri="{FF2B5EF4-FFF2-40B4-BE49-F238E27FC236}">
                <a16:creationId xmlns:a16="http://schemas.microsoft.com/office/drawing/2014/main" id="{05C3852C-E1BB-47F7-9FED-8FD015F50232}"/>
              </a:ext>
            </a:extLst>
          </p:cNvPr>
          <p:cNvSpPr txBox="1"/>
          <p:nvPr/>
        </p:nvSpPr>
        <p:spPr>
          <a:xfrm>
            <a:off x="4887414" y="685800"/>
            <a:ext cx="3565923" cy="5410200"/>
          </a:xfrm>
          <a:prstGeom prst="rect">
            <a:avLst/>
          </a:prstGeom>
        </p:spPr>
        <p:txBody>
          <a:bodyPr vert="horz" lIns="91440" tIns="45720" rIns="91440" bIns="45720" rtlCol="0" anchor="ctr">
            <a:normAutofit/>
          </a:bodyPr>
          <a:lstStyle/>
          <a:p>
            <a:pPr defTabSz="457200" eaLnBrk="1" hangingPunct="1">
              <a:lnSpc>
                <a:spcPct val="90000"/>
              </a:lnSpc>
              <a:spcBef>
                <a:spcPct val="20000"/>
              </a:spcBef>
              <a:spcAft>
                <a:spcPts val="600"/>
              </a:spcAft>
              <a:buClr>
                <a:schemeClr val="tx1"/>
              </a:buClr>
              <a:buSzPct val="80000"/>
              <a:buFont typeface="Wingdings 3" panose="05040102010807070707" pitchFamily="18" charset="2"/>
              <a:buChar char=""/>
            </a:pPr>
            <a:r>
              <a:rPr lang="en-US" sz="1200" b="1">
                <a:solidFill>
                  <a:srgbClr val="FFFFFF"/>
                </a:solidFill>
                <a:latin typeface="+mn-lt"/>
                <a:cs typeface="+mn-cs"/>
              </a:rPr>
              <a:t>Wybrane obszary normy ISO 9001</a:t>
            </a:r>
          </a:p>
          <a:p>
            <a:pPr defTabSz="457200" eaLnBrk="1" hangingPunct="1">
              <a:lnSpc>
                <a:spcPct val="90000"/>
              </a:lnSpc>
              <a:spcBef>
                <a:spcPct val="20000"/>
              </a:spcBef>
              <a:spcAft>
                <a:spcPts val="600"/>
              </a:spcAft>
              <a:buClr>
                <a:schemeClr val="tx1"/>
              </a:buClr>
              <a:buSzPct val="80000"/>
              <a:buFont typeface="Wingdings 3" panose="05040102010807070707" pitchFamily="18" charset="2"/>
              <a:buChar char=""/>
            </a:pPr>
            <a:endParaRPr lang="en-US" sz="1200">
              <a:solidFill>
                <a:srgbClr val="FFFFFF"/>
              </a:solidFill>
              <a:latin typeface="+mn-lt"/>
              <a:cs typeface="+mn-cs"/>
            </a:endParaRPr>
          </a:p>
          <a:p>
            <a:pPr defTabSz="457200" eaLnBrk="1" hangingPunct="1">
              <a:lnSpc>
                <a:spcPct val="90000"/>
              </a:lnSpc>
              <a:spcBef>
                <a:spcPct val="20000"/>
              </a:spcBef>
              <a:spcAft>
                <a:spcPts val="600"/>
              </a:spcAft>
              <a:buClr>
                <a:schemeClr val="tx1"/>
              </a:buClr>
              <a:buSzPct val="80000"/>
              <a:buFont typeface="Wingdings 3" panose="05040102010807070707" pitchFamily="18" charset="2"/>
              <a:buChar char=""/>
            </a:pPr>
            <a:r>
              <a:rPr lang="en-US" sz="1200" b="1">
                <a:solidFill>
                  <a:srgbClr val="FFFFFF"/>
                </a:solidFill>
                <a:latin typeface="+mn-lt"/>
                <a:cs typeface="+mn-cs"/>
              </a:rPr>
              <a:t>4) SZJ i jego procesy</a:t>
            </a:r>
          </a:p>
          <a:p>
            <a:pPr defTabSz="457200" eaLnBrk="1" hangingPunct="1">
              <a:lnSpc>
                <a:spcPct val="90000"/>
              </a:lnSpc>
              <a:spcBef>
                <a:spcPct val="20000"/>
              </a:spcBef>
              <a:spcAft>
                <a:spcPts val="600"/>
              </a:spcAft>
              <a:buClr>
                <a:schemeClr val="tx1"/>
              </a:buClr>
              <a:buSzPct val="80000"/>
              <a:buFont typeface="Wingdings 3" panose="05040102010807070707" pitchFamily="18" charset="2"/>
              <a:buChar char=""/>
            </a:pPr>
            <a:r>
              <a:rPr lang="en-US" sz="1200">
                <a:solidFill>
                  <a:srgbClr val="FFFFFF"/>
                </a:solidFill>
                <a:latin typeface="+mn-lt"/>
                <a:cs typeface="+mn-cs"/>
              </a:rPr>
              <a:t>należy:</a:t>
            </a:r>
          </a:p>
          <a:p>
            <a:pPr marL="285750" indent="-285750" defTabSz="457200" eaLnBrk="1" hangingPunct="1">
              <a:lnSpc>
                <a:spcPct val="90000"/>
              </a:lnSpc>
              <a:spcBef>
                <a:spcPct val="20000"/>
              </a:spcBef>
              <a:spcAft>
                <a:spcPts val="600"/>
              </a:spcAft>
              <a:buClr>
                <a:schemeClr val="tx1"/>
              </a:buClr>
              <a:buSzPct val="80000"/>
              <a:buFont typeface="Wingdings 3" panose="05040102010807070707" pitchFamily="18" charset="2"/>
              <a:buChar char=""/>
            </a:pPr>
            <a:r>
              <a:rPr lang="en-US" sz="1200">
                <a:solidFill>
                  <a:srgbClr val="FFFFFF"/>
                </a:solidFill>
                <a:latin typeface="+mn-lt"/>
                <a:cs typeface="+mn-cs"/>
              </a:rPr>
              <a:t>określić wymagane wejścia i wyjścia dla procesów,</a:t>
            </a:r>
          </a:p>
          <a:p>
            <a:pPr marL="285750" indent="-285750" defTabSz="457200" eaLnBrk="1" hangingPunct="1">
              <a:lnSpc>
                <a:spcPct val="90000"/>
              </a:lnSpc>
              <a:spcBef>
                <a:spcPct val="20000"/>
              </a:spcBef>
              <a:spcAft>
                <a:spcPts val="600"/>
              </a:spcAft>
              <a:buClr>
                <a:schemeClr val="tx1"/>
              </a:buClr>
              <a:buSzPct val="80000"/>
              <a:buFont typeface="Wingdings 3" panose="05040102010807070707" pitchFamily="18" charset="2"/>
              <a:buChar char=""/>
            </a:pPr>
            <a:r>
              <a:rPr lang="en-US" sz="1200">
                <a:solidFill>
                  <a:srgbClr val="FFFFFF"/>
                </a:solidFill>
                <a:latin typeface="+mn-lt"/>
                <a:cs typeface="+mn-cs"/>
              </a:rPr>
              <a:t>określić sekwencję tych procesów i ich wzajemne oddziaływanie,</a:t>
            </a:r>
          </a:p>
          <a:p>
            <a:pPr marL="285750" indent="-285750" defTabSz="457200" eaLnBrk="1" hangingPunct="1">
              <a:lnSpc>
                <a:spcPct val="90000"/>
              </a:lnSpc>
              <a:spcBef>
                <a:spcPct val="20000"/>
              </a:spcBef>
              <a:spcAft>
                <a:spcPts val="600"/>
              </a:spcAft>
              <a:buClr>
                <a:schemeClr val="tx1"/>
              </a:buClr>
              <a:buSzPct val="80000"/>
              <a:buFont typeface="Wingdings 3" panose="05040102010807070707" pitchFamily="18" charset="2"/>
              <a:buChar char=""/>
            </a:pPr>
            <a:r>
              <a:rPr lang="en-US" sz="1200">
                <a:solidFill>
                  <a:srgbClr val="FFFFFF"/>
                </a:solidFill>
                <a:latin typeface="+mn-lt"/>
                <a:cs typeface="+mn-cs"/>
              </a:rPr>
              <a:t>określić i stosować kryteria i metody potrzebne do skutecznego przebiegu i nadzorowania tych procesów,</a:t>
            </a:r>
          </a:p>
          <a:p>
            <a:pPr marL="285750" indent="-285750" defTabSz="457200" eaLnBrk="1" hangingPunct="1">
              <a:lnSpc>
                <a:spcPct val="90000"/>
              </a:lnSpc>
              <a:spcBef>
                <a:spcPct val="20000"/>
              </a:spcBef>
              <a:spcAft>
                <a:spcPts val="600"/>
              </a:spcAft>
              <a:buClr>
                <a:schemeClr val="tx1"/>
              </a:buClr>
              <a:buSzPct val="80000"/>
              <a:buFont typeface="Wingdings 3" panose="05040102010807070707" pitchFamily="18" charset="2"/>
              <a:buChar char=""/>
            </a:pPr>
            <a:r>
              <a:rPr lang="en-US" sz="1200">
                <a:solidFill>
                  <a:srgbClr val="FFFFFF"/>
                </a:solidFill>
                <a:latin typeface="+mn-lt"/>
                <a:cs typeface="+mn-cs"/>
              </a:rPr>
              <a:t>określić zasoby potrzebne do realizacji procesów i zapewnić ich dostępność,</a:t>
            </a:r>
          </a:p>
          <a:p>
            <a:pPr marL="285750" indent="-285750" defTabSz="457200" eaLnBrk="1" hangingPunct="1">
              <a:lnSpc>
                <a:spcPct val="90000"/>
              </a:lnSpc>
              <a:spcBef>
                <a:spcPct val="20000"/>
              </a:spcBef>
              <a:spcAft>
                <a:spcPts val="600"/>
              </a:spcAft>
              <a:buClr>
                <a:schemeClr val="tx1"/>
              </a:buClr>
              <a:buSzPct val="80000"/>
              <a:buFont typeface="Wingdings 3" panose="05040102010807070707" pitchFamily="18" charset="2"/>
              <a:buChar char=""/>
            </a:pPr>
            <a:r>
              <a:rPr lang="en-US" sz="1200">
                <a:solidFill>
                  <a:srgbClr val="FFFFFF"/>
                </a:solidFill>
                <a:latin typeface="+mn-lt"/>
                <a:cs typeface="+mn-cs"/>
              </a:rPr>
              <a:t>przypisać odpowiedzialność i uprawnienia,</a:t>
            </a:r>
          </a:p>
          <a:p>
            <a:pPr marL="285750" indent="-285750" defTabSz="457200" eaLnBrk="1" hangingPunct="1">
              <a:lnSpc>
                <a:spcPct val="90000"/>
              </a:lnSpc>
              <a:spcBef>
                <a:spcPct val="20000"/>
              </a:spcBef>
              <a:spcAft>
                <a:spcPts val="600"/>
              </a:spcAft>
              <a:buClr>
                <a:schemeClr val="tx1"/>
              </a:buClr>
              <a:buSzPct val="80000"/>
              <a:buFont typeface="Wingdings 3" panose="05040102010807070707" pitchFamily="18" charset="2"/>
              <a:buChar char=""/>
            </a:pPr>
            <a:r>
              <a:rPr lang="en-US" sz="1200">
                <a:solidFill>
                  <a:srgbClr val="FFFFFF"/>
                </a:solidFill>
                <a:latin typeface="+mn-lt"/>
                <a:cs typeface="+mn-cs"/>
              </a:rPr>
              <a:t>uwzględnić szanse i ryzyka oraz oceniać te procesy i wdrażać wszelkie zmiany</a:t>
            </a:r>
          </a:p>
          <a:p>
            <a:pPr marL="285750" indent="-285750" defTabSz="457200" eaLnBrk="1" hangingPunct="1">
              <a:lnSpc>
                <a:spcPct val="90000"/>
              </a:lnSpc>
              <a:spcBef>
                <a:spcPct val="20000"/>
              </a:spcBef>
              <a:spcAft>
                <a:spcPts val="600"/>
              </a:spcAft>
              <a:buClr>
                <a:schemeClr val="tx1"/>
              </a:buClr>
              <a:buSzPct val="80000"/>
              <a:buFont typeface="Wingdings 3" panose="05040102010807070707" pitchFamily="18" charset="2"/>
              <a:buChar char=""/>
            </a:pPr>
            <a:r>
              <a:rPr lang="en-US" sz="1200">
                <a:solidFill>
                  <a:srgbClr val="FFFFFF"/>
                </a:solidFill>
                <a:latin typeface="+mn-lt"/>
                <a:cs typeface="+mn-cs"/>
              </a:rPr>
              <a:t>niezbędne do zapewnienie osiągania zamierzonych wyników,</a:t>
            </a:r>
          </a:p>
          <a:p>
            <a:pPr marL="285750" indent="-285750" defTabSz="457200" eaLnBrk="1" hangingPunct="1">
              <a:lnSpc>
                <a:spcPct val="90000"/>
              </a:lnSpc>
              <a:spcBef>
                <a:spcPct val="20000"/>
              </a:spcBef>
              <a:spcAft>
                <a:spcPts val="600"/>
              </a:spcAft>
              <a:buClr>
                <a:schemeClr val="tx1"/>
              </a:buClr>
              <a:buSzPct val="80000"/>
              <a:buFont typeface="Wingdings 3" panose="05040102010807070707" pitchFamily="18" charset="2"/>
              <a:buChar char=""/>
            </a:pPr>
            <a:r>
              <a:rPr lang="en-US" sz="1200">
                <a:solidFill>
                  <a:srgbClr val="FFFFFF"/>
                </a:solidFill>
                <a:latin typeface="+mn-lt"/>
                <a:cs typeface="+mn-cs"/>
              </a:rPr>
              <a:t>doskonalić system zarządzania jakością</a:t>
            </a:r>
          </a:p>
        </p:txBody>
      </p:sp>
    </p:spTree>
    <p:extLst>
      <p:ext uri="{BB962C8B-B14F-4D97-AF65-F5344CB8AC3E}">
        <p14:creationId xmlns:p14="http://schemas.microsoft.com/office/powerpoint/2010/main" val="1684881632"/>
      </p:ext>
    </p:extLst>
  </p:cSld>
  <p:clrMapOvr>
    <a:masterClrMapping/>
  </p:clrMapOvr>
  <p:transition spd="slow" advClick="0"/>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3" name="Rectangle 5">
            <a:extLst>
              <a:ext uri="{FF2B5EF4-FFF2-40B4-BE49-F238E27FC236}">
                <a16:creationId xmlns:a16="http://schemas.microsoft.com/office/drawing/2014/main" id="{36DAB7D8-F95F-4CBF-8438-078D21740F2B}"/>
              </a:ext>
            </a:extLst>
          </p:cNvPr>
          <p:cNvSpPr>
            <a:spLocks noGrp="1" noChangeArrowheads="1"/>
          </p:cNvSpPr>
          <p:nvPr>
            <p:ph type="title"/>
          </p:nvPr>
        </p:nvSpPr>
        <p:spPr>
          <a:xfrm>
            <a:off x="287512" y="2060848"/>
            <a:ext cx="4067944" cy="762000"/>
          </a:xfrm>
        </p:spPr>
        <p:txBody>
          <a:bodyPr>
            <a:normAutofit fontScale="90000"/>
          </a:bodyPr>
          <a:lstStyle/>
          <a:p>
            <a:pPr algn="ctr" eaLnBrk="1" hangingPunct="1"/>
            <a:br>
              <a:rPr lang="pl-PL" altLang="pl-PL" dirty="0">
                <a:solidFill>
                  <a:srgbClr val="002060"/>
                </a:solidFill>
              </a:rPr>
            </a:br>
            <a:r>
              <a:rPr lang="pl-PL" altLang="pl-PL" dirty="0">
                <a:solidFill>
                  <a:srgbClr val="002060"/>
                </a:solidFill>
              </a:rPr>
              <a:t>System zarządzania jakością</a:t>
            </a:r>
          </a:p>
        </p:txBody>
      </p:sp>
      <p:sp>
        <p:nvSpPr>
          <p:cNvPr id="4" name="pole tekstowe 3">
            <a:extLst>
              <a:ext uri="{FF2B5EF4-FFF2-40B4-BE49-F238E27FC236}">
                <a16:creationId xmlns:a16="http://schemas.microsoft.com/office/drawing/2014/main" id="{05C3852C-E1BB-47F7-9FED-8FD015F50232}"/>
              </a:ext>
            </a:extLst>
          </p:cNvPr>
          <p:cNvSpPr txBox="1"/>
          <p:nvPr/>
        </p:nvSpPr>
        <p:spPr>
          <a:xfrm>
            <a:off x="269271" y="4149080"/>
            <a:ext cx="7488832" cy="923330"/>
          </a:xfrm>
          <a:prstGeom prst="rect">
            <a:avLst/>
          </a:prstGeom>
          <a:noFill/>
        </p:spPr>
        <p:txBody>
          <a:bodyPr wrap="square" rtlCol="0">
            <a:spAutoFit/>
          </a:bodyPr>
          <a:lstStyle/>
          <a:p>
            <a:r>
              <a:rPr lang="pl-PL" b="1" dirty="0">
                <a:solidFill>
                  <a:srgbClr val="002060"/>
                </a:solidFill>
              </a:rPr>
              <a:t>Wybrane obszary normy ISO 9001</a:t>
            </a:r>
          </a:p>
          <a:p>
            <a:pPr algn="just"/>
            <a:r>
              <a:rPr lang="pl-PL" b="1" dirty="0">
                <a:solidFill>
                  <a:srgbClr val="002060"/>
                </a:solidFill>
              </a:rPr>
              <a:t>4) SZJ i jego procesy</a:t>
            </a:r>
          </a:p>
          <a:p>
            <a:pPr algn="just"/>
            <a:endParaRPr lang="pl-PL" b="1" dirty="0">
              <a:solidFill>
                <a:srgbClr val="002060"/>
              </a:solidFill>
            </a:endParaRPr>
          </a:p>
        </p:txBody>
      </p:sp>
      <p:pic>
        <p:nvPicPr>
          <p:cNvPr id="2" name="Obraz 1">
            <a:extLst>
              <a:ext uri="{FF2B5EF4-FFF2-40B4-BE49-F238E27FC236}">
                <a16:creationId xmlns:a16="http://schemas.microsoft.com/office/drawing/2014/main" id="{DAB974C2-A928-487A-9AF7-2A8AF1F9FADB}"/>
              </a:ext>
            </a:extLst>
          </p:cNvPr>
          <p:cNvPicPr>
            <a:picLocks noChangeAspect="1"/>
          </p:cNvPicPr>
          <p:nvPr/>
        </p:nvPicPr>
        <p:blipFill>
          <a:blip r:embed="rId3"/>
          <a:stretch>
            <a:fillRect/>
          </a:stretch>
        </p:blipFill>
        <p:spPr>
          <a:xfrm>
            <a:off x="4556715" y="116632"/>
            <a:ext cx="4542360" cy="6058970"/>
          </a:xfrm>
          <a:prstGeom prst="rect">
            <a:avLst/>
          </a:prstGeom>
        </p:spPr>
      </p:pic>
    </p:spTree>
    <p:extLst>
      <p:ext uri="{BB962C8B-B14F-4D97-AF65-F5344CB8AC3E}">
        <p14:creationId xmlns:p14="http://schemas.microsoft.com/office/powerpoint/2010/main" val="3296867838"/>
      </p:ext>
    </p:extLst>
  </p:cSld>
  <p:clrMapOvr>
    <a:masterClrMapping/>
  </p:clrMapOvr>
  <p:transition spd="slow" advClick="0"/>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3" name="Rectangle 5">
            <a:extLst>
              <a:ext uri="{FF2B5EF4-FFF2-40B4-BE49-F238E27FC236}">
                <a16:creationId xmlns:a16="http://schemas.microsoft.com/office/drawing/2014/main" id="{36DAB7D8-F95F-4CBF-8438-078D21740F2B}"/>
              </a:ext>
            </a:extLst>
          </p:cNvPr>
          <p:cNvSpPr>
            <a:spLocks noGrp="1" noChangeArrowheads="1"/>
          </p:cNvSpPr>
          <p:nvPr>
            <p:ph type="title"/>
          </p:nvPr>
        </p:nvSpPr>
        <p:spPr>
          <a:xfrm>
            <a:off x="0" y="381000"/>
            <a:ext cx="9144000" cy="762000"/>
          </a:xfrm>
        </p:spPr>
        <p:txBody>
          <a:bodyPr/>
          <a:lstStyle/>
          <a:p>
            <a:pPr algn="ctr" eaLnBrk="1" hangingPunct="1"/>
            <a:r>
              <a:rPr lang="pl-PL" altLang="pl-PL">
                <a:solidFill>
                  <a:srgbClr val="002060"/>
                </a:solidFill>
              </a:rPr>
              <a:t>System zarządzania jakością</a:t>
            </a:r>
            <a:endParaRPr lang="pl-PL" altLang="pl-PL" dirty="0">
              <a:solidFill>
                <a:srgbClr val="002060"/>
              </a:solidFill>
            </a:endParaRPr>
          </a:p>
        </p:txBody>
      </p:sp>
      <p:sp>
        <p:nvSpPr>
          <p:cNvPr id="4" name="pole tekstowe 3">
            <a:extLst>
              <a:ext uri="{FF2B5EF4-FFF2-40B4-BE49-F238E27FC236}">
                <a16:creationId xmlns:a16="http://schemas.microsoft.com/office/drawing/2014/main" id="{05C3852C-E1BB-47F7-9FED-8FD015F50232}"/>
              </a:ext>
            </a:extLst>
          </p:cNvPr>
          <p:cNvSpPr txBox="1"/>
          <p:nvPr/>
        </p:nvSpPr>
        <p:spPr>
          <a:xfrm>
            <a:off x="287512" y="1304835"/>
            <a:ext cx="7488832" cy="923330"/>
          </a:xfrm>
          <a:prstGeom prst="rect">
            <a:avLst/>
          </a:prstGeom>
          <a:noFill/>
        </p:spPr>
        <p:txBody>
          <a:bodyPr wrap="square" rtlCol="0">
            <a:spAutoFit/>
          </a:bodyPr>
          <a:lstStyle/>
          <a:p>
            <a:r>
              <a:rPr lang="pl-PL" b="1">
                <a:solidFill>
                  <a:srgbClr val="002060"/>
                </a:solidFill>
              </a:rPr>
              <a:t>Wybrane obszary normy ISO 9001</a:t>
            </a:r>
          </a:p>
          <a:p>
            <a:pPr algn="just"/>
            <a:r>
              <a:rPr lang="pl-PL" b="1">
                <a:solidFill>
                  <a:srgbClr val="002060"/>
                </a:solidFill>
              </a:rPr>
              <a:t>4) SZJ i jego procesy</a:t>
            </a:r>
          </a:p>
          <a:p>
            <a:pPr algn="just"/>
            <a:r>
              <a:rPr lang="pl-PL">
                <a:solidFill>
                  <a:srgbClr val="002060"/>
                </a:solidFill>
              </a:rPr>
              <a:t>Źródła do określania kryteriów skuteczności procesów</a:t>
            </a:r>
            <a:endParaRPr lang="pl-PL" dirty="0">
              <a:solidFill>
                <a:srgbClr val="002060"/>
              </a:solidFill>
            </a:endParaRPr>
          </a:p>
        </p:txBody>
      </p:sp>
      <p:pic>
        <p:nvPicPr>
          <p:cNvPr id="3" name="Obraz 2">
            <a:extLst>
              <a:ext uri="{FF2B5EF4-FFF2-40B4-BE49-F238E27FC236}">
                <a16:creationId xmlns:a16="http://schemas.microsoft.com/office/drawing/2014/main" id="{ADFE81C7-29E9-47AA-8AD6-EB9A2F1D2E2E}"/>
              </a:ext>
            </a:extLst>
          </p:cNvPr>
          <p:cNvPicPr>
            <a:picLocks noChangeAspect="1"/>
          </p:cNvPicPr>
          <p:nvPr/>
        </p:nvPicPr>
        <p:blipFill>
          <a:blip r:embed="rId3"/>
          <a:stretch>
            <a:fillRect/>
          </a:stretch>
        </p:blipFill>
        <p:spPr>
          <a:xfrm>
            <a:off x="1360396" y="2228165"/>
            <a:ext cx="5869602" cy="3944664"/>
          </a:xfrm>
          <a:prstGeom prst="rect">
            <a:avLst/>
          </a:prstGeom>
        </p:spPr>
      </p:pic>
    </p:spTree>
    <p:extLst>
      <p:ext uri="{BB962C8B-B14F-4D97-AF65-F5344CB8AC3E}">
        <p14:creationId xmlns:p14="http://schemas.microsoft.com/office/powerpoint/2010/main" val="1574461041"/>
      </p:ext>
    </p:extLst>
  </p:cSld>
  <p:clrMapOvr>
    <a:masterClrMapping/>
  </p:clrMapOvr>
  <p:transition spd="slow" advClick="0"/>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3" name="Rectangle 5">
            <a:extLst>
              <a:ext uri="{FF2B5EF4-FFF2-40B4-BE49-F238E27FC236}">
                <a16:creationId xmlns:a16="http://schemas.microsoft.com/office/drawing/2014/main" id="{36DAB7D8-F95F-4CBF-8438-078D21740F2B}"/>
              </a:ext>
            </a:extLst>
          </p:cNvPr>
          <p:cNvSpPr>
            <a:spLocks noGrp="1" noChangeArrowheads="1"/>
          </p:cNvSpPr>
          <p:nvPr>
            <p:ph type="title"/>
          </p:nvPr>
        </p:nvSpPr>
        <p:spPr>
          <a:xfrm>
            <a:off x="0" y="381000"/>
            <a:ext cx="9144000" cy="762000"/>
          </a:xfrm>
        </p:spPr>
        <p:txBody>
          <a:bodyPr/>
          <a:lstStyle/>
          <a:p>
            <a:pPr algn="ctr" eaLnBrk="1" hangingPunct="1"/>
            <a:r>
              <a:rPr lang="pl-PL" altLang="pl-PL" dirty="0">
                <a:solidFill>
                  <a:srgbClr val="002060"/>
                </a:solidFill>
              </a:rPr>
              <a:t>System zarządzania jakością</a:t>
            </a:r>
          </a:p>
        </p:txBody>
      </p:sp>
      <p:sp>
        <p:nvSpPr>
          <p:cNvPr id="4" name="pole tekstowe 3">
            <a:extLst>
              <a:ext uri="{FF2B5EF4-FFF2-40B4-BE49-F238E27FC236}">
                <a16:creationId xmlns:a16="http://schemas.microsoft.com/office/drawing/2014/main" id="{05C3852C-E1BB-47F7-9FED-8FD015F50232}"/>
              </a:ext>
            </a:extLst>
          </p:cNvPr>
          <p:cNvSpPr txBox="1"/>
          <p:nvPr/>
        </p:nvSpPr>
        <p:spPr>
          <a:xfrm>
            <a:off x="287512" y="1304835"/>
            <a:ext cx="7488832" cy="923330"/>
          </a:xfrm>
          <a:prstGeom prst="rect">
            <a:avLst/>
          </a:prstGeom>
          <a:noFill/>
        </p:spPr>
        <p:txBody>
          <a:bodyPr wrap="square" rtlCol="0">
            <a:spAutoFit/>
          </a:bodyPr>
          <a:lstStyle/>
          <a:p>
            <a:r>
              <a:rPr lang="pl-PL" b="1" dirty="0">
                <a:solidFill>
                  <a:srgbClr val="002060"/>
                </a:solidFill>
              </a:rPr>
              <a:t>Wybrane obszary normy ISO 9001</a:t>
            </a:r>
          </a:p>
          <a:p>
            <a:pPr algn="just"/>
            <a:r>
              <a:rPr lang="pl-PL" b="1" dirty="0">
                <a:solidFill>
                  <a:srgbClr val="002060"/>
                </a:solidFill>
              </a:rPr>
              <a:t>4) SZJ i jego procesy</a:t>
            </a:r>
          </a:p>
          <a:p>
            <a:pPr algn="just"/>
            <a:r>
              <a:rPr lang="pl-PL" dirty="0">
                <a:solidFill>
                  <a:srgbClr val="002060"/>
                </a:solidFill>
              </a:rPr>
              <a:t>Wskaźniki skuteczności procesów</a:t>
            </a:r>
          </a:p>
        </p:txBody>
      </p:sp>
      <p:pic>
        <p:nvPicPr>
          <p:cNvPr id="6" name="Obraz 5">
            <a:extLst>
              <a:ext uri="{FF2B5EF4-FFF2-40B4-BE49-F238E27FC236}">
                <a16:creationId xmlns:a16="http://schemas.microsoft.com/office/drawing/2014/main" id="{0614F97C-E70D-48CC-8923-7BC0FE13E995}"/>
              </a:ext>
            </a:extLst>
          </p:cNvPr>
          <p:cNvPicPr>
            <a:picLocks noChangeAspect="1"/>
          </p:cNvPicPr>
          <p:nvPr/>
        </p:nvPicPr>
        <p:blipFill>
          <a:blip r:embed="rId3"/>
          <a:stretch>
            <a:fillRect/>
          </a:stretch>
        </p:blipFill>
        <p:spPr>
          <a:xfrm>
            <a:off x="1807666" y="2302917"/>
            <a:ext cx="5528667" cy="3761988"/>
          </a:xfrm>
          <a:prstGeom prst="rect">
            <a:avLst/>
          </a:prstGeom>
        </p:spPr>
      </p:pic>
    </p:spTree>
    <p:extLst>
      <p:ext uri="{BB962C8B-B14F-4D97-AF65-F5344CB8AC3E}">
        <p14:creationId xmlns:p14="http://schemas.microsoft.com/office/powerpoint/2010/main" val="2875515317"/>
      </p:ext>
    </p:extLst>
  </p:cSld>
  <p:clrMapOvr>
    <a:masterClrMapping/>
  </p:clrMapOvr>
  <p:transition spd="slow" advClick="0"/>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4" name="Rectangle 73">
            <a:extLst>
              <a:ext uri="{FF2B5EF4-FFF2-40B4-BE49-F238E27FC236}">
                <a16:creationId xmlns:a16="http://schemas.microsoft.com/office/drawing/2014/main" id="{781BBDC9-2DC6-4959-AC3D-49A5DCB05D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4B74BB55-8517-4CFE-9389-81D0E6F81F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78992" cy="6858000"/>
          </a:xfrm>
          <a:prstGeom prst="rect">
            <a:avLst/>
          </a:prstGeom>
          <a:solidFill>
            <a:schemeClr val="accent1">
              <a:lumMod val="5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grpSp>
        <p:nvGrpSpPr>
          <p:cNvPr id="78" name="Group 77">
            <a:extLst>
              <a:ext uri="{FF2B5EF4-FFF2-40B4-BE49-F238E27FC236}">
                <a16:creationId xmlns:a16="http://schemas.microsoft.com/office/drawing/2014/main" id="{A3F7C935-E41E-4E8D-91DF-D3BAB9521DF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038" y="4435646"/>
            <a:ext cx="1064657" cy="1660354"/>
            <a:chOff x="10292292" y="2963333"/>
            <a:chExt cx="1896535" cy="2218267"/>
          </a:xfrm>
        </p:grpSpPr>
        <p:cxnSp>
          <p:nvCxnSpPr>
            <p:cNvPr id="79" name="Straight Connector 78">
              <a:extLst>
                <a:ext uri="{FF2B5EF4-FFF2-40B4-BE49-F238E27FC236}">
                  <a16:creationId xmlns:a16="http://schemas.microsoft.com/office/drawing/2014/main" id="{4FB64230-1B44-4C76-9885-0BBE5C736CC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80" name="Straight Connector 79">
              <a:extLst>
                <a:ext uri="{FF2B5EF4-FFF2-40B4-BE49-F238E27FC236}">
                  <a16:creationId xmlns:a16="http://schemas.microsoft.com/office/drawing/2014/main" id="{D3F7F181-4FFE-4F8E-A3D0-1A8ECDEFFB3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0292292" y="3190344"/>
              <a:ext cx="1896535" cy="1896533"/>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81" name="Straight Connector 80">
              <a:extLst>
                <a:ext uri="{FF2B5EF4-FFF2-40B4-BE49-F238E27FC236}">
                  <a16:creationId xmlns:a16="http://schemas.microsoft.com/office/drawing/2014/main" id="{2066495D-EC57-44E4-8DED-0DC2E07AA2F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82" name="Straight Connector 81">
              <a:extLst>
                <a:ext uri="{FF2B5EF4-FFF2-40B4-BE49-F238E27FC236}">
                  <a16:creationId xmlns:a16="http://schemas.microsoft.com/office/drawing/2014/main" id="{0E0DA2F2-D672-4417-8072-9ED4FA5CC59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83" name="Straight Connector 82">
              <a:extLst>
                <a:ext uri="{FF2B5EF4-FFF2-40B4-BE49-F238E27FC236}">
                  <a16:creationId xmlns:a16="http://schemas.microsoft.com/office/drawing/2014/main" id="{30E8BACB-AEC7-46A5-A3AD-4D1BBE8715B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grpSp>
      <p:sp>
        <p:nvSpPr>
          <p:cNvPr id="85" name="Rectangle 84">
            <a:extLst>
              <a:ext uri="{FF2B5EF4-FFF2-40B4-BE49-F238E27FC236}">
                <a16:creationId xmlns:a16="http://schemas.microsoft.com/office/drawing/2014/main" id="{08452CCF-4A27-488A-AAF4-424933CFC9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0659" y="0"/>
            <a:ext cx="3493008" cy="6858000"/>
          </a:xfrm>
          <a:prstGeom prst="rect">
            <a:avLst/>
          </a:prstGeom>
          <a:solidFill>
            <a:schemeClr val="accent1">
              <a:lumMod val="75000"/>
            </a:schemeClr>
          </a:solidFill>
          <a:ln>
            <a:noFill/>
          </a:ln>
          <a:effectLst/>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endParaRPr lang="en-US"/>
          </a:p>
        </p:txBody>
      </p:sp>
      <p:sp>
        <p:nvSpPr>
          <p:cNvPr id="12293" name="Rectangle 5">
            <a:extLst>
              <a:ext uri="{FF2B5EF4-FFF2-40B4-BE49-F238E27FC236}">
                <a16:creationId xmlns:a16="http://schemas.microsoft.com/office/drawing/2014/main" id="{36DAB7D8-F95F-4CBF-8438-078D21740F2B}"/>
              </a:ext>
            </a:extLst>
          </p:cNvPr>
          <p:cNvSpPr>
            <a:spLocks noGrp="1" noChangeArrowheads="1"/>
          </p:cNvSpPr>
          <p:nvPr>
            <p:ph type="title"/>
          </p:nvPr>
        </p:nvSpPr>
        <p:spPr>
          <a:xfrm>
            <a:off x="1376189" y="685800"/>
            <a:ext cx="2778952" cy="5308599"/>
          </a:xfrm>
        </p:spPr>
        <p:txBody>
          <a:bodyPr vert="horz" lIns="91440" tIns="45720" rIns="91440" bIns="45720" rtlCol="0" anchor="ctr">
            <a:normAutofit/>
          </a:bodyPr>
          <a:lstStyle/>
          <a:p>
            <a:r>
              <a:rPr lang="en-US" altLang="pl-PL" sz="2800">
                <a:solidFill>
                  <a:srgbClr val="FFFFFF"/>
                </a:solidFill>
              </a:rPr>
              <a:t>System zarządzania jakością</a:t>
            </a:r>
          </a:p>
        </p:txBody>
      </p:sp>
      <p:sp>
        <p:nvSpPr>
          <p:cNvPr id="4" name="pole tekstowe 3">
            <a:extLst>
              <a:ext uri="{FF2B5EF4-FFF2-40B4-BE49-F238E27FC236}">
                <a16:creationId xmlns:a16="http://schemas.microsoft.com/office/drawing/2014/main" id="{05C3852C-E1BB-47F7-9FED-8FD015F50232}"/>
              </a:ext>
            </a:extLst>
          </p:cNvPr>
          <p:cNvSpPr txBox="1"/>
          <p:nvPr/>
        </p:nvSpPr>
        <p:spPr>
          <a:xfrm>
            <a:off x="4887414" y="685800"/>
            <a:ext cx="3565923" cy="5410200"/>
          </a:xfrm>
          <a:prstGeom prst="rect">
            <a:avLst/>
          </a:prstGeom>
        </p:spPr>
        <p:txBody>
          <a:bodyPr vert="horz" lIns="91440" tIns="45720" rIns="91440" bIns="45720" rtlCol="0" anchor="ctr">
            <a:normAutofit/>
          </a:bodyPr>
          <a:lstStyle/>
          <a:p>
            <a:pPr defTabSz="457200" eaLnBrk="1" hangingPunct="1">
              <a:spcBef>
                <a:spcPct val="20000"/>
              </a:spcBef>
              <a:spcAft>
                <a:spcPts val="600"/>
              </a:spcAft>
              <a:buClr>
                <a:schemeClr val="tx1"/>
              </a:buClr>
              <a:buSzPct val="80000"/>
              <a:buFont typeface="Wingdings 3" panose="05040102010807070707" pitchFamily="18" charset="2"/>
              <a:buChar char=""/>
            </a:pPr>
            <a:r>
              <a:rPr lang="en-US" sz="1600" b="1">
                <a:solidFill>
                  <a:srgbClr val="FFFFFF"/>
                </a:solidFill>
                <a:latin typeface="+mn-lt"/>
                <a:cs typeface="+mn-cs"/>
              </a:rPr>
              <a:t>Wybrane obszary normy ISO 9001</a:t>
            </a:r>
          </a:p>
          <a:p>
            <a:pPr defTabSz="457200" eaLnBrk="1" hangingPunct="1">
              <a:spcBef>
                <a:spcPct val="20000"/>
              </a:spcBef>
              <a:spcAft>
                <a:spcPts val="600"/>
              </a:spcAft>
              <a:buClr>
                <a:schemeClr val="tx1"/>
              </a:buClr>
              <a:buSzPct val="80000"/>
              <a:buFont typeface="Wingdings 3" panose="05040102010807070707" pitchFamily="18" charset="2"/>
              <a:buChar char=""/>
            </a:pPr>
            <a:endParaRPr lang="en-US" sz="1600">
              <a:solidFill>
                <a:srgbClr val="FFFFFF"/>
              </a:solidFill>
              <a:latin typeface="+mn-lt"/>
              <a:cs typeface="+mn-cs"/>
            </a:endParaRPr>
          </a:p>
          <a:p>
            <a:pPr defTabSz="457200" eaLnBrk="1" hangingPunct="1">
              <a:spcBef>
                <a:spcPct val="20000"/>
              </a:spcBef>
              <a:spcAft>
                <a:spcPts val="600"/>
              </a:spcAft>
              <a:buClr>
                <a:schemeClr val="tx1"/>
              </a:buClr>
              <a:buSzPct val="80000"/>
              <a:buFont typeface="Wingdings 3" panose="05040102010807070707" pitchFamily="18" charset="2"/>
              <a:buChar char=""/>
            </a:pPr>
            <a:r>
              <a:rPr lang="en-US" sz="1600" b="1">
                <a:solidFill>
                  <a:srgbClr val="FFFFFF"/>
                </a:solidFill>
                <a:latin typeface="+mn-lt"/>
                <a:cs typeface="+mn-cs"/>
              </a:rPr>
              <a:t>5) Przywództwo</a:t>
            </a:r>
          </a:p>
          <a:p>
            <a:pPr defTabSz="457200" eaLnBrk="1" hangingPunct="1">
              <a:spcBef>
                <a:spcPct val="20000"/>
              </a:spcBef>
              <a:spcAft>
                <a:spcPts val="600"/>
              </a:spcAft>
              <a:buClr>
                <a:schemeClr val="tx1"/>
              </a:buClr>
              <a:buSzPct val="80000"/>
              <a:buFont typeface="Wingdings 3" panose="05040102010807070707" pitchFamily="18" charset="2"/>
              <a:buChar char=""/>
            </a:pPr>
            <a:r>
              <a:rPr lang="en-US" sz="1600">
                <a:solidFill>
                  <a:srgbClr val="FFFFFF"/>
                </a:solidFill>
                <a:latin typeface="+mn-lt"/>
                <a:cs typeface="+mn-cs"/>
              </a:rPr>
              <a:t>Odpowiedzialność za skuteczność systemu zarządzania jakością oraz zintegrowanie procesów systemu z procesami biznesowymi.</a:t>
            </a:r>
          </a:p>
        </p:txBody>
      </p:sp>
    </p:spTree>
    <p:extLst>
      <p:ext uri="{BB962C8B-B14F-4D97-AF65-F5344CB8AC3E}">
        <p14:creationId xmlns:p14="http://schemas.microsoft.com/office/powerpoint/2010/main" val="936808658"/>
      </p:ext>
    </p:extLst>
  </p:cSld>
  <p:clrMapOvr>
    <a:masterClrMapping/>
  </p:clrMapOvr>
  <p:transition spd="slow" advClick="0"/>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4" name="Rectangle 73">
            <a:extLst>
              <a:ext uri="{FF2B5EF4-FFF2-40B4-BE49-F238E27FC236}">
                <a16:creationId xmlns:a16="http://schemas.microsoft.com/office/drawing/2014/main" id="{781BBDC9-2DC6-4959-AC3D-49A5DCB05D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ole tekstowe 2">
            <a:extLst>
              <a:ext uri="{FF2B5EF4-FFF2-40B4-BE49-F238E27FC236}">
                <a16:creationId xmlns:a16="http://schemas.microsoft.com/office/drawing/2014/main" id="{72409579-A7B2-4267-BF9D-4C65028E5BC5}"/>
              </a:ext>
            </a:extLst>
          </p:cNvPr>
          <p:cNvSpPr txBox="1"/>
          <p:nvPr/>
        </p:nvSpPr>
        <p:spPr>
          <a:xfrm>
            <a:off x="513159" y="685800"/>
            <a:ext cx="3565922" cy="5410200"/>
          </a:xfrm>
          <a:prstGeom prst="rect">
            <a:avLst/>
          </a:prstGeom>
        </p:spPr>
        <p:txBody>
          <a:bodyPr vert="horz" lIns="91440" tIns="45720" rIns="91440" bIns="45720" rtlCol="0" anchor="ctr">
            <a:normAutofit/>
          </a:bodyPr>
          <a:lstStyle/>
          <a:p>
            <a:pPr defTabSz="457200" eaLnBrk="1" hangingPunct="1">
              <a:lnSpc>
                <a:spcPct val="90000"/>
              </a:lnSpc>
              <a:spcBef>
                <a:spcPct val="20000"/>
              </a:spcBef>
              <a:spcAft>
                <a:spcPts val="600"/>
              </a:spcAft>
              <a:buClr>
                <a:schemeClr val="tx1"/>
              </a:buClr>
              <a:buSzPct val="80000"/>
              <a:buFont typeface="Wingdings 3" panose="05040102010807070707" pitchFamily="18" charset="2"/>
              <a:buChar char=""/>
            </a:pPr>
            <a:r>
              <a:rPr lang="en-US" sz="1400" b="1">
                <a:latin typeface="+mn-lt"/>
                <a:cs typeface="+mn-cs"/>
              </a:rPr>
              <a:t>Znormalizowane systemy zarządzania</a:t>
            </a:r>
          </a:p>
          <a:p>
            <a:pPr marL="342900" indent="-342900" defTabSz="457200" eaLnBrk="1" hangingPunct="1">
              <a:lnSpc>
                <a:spcPct val="90000"/>
              </a:lnSpc>
              <a:spcBef>
                <a:spcPct val="20000"/>
              </a:spcBef>
              <a:spcAft>
                <a:spcPts val="600"/>
              </a:spcAft>
              <a:buClr>
                <a:schemeClr val="tx1"/>
              </a:buClr>
              <a:buSzPct val="80000"/>
              <a:buFont typeface="Wingdings 3" panose="05040102010807070707" pitchFamily="18" charset="2"/>
              <a:buChar char=""/>
            </a:pPr>
            <a:r>
              <a:rPr lang="en-US" sz="1400">
                <a:latin typeface="+mn-lt"/>
                <a:cs typeface="+mn-cs"/>
              </a:rPr>
              <a:t>PN-EN ISO 9001:2015 Systemy zarządzania jakością. Wymagania</a:t>
            </a:r>
          </a:p>
          <a:p>
            <a:pPr marL="342900" indent="-342900" defTabSz="457200" eaLnBrk="1" hangingPunct="1">
              <a:lnSpc>
                <a:spcPct val="90000"/>
              </a:lnSpc>
              <a:spcBef>
                <a:spcPct val="20000"/>
              </a:spcBef>
              <a:spcAft>
                <a:spcPts val="600"/>
              </a:spcAft>
              <a:buClr>
                <a:schemeClr val="tx1"/>
              </a:buClr>
              <a:buSzPct val="80000"/>
              <a:buFont typeface="Wingdings 3" panose="05040102010807070707" pitchFamily="18" charset="2"/>
              <a:buChar char=""/>
            </a:pPr>
            <a:r>
              <a:rPr lang="en-US" sz="1400">
                <a:latin typeface="+mn-lt"/>
                <a:cs typeface="+mn-cs"/>
              </a:rPr>
              <a:t>PN-EN ISO 14001:2015 Systemy zarządzania środowiskowego. Wymagania i wytyczne stosowania</a:t>
            </a:r>
          </a:p>
          <a:p>
            <a:pPr marL="342900" indent="-342900" defTabSz="457200" eaLnBrk="1" hangingPunct="1">
              <a:lnSpc>
                <a:spcPct val="90000"/>
              </a:lnSpc>
              <a:spcBef>
                <a:spcPct val="20000"/>
              </a:spcBef>
              <a:spcAft>
                <a:spcPts val="600"/>
              </a:spcAft>
              <a:buClr>
                <a:schemeClr val="tx1"/>
              </a:buClr>
              <a:buSzPct val="80000"/>
              <a:buFont typeface="Wingdings 3" panose="05040102010807070707" pitchFamily="18" charset="2"/>
              <a:buChar char=""/>
            </a:pPr>
            <a:r>
              <a:rPr lang="en-US" sz="1400">
                <a:latin typeface="+mn-lt"/>
                <a:cs typeface="+mn-cs"/>
              </a:rPr>
              <a:t>PN-EN ISO 18001:2004 / OHSAS / PN ISO 45001:2018 Systemy zarządzania bezpieczeństwem i higieną pracy. Wymagania i wytyczne stosowania</a:t>
            </a:r>
          </a:p>
          <a:p>
            <a:pPr marL="342900" indent="-342900" defTabSz="457200" eaLnBrk="1" hangingPunct="1">
              <a:lnSpc>
                <a:spcPct val="90000"/>
              </a:lnSpc>
              <a:spcBef>
                <a:spcPct val="20000"/>
              </a:spcBef>
              <a:spcAft>
                <a:spcPts val="600"/>
              </a:spcAft>
              <a:buClr>
                <a:schemeClr val="tx1"/>
              </a:buClr>
              <a:buSzPct val="80000"/>
              <a:buFont typeface="Wingdings 3" panose="05040102010807070707" pitchFamily="18" charset="2"/>
              <a:buChar char=""/>
            </a:pPr>
            <a:r>
              <a:rPr lang="en-US" sz="1400">
                <a:latin typeface="+mn-lt"/>
                <a:cs typeface="+mn-cs"/>
              </a:rPr>
              <a:t>PN-EN ISO/IEC 27001:2017 Technika informatyczna -- Techniki bezpieczeństwa -- Systemy zarządzania bezpieczeństwem informacji -- Wymagania </a:t>
            </a:r>
          </a:p>
          <a:p>
            <a:pPr marL="342900" indent="-342900" defTabSz="457200" eaLnBrk="1" hangingPunct="1">
              <a:lnSpc>
                <a:spcPct val="90000"/>
              </a:lnSpc>
              <a:spcBef>
                <a:spcPct val="20000"/>
              </a:spcBef>
              <a:spcAft>
                <a:spcPts val="600"/>
              </a:spcAft>
              <a:buClr>
                <a:schemeClr val="tx1"/>
              </a:buClr>
              <a:buSzPct val="80000"/>
              <a:buFont typeface="Wingdings 3" panose="05040102010807070707" pitchFamily="18" charset="2"/>
              <a:buChar char=""/>
            </a:pPr>
            <a:r>
              <a:rPr lang="en-US" sz="1400">
                <a:latin typeface="+mn-lt"/>
                <a:cs typeface="+mn-cs"/>
              </a:rPr>
              <a:t>… kilkanaście tysięcy standardów wskazujących praktyczne rozwiązania i korzyści ich stosowania w odniesieniu do obszarów działalności człowieka</a:t>
            </a:r>
          </a:p>
          <a:p>
            <a:pPr defTabSz="457200" eaLnBrk="1" hangingPunct="1">
              <a:lnSpc>
                <a:spcPct val="90000"/>
              </a:lnSpc>
              <a:spcBef>
                <a:spcPct val="20000"/>
              </a:spcBef>
              <a:spcAft>
                <a:spcPts val="600"/>
              </a:spcAft>
              <a:buClr>
                <a:schemeClr val="tx1"/>
              </a:buClr>
              <a:buSzPct val="80000"/>
              <a:buFont typeface="Wingdings 3" panose="05040102010807070707" pitchFamily="18" charset="2"/>
              <a:buChar char=""/>
            </a:pPr>
            <a:endParaRPr lang="en-US" sz="1400" b="1">
              <a:latin typeface="+mn-lt"/>
              <a:cs typeface="+mn-cs"/>
            </a:endParaRPr>
          </a:p>
        </p:txBody>
      </p:sp>
      <p:sp>
        <p:nvSpPr>
          <p:cNvPr id="76" name="Rectangle 75">
            <a:extLst>
              <a:ext uri="{FF2B5EF4-FFF2-40B4-BE49-F238E27FC236}">
                <a16:creationId xmlns:a16="http://schemas.microsoft.com/office/drawing/2014/main" id="{08452CCF-4A27-488A-AAF4-424933CFC9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1999" y="0"/>
            <a:ext cx="3493009" cy="6858000"/>
          </a:xfrm>
          <a:prstGeom prst="rect">
            <a:avLst/>
          </a:prstGeom>
          <a:solidFill>
            <a:schemeClr val="bg2">
              <a:lumMod val="75000"/>
            </a:schemeClr>
          </a:solidFill>
          <a:ln>
            <a:noFill/>
          </a:ln>
          <a:effectLst/>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endParaRPr lang="en-US"/>
          </a:p>
        </p:txBody>
      </p:sp>
      <p:sp>
        <p:nvSpPr>
          <p:cNvPr id="12293" name="Rectangle 5">
            <a:extLst>
              <a:ext uri="{FF2B5EF4-FFF2-40B4-BE49-F238E27FC236}">
                <a16:creationId xmlns:a16="http://schemas.microsoft.com/office/drawing/2014/main" id="{36DAB7D8-F95F-4CBF-8438-078D21740F2B}"/>
              </a:ext>
            </a:extLst>
          </p:cNvPr>
          <p:cNvSpPr>
            <a:spLocks noGrp="1" noChangeArrowheads="1"/>
          </p:cNvSpPr>
          <p:nvPr>
            <p:ph type="title"/>
          </p:nvPr>
        </p:nvSpPr>
        <p:spPr>
          <a:xfrm>
            <a:off x="4996542" y="685800"/>
            <a:ext cx="2694215" cy="5308599"/>
          </a:xfrm>
        </p:spPr>
        <p:txBody>
          <a:bodyPr vert="horz" lIns="91440" tIns="45720" rIns="91440" bIns="45720" rtlCol="0" anchor="ctr">
            <a:normAutofit/>
          </a:bodyPr>
          <a:lstStyle/>
          <a:p>
            <a:r>
              <a:rPr lang="en-US" altLang="pl-PL" sz="2000"/>
              <a:t>Teoretyczne podstawy zintegrowanego systemu zarządzania</a:t>
            </a:r>
          </a:p>
        </p:txBody>
      </p:sp>
      <p:sp>
        <p:nvSpPr>
          <p:cNvPr id="78" name="Rectangle 77">
            <a:extLst>
              <a:ext uri="{FF2B5EF4-FFF2-40B4-BE49-F238E27FC236}">
                <a16:creationId xmlns:a16="http://schemas.microsoft.com/office/drawing/2014/main" id="{4B74BB55-8517-4CFE-9389-81D0E6F81F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65008" y="0"/>
            <a:ext cx="1078992" cy="6858000"/>
          </a:xfrm>
          <a:prstGeom prst="rect">
            <a:avLst/>
          </a:prstGeom>
          <a:solidFill>
            <a:schemeClr val="bg2">
              <a:lumMod val="50000"/>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grpSp>
        <p:nvGrpSpPr>
          <p:cNvPr id="80" name="Group 79">
            <a:extLst>
              <a:ext uri="{FF2B5EF4-FFF2-40B4-BE49-F238E27FC236}">
                <a16:creationId xmlns:a16="http://schemas.microsoft.com/office/drawing/2014/main" id="{543190CD-45FC-4DE0-B596-17D4DE53E97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76966" y="3770390"/>
            <a:ext cx="1064655" cy="1660354"/>
            <a:chOff x="10292292" y="2963333"/>
            <a:chExt cx="1896535" cy="2218267"/>
          </a:xfrm>
        </p:grpSpPr>
        <p:cxnSp>
          <p:nvCxnSpPr>
            <p:cNvPr id="81" name="Straight Connector 80">
              <a:extLst>
                <a:ext uri="{FF2B5EF4-FFF2-40B4-BE49-F238E27FC236}">
                  <a16:creationId xmlns:a16="http://schemas.microsoft.com/office/drawing/2014/main" id="{3BD4334C-2554-4361-8CFF-394E624CF4A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rgbClr val="FFFFFF">
                  <a:alpha val="70000"/>
                </a:srgbClr>
              </a:solidFill>
            </a:ln>
          </p:spPr>
          <p:style>
            <a:lnRef idx="2">
              <a:schemeClr val="accent1"/>
            </a:lnRef>
            <a:fillRef idx="0">
              <a:schemeClr val="accent1"/>
            </a:fillRef>
            <a:effectRef idx="1">
              <a:schemeClr val="accent1"/>
            </a:effectRef>
            <a:fontRef idx="minor">
              <a:schemeClr val="tx1"/>
            </a:fontRef>
          </p:style>
        </p:cxnSp>
        <p:cxnSp>
          <p:nvCxnSpPr>
            <p:cNvPr id="82" name="Straight Connector 81">
              <a:extLst>
                <a:ext uri="{FF2B5EF4-FFF2-40B4-BE49-F238E27FC236}">
                  <a16:creationId xmlns:a16="http://schemas.microsoft.com/office/drawing/2014/main" id="{9FC3CBA7-AF68-4075-BAC7-623C34B4F4F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0292292" y="3190344"/>
              <a:ext cx="1896535" cy="1896533"/>
            </a:xfrm>
            <a:prstGeom prst="line">
              <a:avLst/>
            </a:prstGeom>
            <a:ln w="9525">
              <a:solidFill>
                <a:srgbClr val="FFFFFF">
                  <a:alpha val="70000"/>
                </a:srgbClr>
              </a:solidFill>
            </a:ln>
          </p:spPr>
          <p:style>
            <a:lnRef idx="2">
              <a:schemeClr val="accent1"/>
            </a:lnRef>
            <a:fillRef idx="0">
              <a:schemeClr val="accent1"/>
            </a:fillRef>
            <a:effectRef idx="1">
              <a:schemeClr val="accent1"/>
            </a:effectRef>
            <a:fontRef idx="minor">
              <a:schemeClr val="tx1"/>
            </a:fontRef>
          </p:style>
        </p:cxnSp>
        <p:cxnSp>
          <p:nvCxnSpPr>
            <p:cNvPr id="83" name="Straight Connector 82">
              <a:extLst>
                <a:ext uri="{FF2B5EF4-FFF2-40B4-BE49-F238E27FC236}">
                  <a16:creationId xmlns:a16="http://schemas.microsoft.com/office/drawing/2014/main" id="{CA6C7307-1C78-4C8A-BF3D-FA420F177AE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rgbClr val="FFFFFF">
                  <a:alpha val="70000"/>
                </a:srgbClr>
              </a:solidFill>
            </a:ln>
          </p:spPr>
          <p:style>
            <a:lnRef idx="2">
              <a:schemeClr val="accent1"/>
            </a:lnRef>
            <a:fillRef idx="0">
              <a:schemeClr val="accent1"/>
            </a:fillRef>
            <a:effectRef idx="1">
              <a:schemeClr val="accent1"/>
            </a:effectRef>
            <a:fontRef idx="minor">
              <a:schemeClr val="tx1"/>
            </a:fontRef>
          </p:style>
        </p:cxnSp>
        <p:cxnSp>
          <p:nvCxnSpPr>
            <p:cNvPr id="84" name="Straight Connector 83">
              <a:extLst>
                <a:ext uri="{FF2B5EF4-FFF2-40B4-BE49-F238E27FC236}">
                  <a16:creationId xmlns:a16="http://schemas.microsoft.com/office/drawing/2014/main" id="{44CD1F94-6C7C-4E8F-9336-E312E9F5C74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rgbClr val="FFFFFF">
                  <a:alpha val="70000"/>
                </a:srgbClr>
              </a:solidFill>
            </a:ln>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A5B11C2A-D791-46E1-B954-1184FB0802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rgbClr val="FFFFFF">
                  <a:alpha val="70000"/>
                </a:srgbClr>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531357183"/>
      </p:ext>
    </p:extLst>
  </p:cSld>
  <p:clrMapOvr>
    <a:masterClrMapping/>
  </p:clrMapOvr>
  <p:transition spd="slow" advClick="0"/>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4" name="Rectangle 73">
            <a:extLst>
              <a:ext uri="{FF2B5EF4-FFF2-40B4-BE49-F238E27FC236}">
                <a16:creationId xmlns:a16="http://schemas.microsoft.com/office/drawing/2014/main" id="{781BBDC9-2DC6-4959-AC3D-49A5DCB05D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4B74BB55-8517-4CFE-9389-81D0E6F81F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78992" cy="6858000"/>
          </a:xfrm>
          <a:prstGeom prst="rect">
            <a:avLst/>
          </a:prstGeom>
          <a:solidFill>
            <a:schemeClr val="accent1">
              <a:lumMod val="5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grpSp>
        <p:nvGrpSpPr>
          <p:cNvPr id="78" name="Group 77">
            <a:extLst>
              <a:ext uri="{FF2B5EF4-FFF2-40B4-BE49-F238E27FC236}">
                <a16:creationId xmlns:a16="http://schemas.microsoft.com/office/drawing/2014/main" id="{A3F7C935-E41E-4E8D-91DF-D3BAB9521DF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038" y="4435646"/>
            <a:ext cx="1064657" cy="1660354"/>
            <a:chOff x="10292292" y="2963333"/>
            <a:chExt cx="1896535" cy="2218267"/>
          </a:xfrm>
        </p:grpSpPr>
        <p:cxnSp>
          <p:nvCxnSpPr>
            <p:cNvPr id="79" name="Straight Connector 78">
              <a:extLst>
                <a:ext uri="{FF2B5EF4-FFF2-40B4-BE49-F238E27FC236}">
                  <a16:creationId xmlns:a16="http://schemas.microsoft.com/office/drawing/2014/main" id="{4FB64230-1B44-4C76-9885-0BBE5C736CC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80" name="Straight Connector 79">
              <a:extLst>
                <a:ext uri="{FF2B5EF4-FFF2-40B4-BE49-F238E27FC236}">
                  <a16:creationId xmlns:a16="http://schemas.microsoft.com/office/drawing/2014/main" id="{D3F7F181-4FFE-4F8E-A3D0-1A8ECDEFFB3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0292292" y="3190344"/>
              <a:ext cx="1896535" cy="1896533"/>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81" name="Straight Connector 80">
              <a:extLst>
                <a:ext uri="{FF2B5EF4-FFF2-40B4-BE49-F238E27FC236}">
                  <a16:creationId xmlns:a16="http://schemas.microsoft.com/office/drawing/2014/main" id="{2066495D-EC57-44E4-8DED-0DC2E07AA2F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82" name="Straight Connector 81">
              <a:extLst>
                <a:ext uri="{FF2B5EF4-FFF2-40B4-BE49-F238E27FC236}">
                  <a16:creationId xmlns:a16="http://schemas.microsoft.com/office/drawing/2014/main" id="{0E0DA2F2-D672-4417-8072-9ED4FA5CC59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83" name="Straight Connector 82">
              <a:extLst>
                <a:ext uri="{FF2B5EF4-FFF2-40B4-BE49-F238E27FC236}">
                  <a16:creationId xmlns:a16="http://schemas.microsoft.com/office/drawing/2014/main" id="{30E8BACB-AEC7-46A5-A3AD-4D1BBE8715B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grpSp>
      <p:sp>
        <p:nvSpPr>
          <p:cNvPr id="85" name="Rectangle 84">
            <a:extLst>
              <a:ext uri="{FF2B5EF4-FFF2-40B4-BE49-F238E27FC236}">
                <a16:creationId xmlns:a16="http://schemas.microsoft.com/office/drawing/2014/main" id="{08452CCF-4A27-488A-AAF4-424933CFC9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0659" y="0"/>
            <a:ext cx="3493008" cy="6858000"/>
          </a:xfrm>
          <a:prstGeom prst="rect">
            <a:avLst/>
          </a:prstGeom>
          <a:solidFill>
            <a:schemeClr val="accent1">
              <a:lumMod val="75000"/>
            </a:schemeClr>
          </a:solidFill>
          <a:ln>
            <a:noFill/>
          </a:ln>
          <a:effectLst/>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endParaRPr lang="en-US"/>
          </a:p>
        </p:txBody>
      </p:sp>
      <p:sp>
        <p:nvSpPr>
          <p:cNvPr id="12293" name="Rectangle 5">
            <a:extLst>
              <a:ext uri="{FF2B5EF4-FFF2-40B4-BE49-F238E27FC236}">
                <a16:creationId xmlns:a16="http://schemas.microsoft.com/office/drawing/2014/main" id="{36DAB7D8-F95F-4CBF-8438-078D21740F2B}"/>
              </a:ext>
            </a:extLst>
          </p:cNvPr>
          <p:cNvSpPr>
            <a:spLocks noGrp="1" noChangeArrowheads="1"/>
          </p:cNvSpPr>
          <p:nvPr>
            <p:ph type="title"/>
          </p:nvPr>
        </p:nvSpPr>
        <p:spPr>
          <a:xfrm>
            <a:off x="1376189" y="685800"/>
            <a:ext cx="2778952" cy="5308599"/>
          </a:xfrm>
        </p:spPr>
        <p:txBody>
          <a:bodyPr vert="horz" lIns="91440" tIns="45720" rIns="91440" bIns="45720" rtlCol="0" anchor="ctr">
            <a:normAutofit/>
          </a:bodyPr>
          <a:lstStyle/>
          <a:p>
            <a:r>
              <a:rPr lang="en-US" altLang="pl-PL" sz="2800">
                <a:solidFill>
                  <a:srgbClr val="FFFFFF"/>
                </a:solidFill>
              </a:rPr>
              <a:t>System zarządzania jakością</a:t>
            </a:r>
          </a:p>
        </p:txBody>
      </p:sp>
      <p:sp>
        <p:nvSpPr>
          <p:cNvPr id="4" name="pole tekstowe 3">
            <a:extLst>
              <a:ext uri="{FF2B5EF4-FFF2-40B4-BE49-F238E27FC236}">
                <a16:creationId xmlns:a16="http://schemas.microsoft.com/office/drawing/2014/main" id="{05C3852C-E1BB-47F7-9FED-8FD015F50232}"/>
              </a:ext>
            </a:extLst>
          </p:cNvPr>
          <p:cNvSpPr txBox="1"/>
          <p:nvPr/>
        </p:nvSpPr>
        <p:spPr>
          <a:xfrm>
            <a:off x="4887414" y="685800"/>
            <a:ext cx="3565923" cy="5410200"/>
          </a:xfrm>
          <a:prstGeom prst="rect">
            <a:avLst/>
          </a:prstGeom>
        </p:spPr>
        <p:txBody>
          <a:bodyPr vert="horz" lIns="91440" tIns="45720" rIns="91440" bIns="45720" rtlCol="0" anchor="ctr">
            <a:normAutofit/>
          </a:bodyPr>
          <a:lstStyle/>
          <a:p>
            <a:pPr defTabSz="457200" eaLnBrk="1" hangingPunct="1">
              <a:lnSpc>
                <a:spcPct val="90000"/>
              </a:lnSpc>
              <a:spcBef>
                <a:spcPct val="20000"/>
              </a:spcBef>
              <a:spcAft>
                <a:spcPts val="600"/>
              </a:spcAft>
              <a:buClr>
                <a:schemeClr val="tx1"/>
              </a:buClr>
              <a:buSzPct val="80000"/>
              <a:buFont typeface="Wingdings 3" panose="05040102010807070707" pitchFamily="18" charset="2"/>
              <a:buChar char=""/>
            </a:pPr>
            <a:r>
              <a:rPr lang="en-US" sz="1500" b="1">
                <a:solidFill>
                  <a:srgbClr val="FFFFFF"/>
                </a:solidFill>
                <a:latin typeface="+mn-lt"/>
                <a:cs typeface="+mn-cs"/>
              </a:rPr>
              <a:t>Wybrane obszary normy ISO 9001</a:t>
            </a:r>
          </a:p>
          <a:p>
            <a:pPr defTabSz="457200" eaLnBrk="1" hangingPunct="1">
              <a:lnSpc>
                <a:spcPct val="90000"/>
              </a:lnSpc>
              <a:spcBef>
                <a:spcPct val="20000"/>
              </a:spcBef>
              <a:spcAft>
                <a:spcPts val="600"/>
              </a:spcAft>
              <a:buClr>
                <a:schemeClr val="tx1"/>
              </a:buClr>
              <a:buSzPct val="80000"/>
              <a:buFont typeface="Wingdings 3" panose="05040102010807070707" pitchFamily="18" charset="2"/>
              <a:buChar char=""/>
            </a:pPr>
            <a:endParaRPr lang="en-US" sz="1500">
              <a:solidFill>
                <a:srgbClr val="FFFFFF"/>
              </a:solidFill>
              <a:latin typeface="+mn-lt"/>
              <a:cs typeface="+mn-cs"/>
            </a:endParaRPr>
          </a:p>
          <a:p>
            <a:pPr defTabSz="457200" eaLnBrk="1" hangingPunct="1">
              <a:lnSpc>
                <a:spcPct val="90000"/>
              </a:lnSpc>
              <a:spcBef>
                <a:spcPct val="20000"/>
              </a:spcBef>
              <a:spcAft>
                <a:spcPts val="600"/>
              </a:spcAft>
              <a:buClr>
                <a:schemeClr val="tx1"/>
              </a:buClr>
              <a:buSzPct val="80000"/>
              <a:buFont typeface="Wingdings 3" panose="05040102010807070707" pitchFamily="18" charset="2"/>
              <a:buChar char=""/>
            </a:pPr>
            <a:r>
              <a:rPr lang="en-US" sz="1500" b="1">
                <a:solidFill>
                  <a:srgbClr val="FFFFFF"/>
                </a:solidFill>
                <a:latin typeface="+mn-lt"/>
                <a:cs typeface="+mn-cs"/>
              </a:rPr>
              <a:t>6) Planowanie i zasoby </a:t>
            </a:r>
          </a:p>
          <a:p>
            <a:pPr defTabSz="457200" eaLnBrk="1" hangingPunct="1">
              <a:lnSpc>
                <a:spcPct val="90000"/>
              </a:lnSpc>
              <a:spcBef>
                <a:spcPct val="20000"/>
              </a:spcBef>
              <a:spcAft>
                <a:spcPts val="600"/>
              </a:spcAft>
              <a:buClr>
                <a:schemeClr val="tx1"/>
              </a:buClr>
              <a:buSzPct val="80000"/>
              <a:buFont typeface="Wingdings 3" panose="05040102010807070707" pitchFamily="18" charset="2"/>
              <a:buChar char=""/>
            </a:pPr>
            <a:r>
              <a:rPr lang="en-US" sz="1500">
                <a:solidFill>
                  <a:srgbClr val="FFFFFF"/>
                </a:solidFill>
                <a:latin typeface="+mn-lt"/>
                <a:cs typeface="+mn-cs"/>
              </a:rPr>
              <a:t>wymaganie określenia szans i zagrożeń w celu zapewnienia osiągania zamierzonych wyników, zwiększenia występowania pożądanych skutków, zapobiegania i ograniczania wystąpienia niepożądanych wynikom pracy oraz stymulowanie doskonalenia. Działania służące zminimalizowaniu ryzyka biznesowego muszą być proporcjonalne do skutków i wpływu na realizację wyrobu.</a:t>
            </a:r>
          </a:p>
          <a:p>
            <a:pPr defTabSz="457200" eaLnBrk="1" hangingPunct="1">
              <a:lnSpc>
                <a:spcPct val="90000"/>
              </a:lnSpc>
              <a:spcBef>
                <a:spcPct val="20000"/>
              </a:spcBef>
              <a:spcAft>
                <a:spcPts val="600"/>
              </a:spcAft>
              <a:buClr>
                <a:schemeClr val="tx1"/>
              </a:buClr>
              <a:buSzPct val="80000"/>
              <a:buFont typeface="Wingdings 3" panose="05040102010807070707" pitchFamily="18" charset="2"/>
              <a:buChar char=""/>
            </a:pPr>
            <a:r>
              <a:rPr lang="en-US" sz="1500">
                <a:solidFill>
                  <a:srgbClr val="FFFFFF"/>
                </a:solidFill>
                <a:latin typeface="+mn-lt"/>
                <a:cs typeface="+mn-cs"/>
              </a:rPr>
              <a:t>Zasoby jako kluczowy czynnik prowadzący do osiągania celów organizacji. Odwołanie się do: zasobów ludzkich, infrastruktury, środowiska funkcjonowania procesów, zasobów do monitorowania i pomiarów oraz wiedzy organizacji.</a:t>
            </a:r>
          </a:p>
        </p:txBody>
      </p:sp>
    </p:spTree>
    <p:extLst>
      <p:ext uri="{BB962C8B-B14F-4D97-AF65-F5344CB8AC3E}">
        <p14:creationId xmlns:p14="http://schemas.microsoft.com/office/powerpoint/2010/main" val="1888229350"/>
      </p:ext>
    </p:extLst>
  </p:cSld>
  <p:clrMapOvr>
    <a:masterClrMapping/>
  </p:clrMapOvr>
  <p:transition spd="slow" advClick="0"/>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4" name="Rectangle 73">
            <a:extLst>
              <a:ext uri="{FF2B5EF4-FFF2-40B4-BE49-F238E27FC236}">
                <a16:creationId xmlns:a16="http://schemas.microsoft.com/office/drawing/2014/main" id="{781BBDC9-2DC6-4959-AC3D-49A5DCB05D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4B74BB55-8517-4CFE-9389-81D0E6F81F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78992" cy="6858000"/>
          </a:xfrm>
          <a:prstGeom prst="rect">
            <a:avLst/>
          </a:prstGeom>
          <a:solidFill>
            <a:schemeClr val="accent1">
              <a:lumMod val="5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grpSp>
        <p:nvGrpSpPr>
          <p:cNvPr id="78" name="Group 77">
            <a:extLst>
              <a:ext uri="{FF2B5EF4-FFF2-40B4-BE49-F238E27FC236}">
                <a16:creationId xmlns:a16="http://schemas.microsoft.com/office/drawing/2014/main" id="{A3F7C935-E41E-4E8D-91DF-D3BAB9521DF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038" y="4435646"/>
            <a:ext cx="1064657" cy="1660354"/>
            <a:chOff x="10292292" y="2963333"/>
            <a:chExt cx="1896535" cy="2218267"/>
          </a:xfrm>
        </p:grpSpPr>
        <p:cxnSp>
          <p:nvCxnSpPr>
            <p:cNvPr id="79" name="Straight Connector 78">
              <a:extLst>
                <a:ext uri="{FF2B5EF4-FFF2-40B4-BE49-F238E27FC236}">
                  <a16:creationId xmlns:a16="http://schemas.microsoft.com/office/drawing/2014/main" id="{4FB64230-1B44-4C76-9885-0BBE5C736CC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80" name="Straight Connector 79">
              <a:extLst>
                <a:ext uri="{FF2B5EF4-FFF2-40B4-BE49-F238E27FC236}">
                  <a16:creationId xmlns:a16="http://schemas.microsoft.com/office/drawing/2014/main" id="{D3F7F181-4FFE-4F8E-A3D0-1A8ECDEFFB3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0292292" y="3190344"/>
              <a:ext cx="1896535" cy="1896533"/>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81" name="Straight Connector 80">
              <a:extLst>
                <a:ext uri="{FF2B5EF4-FFF2-40B4-BE49-F238E27FC236}">
                  <a16:creationId xmlns:a16="http://schemas.microsoft.com/office/drawing/2014/main" id="{2066495D-EC57-44E4-8DED-0DC2E07AA2F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82" name="Straight Connector 81">
              <a:extLst>
                <a:ext uri="{FF2B5EF4-FFF2-40B4-BE49-F238E27FC236}">
                  <a16:creationId xmlns:a16="http://schemas.microsoft.com/office/drawing/2014/main" id="{0E0DA2F2-D672-4417-8072-9ED4FA5CC59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83" name="Straight Connector 82">
              <a:extLst>
                <a:ext uri="{FF2B5EF4-FFF2-40B4-BE49-F238E27FC236}">
                  <a16:creationId xmlns:a16="http://schemas.microsoft.com/office/drawing/2014/main" id="{30E8BACB-AEC7-46A5-A3AD-4D1BBE8715B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grpSp>
      <p:sp>
        <p:nvSpPr>
          <p:cNvPr id="85" name="Rectangle 84">
            <a:extLst>
              <a:ext uri="{FF2B5EF4-FFF2-40B4-BE49-F238E27FC236}">
                <a16:creationId xmlns:a16="http://schemas.microsoft.com/office/drawing/2014/main" id="{08452CCF-4A27-488A-AAF4-424933CFC9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0659" y="0"/>
            <a:ext cx="3493008" cy="6858000"/>
          </a:xfrm>
          <a:prstGeom prst="rect">
            <a:avLst/>
          </a:prstGeom>
          <a:solidFill>
            <a:schemeClr val="accent1">
              <a:lumMod val="75000"/>
            </a:schemeClr>
          </a:solidFill>
          <a:ln>
            <a:noFill/>
          </a:ln>
          <a:effectLst/>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endParaRPr lang="en-US"/>
          </a:p>
        </p:txBody>
      </p:sp>
      <p:sp>
        <p:nvSpPr>
          <p:cNvPr id="12293" name="Rectangle 5">
            <a:extLst>
              <a:ext uri="{FF2B5EF4-FFF2-40B4-BE49-F238E27FC236}">
                <a16:creationId xmlns:a16="http://schemas.microsoft.com/office/drawing/2014/main" id="{36DAB7D8-F95F-4CBF-8438-078D21740F2B}"/>
              </a:ext>
            </a:extLst>
          </p:cNvPr>
          <p:cNvSpPr>
            <a:spLocks noGrp="1" noChangeArrowheads="1"/>
          </p:cNvSpPr>
          <p:nvPr>
            <p:ph type="title"/>
          </p:nvPr>
        </p:nvSpPr>
        <p:spPr>
          <a:xfrm>
            <a:off x="1376189" y="685800"/>
            <a:ext cx="2778952" cy="5308599"/>
          </a:xfrm>
        </p:spPr>
        <p:txBody>
          <a:bodyPr vert="horz" lIns="91440" tIns="45720" rIns="91440" bIns="45720" rtlCol="0" anchor="ctr">
            <a:normAutofit/>
          </a:bodyPr>
          <a:lstStyle/>
          <a:p>
            <a:r>
              <a:rPr lang="en-US" altLang="pl-PL" sz="2800">
                <a:solidFill>
                  <a:srgbClr val="FFFFFF"/>
                </a:solidFill>
              </a:rPr>
              <a:t>System zarządzania jakością</a:t>
            </a:r>
          </a:p>
        </p:txBody>
      </p:sp>
      <p:sp>
        <p:nvSpPr>
          <p:cNvPr id="4" name="pole tekstowe 3">
            <a:extLst>
              <a:ext uri="{FF2B5EF4-FFF2-40B4-BE49-F238E27FC236}">
                <a16:creationId xmlns:a16="http://schemas.microsoft.com/office/drawing/2014/main" id="{05C3852C-E1BB-47F7-9FED-8FD015F50232}"/>
              </a:ext>
            </a:extLst>
          </p:cNvPr>
          <p:cNvSpPr txBox="1"/>
          <p:nvPr/>
        </p:nvSpPr>
        <p:spPr>
          <a:xfrm>
            <a:off x="4887414" y="685800"/>
            <a:ext cx="3565923" cy="5410200"/>
          </a:xfrm>
          <a:prstGeom prst="rect">
            <a:avLst/>
          </a:prstGeom>
        </p:spPr>
        <p:txBody>
          <a:bodyPr vert="horz" lIns="91440" tIns="45720" rIns="91440" bIns="45720" rtlCol="0" anchor="ctr">
            <a:normAutofit/>
          </a:bodyPr>
          <a:lstStyle/>
          <a:p>
            <a:pPr defTabSz="457200" eaLnBrk="1" hangingPunct="1">
              <a:spcBef>
                <a:spcPct val="20000"/>
              </a:spcBef>
              <a:spcAft>
                <a:spcPts val="600"/>
              </a:spcAft>
              <a:buClr>
                <a:schemeClr val="tx1"/>
              </a:buClr>
              <a:buSzPct val="80000"/>
              <a:buFont typeface="Wingdings 3" panose="05040102010807070707" pitchFamily="18" charset="2"/>
              <a:buChar char=""/>
            </a:pPr>
            <a:r>
              <a:rPr lang="en-US" sz="1600" b="1">
                <a:solidFill>
                  <a:srgbClr val="FFFFFF"/>
                </a:solidFill>
                <a:latin typeface="+mn-lt"/>
                <a:cs typeface="+mn-cs"/>
              </a:rPr>
              <a:t>Wybrane obszary normy ISO 9001</a:t>
            </a:r>
          </a:p>
          <a:p>
            <a:pPr defTabSz="457200" eaLnBrk="1" hangingPunct="1">
              <a:spcBef>
                <a:spcPct val="20000"/>
              </a:spcBef>
              <a:spcAft>
                <a:spcPts val="600"/>
              </a:spcAft>
              <a:buClr>
                <a:schemeClr val="tx1"/>
              </a:buClr>
              <a:buSzPct val="80000"/>
              <a:buFont typeface="Wingdings 3" panose="05040102010807070707" pitchFamily="18" charset="2"/>
              <a:buChar char=""/>
            </a:pPr>
            <a:endParaRPr lang="en-US" sz="1600">
              <a:solidFill>
                <a:srgbClr val="FFFFFF"/>
              </a:solidFill>
              <a:latin typeface="+mn-lt"/>
              <a:cs typeface="+mn-cs"/>
            </a:endParaRPr>
          </a:p>
          <a:p>
            <a:pPr defTabSz="457200" eaLnBrk="1" hangingPunct="1">
              <a:spcBef>
                <a:spcPct val="20000"/>
              </a:spcBef>
              <a:spcAft>
                <a:spcPts val="600"/>
              </a:spcAft>
              <a:buClr>
                <a:schemeClr val="tx1"/>
              </a:buClr>
              <a:buSzPct val="80000"/>
              <a:buFont typeface="Wingdings 3" panose="05040102010807070707" pitchFamily="18" charset="2"/>
              <a:buChar char=""/>
            </a:pPr>
            <a:r>
              <a:rPr lang="en-US" sz="1600" b="1">
                <a:solidFill>
                  <a:srgbClr val="FFFFFF"/>
                </a:solidFill>
                <a:latin typeface="+mn-lt"/>
                <a:cs typeface="+mn-cs"/>
              </a:rPr>
              <a:t>7) Wymagania dot. wyrobów i usług</a:t>
            </a:r>
          </a:p>
          <a:p>
            <a:pPr defTabSz="457200" eaLnBrk="1" hangingPunct="1">
              <a:spcBef>
                <a:spcPct val="20000"/>
              </a:spcBef>
              <a:spcAft>
                <a:spcPts val="600"/>
              </a:spcAft>
              <a:buClr>
                <a:schemeClr val="tx1"/>
              </a:buClr>
              <a:buSzPct val="80000"/>
              <a:buFont typeface="Wingdings 3" panose="05040102010807070707" pitchFamily="18" charset="2"/>
              <a:buChar char=""/>
            </a:pPr>
            <a:r>
              <a:rPr lang="en-US" sz="1600">
                <a:solidFill>
                  <a:srgbClr val="FFFFFF"/>
                </a:solidFill>
                <a:latin typeface="+mn-lt"/>
                <a:cs typeface="+mn-cs"/>
              </a:rPr>
              <a:t>Obejmuje wdrożenie i nadzorowanie procesów, których celem jest określenie wymagań i usług, ustalenie kryteriów dla procesów i akceptacji wyrobów, zapewnienia określonych zasobów ludzkich i materialnych oraz wdrożenie nadzoru nad procesami w celu zapewnienia odpowiedniej jakości wyrobów i usług</a:t>
            </a:r>
          </a:p>
        </p:txBody>
      </p:sp>
    </p:spTree>
    <p:extLst>
      <p:ext uri="{BB962C8B-B14F-4D97-AF65-F5344CB8AC3E}">
        <p14:creationId xmlns:p14="http://schemas.microsoft.com/office/powerpoint/2010/main" val="536123537"/>
      </p:ext>
    </p:extLst>
  </p:cSld>
  <p:clrMapOvr>
    <a:masterClrMapping/>
  </p:clrMapOvr>
  <p:transition spd="slow" advClick="0"/>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4" name="Rectangle 73">
            <a:extLst>
              <a:ext uri="{FF2B5EF4-FFF2-40B4-BE49-F238E27FC236}">
                <a16:creationId xmlns:a16="http://schemas.microsoft.com/office/drawing/2014/main" id="{781BBDC9-2DC6-4959-AC3D-49A5DCB05D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4B74BB55-8517-4CFE-9389-81D0E6F81F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78992" cy="6858000"/>
          </a:xfrm>
          <a:prstGeom prst="rect">
            <a:avLst/>
          </a:prstGeom>
          <a:solidFill>
            <a:schemeClr val="accent1">
              <a:lumMod val="5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grpSp>
        <p:nvGrpSpPr>
          <p:cNvPr id="78" name="Group 77">
            <a:extLst>
              <a:ext uri="{FF2B5EF4-FFF2-40B4-BE49-F238E27FC236}">
                <a16:creationId xmlns:a16="http://schemas.microsoft.com/office/drawing/2014/main" id="{A3F7C935-E41E-4E8D-91DF-D3BAB9521DF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038" y="4435646"/>
            <a:ext cx="1064657" cy="1660354"/>
            <a:chOff x="10292292" y="2963333"/>
            <a:chExt cx="1896535" cy="2218267"/>
          </a:xfrm>
        </p:grpSpPr>
        <p:cxnSp>
          <p:nvCxnSpPr>
            <p:cNvPr id="79" name="Straight Connector 78">
              <a:extLst>
                <a:ext uri="{FF2B5EF4-FFF2-40B4-BE49-F238E27FC236}">
                  <a16:creationId xmlns:a16="http://schemas.microsoft.com/office/drawing/2014/main" id="{4FB64230-1B44-4C76-9885-0BBE5C736CC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80" name="Straight Connector 79">
              <a:extLst>
                <a:ext uri="{FF2B5EF4-FFF2-40B4-BE49-F238E27FC236}">
                  <a16:creationId xmlns:a16="http://schemas.microsoft.com/office/drawing/2014/main" id="{D3F7F181-4FFE-4F8E-A3D0-1A8ECDEFFB3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0292292" y="3190344"/>
              <a:ext cx="1896535" cy="1896533"/>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81" name="Straight Connector 80">
              <a:extLst>
                <a:ext uri="{FF2B5EF4-FFF2-40B4-BE49-F238E27FC236}">
                  <a16:creationId xmlns:a16="http://schemas.microsoft.com/office/drawing/2014/main" id="{2066495D-EC57-44E4-8DED-0DC2E07AA2F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82" name="Straight Connector 81">
              <a:extLst>
                <a:ext uri="{FF2B5EF4-FFF2-40B4-BE49-F238E27FC236}">
                  <a16:creationId xmlns:a16="http://schemas.microsoft.com/office/drawing/2014/main" id="{0E0DA2F2-D672-4417-8072-9ED4FA5CC59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83" name="Straight Connector 82">
              <a:extLst>
                <a:ext uri="{FF2B5EF4-FFF2-40B4-BE49-F238E27FC236}">
                  <a16:creationId xmlns:a16="http://schemas.microsoft.com/office/drawing/2014/main" id="{30E8BACB-AEC7-46A5-A3AD-4D1BBE8715B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grpSp>
      <p:sp>
        <p:nvSpPr>
          <p:cNvPr id="85" name="Rectangle 84">
            <a:extLst>
              <a:ext uri="{FF2B5EF4-FFF2-40B4-BE49-F238E27FC236}">
                <a16:creationId xmlns:a16="http://schemas.microsoft.com/office/drawing/2014/main" id="{08452CCF-4A27-488A-AAF4-424933CFC9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0659" y="0"/>
            <a:ext cx="3493008" cy="6858000"/>
          </a:xfrm>
          <a:prstGeom prst="rect">
            <a:avLst/>
          </a:prstGeom>
          <a:solidFill>
            <a:schemeClr val="accent1">
              <a:lumMod val="75000"/>
            </a:schemeClr>
          </a:solidFill>
          <a:ln>
            <a:noFill/>
          </a:ln>
          <a:effectLst/>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endParaRPr lang="en-US"/>
          </a:p>
        </p:txBody>
      </p:sp>
      <p:sp>
        <p:nvSpPr>
          <p:cNvPr id="12293" name="Rectangle 5">
            <a:extLst>
              <a:ext uri="{FF2B5EF4-FFF2-40B4-BE49-F238E27FC236}">
                <a16:creationId xmlns:a16="http://schemas.microsoft.com/office/drawing/2014/main" id="{36DAB7D8-F95F-4CBF-8438-078D21740F2B}"/>
              </a:ext>
            </a:extLst>
          </p:cNvPr>
          <p:cNvSpPr>
            <a:spLocks noGrp="1" noChangeArrowheads="1"/>
          </p:cNvSpPr>
          <p:nvPr>
            <p:ph type="title"/>
          </p:nvPr>
        </p:nvSpPr>
        <p:spPr>
          <a:xfrm>
            <a:off x="1376189" y="685800"/>
            <a:ext cx="2778952" cy="5308599"/>
          </a:xfrm>
        </p:spPr>
        <p:txBody>
          <a:bodyPr vert="horz" lIns="91440" tIns="45720" rIns="91440" bIns="45720" rtlCol="0" anchor="ctr">
            <a:normAutofit/>
          </a:bodyPr>
          <a:lstStyle/>
          <a:p>
            <a:r>
              <a:rPr lang="en-US" altLang="pl-PL" sz="2800">
                <a:solidFill>
                  <a:srgbClr val="FFFFFF"/>
                </a:solidFill>
              </a:rPr>
              <a:t>System zarządzania jakością</a:t>
            </a:r>
          </a:p>
        </p:txBody>
      </p:sp>
      <p:sp>
        <p:nvSpPr>
          <p:cNvPr id="4" name="pole tekstowe 3">
            <a:extLst>
              <a:ext uri="{FF2B5EF4-FFF2-40B4-BE49-F238E27FC236}">
                <a16:creationId xmlns:a16="http://schemas.microsoft.com/office/drawing/2014/main" id="{05C3852C-E1BB-47F7-9FED-8FD015F50232}"/>
              </a:ext>
            </a:extLst>
          </p:cNvPr>
          <p:cNvSpPr txBox="1"/>
          <p:nvPr/>
        </p:nvSpPr>
        <p:spPr>
          <a:xfrm>
            <a:off x="4887414" y="685800"/>
            <a:ext cx="3565923" cy="5410200"/>
          </a:xfrm>
          <a:prstGeom prst="rect">
            <a:avLst/>
          </a:prstGeom>
        </p:spPr>
        <p:txBody>
          <a:bodyPr vert="horz" lIns="91440" tIns="45720" rIns="91440" bIns="45720" rtlCol="0" anchor="ctr">
            <a:normAutofit/>
          </a:bodyPr>
          <a:lstStyle/>
          <a:p>
            <a:pPr defTabSz="457200" eaLnBrk="1" hangingPunct="1">
              <a:spcBef>
                <a:spcPct val="20000"/>
              </a:spcBef>
              <a:spcAft>
                <a:spcPts val="600"/>
              </a:spcAft>
              <a:buClr>
                <a:schemeClr val="tx1"/>
              </a:buClr>
              <a:buSzPct val="80000"/>
              <a:buFont typeface="Wingdings 3" panose="05040102010807070707" pitchFamily="18" charset="2"/>
              <a:buChar char=""/>
            </a:pPr>
            <a:r>
              <a:rPr lang="en-US" sz="1600" b="1">
                <a:solidFill>
                  <a:srgbClr val="FFFFFF"/>
                </a:solidFill>
                <a:latin typeface="+mn-lt"/>
                <a:cs typeface="+mn-cs"/>
              </a:rPr>
              <a:t>Podsumowanie: </a:t>
            </a:r>
          </a:p>
          <a:p>
            <a:pPr defTabSz="457200" eaLnBrk="1" hangingPunct="1">
              <a:spcBef>
                <a:spcPct val="20000"/>
              </a:spcBef>
              <a:spcAft>
                <a:spcPts val="600"/>
              </a:spcAft>
              <a:buClr>
                <a:schemeClr val="tx1"/>
              </a:buClr>
              <a:buSzPct val="80000"/>
              <a:buFont typeface="Wingdings 3" panose="05040102010807070707" pitchFamily="18" charset="2"/>
              <a:buChar char=""/>
            </a:pPr>
            <a:endParaRPr lang="en-US" sz="1600">
              <a:solidFill>
                <a:srgbClr val="FFFFFF"/>
              </a:solidFill>
              <a:latin typeface="+mn-lt"/>
              <a:cs typeface="+mn-cs"/>
            </a:endParaRPr>
          </a:p>
          <a:p>
            <a:pPr defTabSz="457200" eaLnBrk="1" hangingPunct="1">
              <a:spcBef>
                <a:spcPct val="20000"/>
              </a:spcBef>
              <a:spcAft>
                <a:spcPts val="600"/>
              </a:spcAft>
              <a:buClr>
                <a:schemeClr val="tx1"/>
              </a:buClr>
              <a:buSzPct val="80000"/>
              <a:buFont typeface="Wingdings 3" panose="05040102010807070707" pitchFamily="18" charset="2"/>
              <a:buChar char=""/>
            </a:pPr>
            <a:r>
              <a:rPr lang="en-US" sz="1600">
                <a:solidFill>
                  <a:srgbClr val="FFFFFF"/>
                </a:solidFill>
                <a:latin typeface="+mn-lt"/>
                <a:cs typeface="+mn-cs"/>
              </a:rPr>
              <a:t>Norma PN-EN ISO 9001:2015 to podstawowy podręcznik zarzadzania, który poprzez analizę ryzyka i szans, pozwala na doskonalenie, eliminowanie niezgodności, zapewnienie jakości wyrobu i spełnienie wymagań klienta. Szerokie spojrzenie wynikające z określenia stron zainteresowanych oraz analizy zewnętrznego i wewnętrznego kontekstu organizacji skupia się na zaspakajaniu oczekiwań oraz weryfikacji celów i strategii organizacji.</a:t>
            </a:r>
          </a:p>
        </p:txBody>
      </p:sp>
    </p:spTree>
    <p:extLst>
      <p:ext uri="{BB962C8B-B14F-4D97-AF65-F5344CB8AC3E}">
        <p14:creationId xmlns:p14="http://schemas.microsoft.com/office/powerpoint/2010/main" val="1611236806"/>
      </p:ext>
    </p:extLst>
  </p:cSld>
  <p:clrMapOvr>
    <a:masterClrMapping/>
  </p:clrMapOvr>
  <p:transition spd="slow" advClick="0"/>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3" name="Rectangle 5">
            <a:extLst>
              <a:ext uri="{FF2B5EF4-FFF2-40B4-BE49-F238E27FC236}">
                <a16:creationId xmlns:a16="http://schemas.microsoft.com/office/drawing/2014/main" id="{36DAB7D8-F95F-4CBF-8438-078D21740F2B}"/>
              </a:ext>
            </a:extLst>
          </p:cNvPr>
          <p:cNvSpPr>
            <a:spLocks noGrp="1" noChangeArrowheads="1"/>
          </p:cNvSpPr>
          <p:nvPr>
            <p:ph type="title"/>
          </p:nvPr>
        </p:nvSpPr>
        <p:spPr>
          <a:xfrm>
            <a:off x="-8429" y="364704"/>
            <a:ext cx="9144000" cy="762000"/>
          </a:xfrm>
        </p:spPr>
        <p:txBody>
          <a:bodyPr/>
          <a:lstStyle/>
          <a:p>
            <a:pPr algn="ctr" eaLnBrk="1" hangingPunct="1"/>
            <a:r>
              <a:rPr lang="pl-PL" altLang="pl-PL" dirty="0">
                <a:solidFill>
                  <a:srgbClr val="002060"/>
                </a:solidFill>
              </a:rPr>
              <a:t>System zarządzania jakością</a:t>
            </a:r>
          </a:p>
        </p:txBody>
      </p:sp>
      <p:sp>
        <p:nvSpPr>
          <p:cNvPr id="4" name="pole tekstowe 3">
            <a:extLst>
              <a:ext uri="{FF2B5EF4-FFF2-40B4-BE49-F238E27FC236}">
                <a16:creationId xmlns:a16="http://schemas.microsoft.com/office/drawing/2014/main" id="{05C3852C-E1BB-47F7-9FED-8FD015F50232}"/>
              </a:ext>
            </a:extLst>
          </p:cNvPr>
          <p:cNvSpPr txBox="1"/>
          <p:nvPr/>
        </p:nvSpPr>
        <p:spPr>
          <a:xfrm>
            <a:off x="787405" y="1449651"/>
            <a:ext cx="7488832" cy="646331"/>
          </a:xfrm>
          <a:prstGeom prst="rect">
            <a:avLst/>
          </a:prstGeom>
          <a:noFill/>
        </p:spPr>
        <p:txBody>
          <a:bodyPr wrap="square" rtlCol="0">
            <a:spAutoFit/>
          </a:bodyPr>
          <a:lstStyle/>
          <a:p>
            <a:r>
              <a:rPr lang="pl-PL" b="1" dirty="0">
                <a:solidFill>
                  <a:srgbClr val="002060"/>
                </a:solidFill>
              </a:rPr>
              <a:t>Podsumowanie: </a:t>
            </a:r>
          </a:p>
          <a:p>
            <a:pPr algn="just"/>
            <a:endParaRPr lang="pl-PL" dirty="0">
              <a:solidFill>
                <a:srgbClr val="002060"/>
              </a:solidFill>
            </a:endParaRPr>
          </a:p>
        </p:txBody>
      </p:sp>
      <p:graphicFrame>
        <p:nvGraphicFramePr>
          <p:cNvPr id="3" name="Tabela 2">
            <a:extLst>
              <a:ext uri="{FF2B5EF4-FFF2-40B4-BE49-F238E27FC236}">
                <a16:creationId xmlns:a16="http://schemas.microsoft.com/office/drawing/2014/main" id="{270A88D4-6704-4165-80B7-0B0888F55AA8}"/>
              </a:ext>
            </a:extLst>
          </p:cNvPr>
          <p:cNvGraphicFramePr>
            <a:graphicFrameLocks noGrp="1"/>
          </p:cNvGraphicFramePr>
          <p:nvPr>
            <p:extLst>
              <p:ext uri="{D42A27DB-BD31-4B8C-83A1-F6EECF244321}">
                <p14:modId xmlns:p14="http://schemas.microsoft.com/office/powerpoint/2010/main" val="3407650995"/>
              </p:ext>
            </p:extLst>
          </p:nvPr>
        </p:nvGraphicFramePr>
        <p:xfrm>
          <a:off x="497389" y="1772816"/>
          <a:ext cx="8242646" cy="4304182"/>
        </p:xfrm>
        <a:graphic>
          <a:graphicData uri="http://schemas.openxmlformats.org/drawingml/2006/table">
            <a:tbl>
              <a:tblPr firstRow="1" firstCol="1" bandRow="1">
                <a:tableStyleId>{5C22544A-7EE6-4342-B048-85BDC9FD1C3A}</a:tableStyleId>
              </a:tblPr>
              <a:tblGrid>
                <a:gridCol w="3545550">
                  <a:extLst>
                    <a:ext uri="{9D8B030D-6E8A-4147-A177-3AD203B41FA5}">
                      <a16:colId xmlns:a16="http://schemas.microsoft.com/office/drawing/2014/main" val="3611465334"/>
                    </a:ext>
                  </a:extLst>
                </a:gridCol>
                <a:gridCol w="4697096">
                  <a:extLst>
                    <a:ext uri="{9D8B030D-6E8A-4147-A177-3AD203B41FA5}">
                      <a16:colId xmlns:a16="http://schemas.microsoft.com/office/drawing/2014/main" val="2443578425"/>
                    </a:ext>
                  </a:extLst>
                </a:gridCol>
              </a:tblGrid>
              <a:tr h="190828">
                <a:tc>
                  <a:txBody>
                    <a:bodyPr/>
                    <a:lstStyle/>
                    <a:p>
                      <a:pPr>
                        <a:lnSpc>
                          <a:spcPct val="107000"/>
                        </a:lnSpc>
                        <a:spcAft>
                          <a:spcPts val="0"/>
                        </a:spcAft>
                      </a:pPr>
                      <a:r>
                        <a:rPr lang="pl-PL" sz="1100">
                          <a:solidFill>
                            <a:schemeClr val="tx1"/>
                          </a:solidFill>
                          <a:effectLst/>
                        </a:rPr>
                        <a:t>rodzaj korzyści </a:t>
                      </a:r>
                      <a:endParaRPr lang="pl-PL"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07000"/>
                        </a:lnSpc>
                        <a:spcAft>
                          <a:spcPts val="0"/>
                        </a:spcAft>
                      </a:pPr>
                      <a:r>
                        <a:rPr lang="pl-PL" sz="1100" dirty="0">
                          <a:solidFill>
                            <a:schemeClr val="tx1"/>
                          </a:solidFill>
                          <a:effectLst/>
                        </a:rPr>
                        <a:t>opis korzyści</a:t>
                      </a:r>
                      <a:endParaRPr lang="pl-PL"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extLst>
                  <a:ext uri="{0D108BD9-81ED-4DB2-BD59-A6C34878D82A}">
                    <a16:rowId xmlns:a16="http://schemas.microsoft.com/office/drawing/2014/main" val="790005528"/>
                  </a:ext>
                </a:extLst>
              </a:tr>
              <a:tr h="190828">
                <a:tc>
                  <a:txBody>
                    <a:bodyPr/>
                    <a:lstStyle/>
                    <a:p>
                      <a:pPr>
                        <a:lnSpc>
                          <a:spcPct val="107000"/>
                        </a:lnSpc>
                        <a:spcAft>
                          <a:spcPts val="0"/>
                        </a:spcAft>
                      </a:pPr>
                      <a:r>
                        <a:rPr lang="pl-PL" sz="1100">
                          <a:solidFill>
                            <a:schemeClr val="tx1"/>
                          </a:solidFill>
                          <a:effectLst/>
                        </a:rPr>
                        <a:t>poprawa efektywności działania</a:t>
                      </a:r>
                      <a:endParaRPr lang="pl-PL"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07000"/>
                        </a:lnSpc>
                        <a:spcAft>
                          <a:spcPts val="0"/>
                        </a:spcAft>
                      </a:pPr>
                      <a:r>
                        <a:rPr lang="pl-PL" sz="1100" b="1">
                          <a:effectLst/>
                        </a:rPr>
                        <a:t>efektywne wykorzystanie posiadanych zasobów</a:t>
                      </a:r>
                      <a:endParaRPr lang="pl-PL"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extLst>
                  <a:ext uri="{0D108BD9-81ED-4DB2-BD59-A6C34878D82A}">
                    <a16:rowId xmlns:a16="http://schemas.microsoft.com/office/drawing/2014/main" val="2132462034"/>
                  </a:ext>
                </a:extLst>
              </a:tr>
              <a:tr h="572483">
                <a:tc>
                  <a:txBody>
                    <a:bodyPr/>
                    <a:lstStyle/>
                    <a:p>
                      <a:pPr>
                        <a:lnSpc>
                          <a:spcPct val="107000"/>
                        </a:lnSpc>
                        <a:spcAft>
                          <a:spcPts val="0"/>
                        </a:spcAft>
                      </a:pPr>
                      <a:r>
                        <a:rPr lang="pl-PL" sz="1100">
                          <a:solidFill>
                            <a:schemeClr val="tx1"/>
                          </a:solidFill>
                          <a:effectLst/>
                        </a:rPr>
                        <a:t>uporządkowanie działań w organizacji</a:t>
                      </a:r>
                      <a:endParaRPr lang="pl-PL"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07000"/>
                        </a:lnSpc>
                        <a:spcAft>
                          <a:spcPts val="0"/>
                        </a:spcAft>
                      </a:pPr>
                      <a:r>
                        <a:rPr lang="pl-PL" sz="1100" b="1">
                          <a:effectLst/>
                        </a:rPr>
                        <a:t>tworzenie, utrzymywanie i aktualizowanie dokumentacji w organizacji; funkcjonowanie organizacji w sposób przejrzysty i uporządkowany</a:t>
                      </a:r>
                      <a:endParaRPr lang="pl-PL"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extLst>
                  <a:ext uri="{0D108BD9-81ED-4DB2-BD59-A6C34878D82A}">
                    <a16:rowId xmlns:a16="http://schemas.microsoft.com/office/drawing/2014/main" val="1824576767"/>
                  </a:ext>
                </a:extLst>
              </a:tr>
              <a:tr h="381655">
                <a:tc>
                  <a:txBody>
                    <a:bodyPr/>
                    <a:lstStyle/>
                    <a:p>
                      <a:pPr>
                        <a:lnSpc>
                          <a:spcPct val="107000"/>
                        </a:lnSpc>
                        <a:spcAft>
                          <a:spcPts val="0"/>
                        </a:spcAft>
                      </a:pPr>
                      <a:r>
                        <a:rPr lang="pl-PL" sz="1100" dirty="0">
                          <a:solidFill>
                            <a:schemeClr val="tx1"/>
                          </a:solidFill>
                          <a:effectLst/>
                        </a:rPr>
                        <a:t>zaangażowanie pracowników w kształtowanie jakości wyrobu czy usługi</a:t>
                      </a:r>
                      <a:endParaRPr lang="pl-PL"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07000"/>
                        </a:lnSpc>
                        <a:spcAft>
                          <a:spcPts val="0"/>
                        </a:spcAft>
                      </a:pPr>
                      <a:r>
                        <a:rPr lang="pl-PL" sz="1100" b="1" dirty="0">
                          <a:effectLst/>
                        </a:rPr>
                        <a:t>współudział i odpowiedzialność pracowników wszystkich szczebli </a:t>
                      </a:r>
                      <a:br>
                        <a:rPr lang="pl-PL" sz="1100" b="1" dirty="0">
                          <a:effectLst/>
                        </a:rPr>
                      </a:br>
                      <a:r>
                        <a:rPr lang="pl-PL" sz="1100" b="1" dirty="0">
                          <a:effectLst/>
                        </a:rPr>
                        <a:t>w kształtowaniu jakości wyrobu</a:t>
                      </a:r>
                      <a:endParaRPr lang="pl-PL"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extLst>
                  <a:ext uri="{0D108BD9-81ED-4DB2-BD59-A6C34878D82A}">
                    <a16:rowId xmlns:a16="http://schemas.microsoft.com/office/drawing/2014/main" val="317887140"/>
                  </a:ext>
                </a:extLst>
              </a:tr>
              <a:tr h="190828">
                <a:tc>
                  <a:txBody>
                    <a:bodyPr/>
                    <a:lstStyle/>
                    <a:p>
                      <a:pPr>
                        <a:lnSpc>
                          <a:spcPct val="107000"/>
                        </a:lnSpc>
                        <a:spcAft>
                          <a:spcPts val="0"/>
                        </a:spcAft>
                      </a:pPr>
                      <a:r>
                        <a:rPr lang="pl-PL" sz="1100">
                          <a:solidFill>
                            <a:schemeClr val="tx1"/>
                          </a:solidFill>
                          <a:effectLst/>
                        </a:rPr>
                        <a:t>korzyści ekonomiczne</a:t>
                      </a:r>
                      <a:endParaRPr lang="pl-PL"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07000"/>
                        </a:lnSpc>
                        <a:spcAft>
                          <a:spcPts val="0"/>
                        </a:spcAft>
                      </a:pPr>
                      <a:r>
                        <a:rPr lang="pl-PL" sz="1100" b="1">
                          <a:effectLst/>
                        </a:rPr>
                        <a:t>zmniejszenie wskaźnika braków, wad i strat wewnętrznych</a:t>
                      </a:r>
                      <a:endParaRPr lang="pl-PL"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extLst>
                  <a:ext uri="{0D108BD9-81ED-4DB2-BD59-A6C34878D82A}">
                    <a16:rowId xmlns:a16="http://schemas.microsoft.com/office/drawing/2014/main" val="2197144110"/>
                  </a:ext>
                </a:extLst>
              </a:tr>
              <a:tr h="530056">
                <a:tc>
                  <a:txBody>
                    <a:bodyPr/>
                    <a:lstStyle/>
                    <a:p>
                      <a:pPr>
                        <a:lnSpc>
                          <a:spcPct val="107000"/>
                        </a:lnSpc>
                        <a:spcAft>
                          <a:spcPts val="0"/>
                        </a:spcAft>
                      </a:pPr>
                      <a:r>
                        <a:rPr lang="pl-PL" sz="1100">
                          <a:solidFill>
                            <a:schemeClr val="tx1"/>
                          </a:solidFill>
                          <a:effectLst/>
                        </a:rPr>
                        <a:t>nadzór i doskonalenie procesów w organizacji</a:t>
                      </a:r>
                      <a:endParaRPr lang="pl-PL"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07000"/>
                        </a:lnSpc>
                        <a:spcAft>
                          <a:spcPts val="0"/>
                        </a:spcAft>
                      </a:pPr>
                      <a:r>
                        <a:rPr lang="pl-PL" sz="1100" b="1">
                          <a:effectLst/>
                        </a:rPr>
                        <a:t>nadzór nad realizowanymi procesami i wdrożenie w razie konieczności odpowiednich działań korekcyjnych, korygujących </a:t>
                      </a:r>
                      <a:endParaRPr lang="pl-PL"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extLst>
                  <a:ext uri="{0D108BD9-81ED-4DB2-BD59-A6C34878D82A}">
                    <a16:rowId xmlns:a16="http://schemas.microsoft.com/office/drawing/2014/main" val="293848792"/>
                  </a:ext>
                </a:extLst>
              </a:tr>
              <a:tr h="530056">
                <a:tc>
                  <a:txBody>
                    <a:bodyPr/>
                    <a:lstStyle/>
                    <a:p>
                      <a:pPr>
                        <a:lnSpc>
                          <a:spcPct val="107000"/>
                        </a:lnSpc>
                        <a:spcAft>
                          <a:spcPts val="0"/>
                        </a:spcAft>
                      </a:pPr>
                      <a:r>
                        <a:rPr lang="pl-PL" sz="1100">
                          <a:solidFill>
                            <a:schemeClr val="tx1"/>
                          </a:solidFill>
                          <a:effectLst/>
                        </a:rPr>
                        <a:t>przyporządkowanie uprawnień i odpowiedzialności odpowiednim pracownikom</a:t>
                      </a:r>
                      <a:endParaRPr lang="pl-PL"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07000"/>
                        </a:lnSpc>
                        <a:spcAft>
                          <a:spcPts val="0"/>
                        </a:spcAft>
                      </a:pPr>
                      <a:r>
                        <a:rPr lang="pl-PL" sz="1100" b="1" dirty="0">
                          <a:effectLst/>
                        </a:rPr>
                        <a:t>jednoznaczne określenie odpowiedzialności i kompetencji dla osób odpowiedzialnych za realizowane procesy</a:t>
                      </a:r>
                      <a:endParaRPr lang="pl-PL"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extLst>
                  <a:ext uri="{0D108BD9-81ED-4DB2-BD59-A6C34878D82A}">
                    <a16:rowId xmlns:a16="http://schemas.microsoft.com/office/drawing/2014/main" val="200783930"/>
                  </a:ext>
                </a:extLst>
              </a:tr>
              <a:tr h="381655">
                <a:tc>
                  <a:txBody>
                    <a:bodyPr/>
                    <a:lstStyle/>
                    <a:p>
                      <a:pPr>
                        <a:lnSpc>
                          <a:spcPct val="107000"/>
                        </a:lnSpc>
                        <a:spcAft>
                          <a:spcPts val="0"/>
                        </a:spcAft>
                      </a:pPr>
                      <a:r>
                        <a:rPr lang="pl-PL" sz="1100">
                          <a:solidFill>
                            <a:schemeClr val="tx1"/>
                          </a:solidFill>
                          <a:effectLst/>
                        </a:rPr>
                        <a:t>motywacja do działań doskonalących i innowacyjnych</a:t>
                      </a:r>
                      <a:endParaRPr lang="pl-PL"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07000"/>
                        </a:lnSpc>
                        <a:spcAft>
                          <a:spcPts val="0"/>
                        </a:spcAft>
                      </a:pPr>
                      <a:r>
                        <a:rPr lang="pl-PL" sz="1100" b="1">
                          <a:effectLst/>
                        </a:rPr>
                        <a:t>wprowadzenie nowoczesnych koncepcji zarządzania oraz korzystanie z narzędzi służących doskonaleniu organizacji</a:t>
                      </a:r>
                      <a:endParaRPr lang="pl-PL"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extLst>
                  <a:ext uri="{0D108BD9-81ED-4DB2-BD59-A6C34878D82A}">
                    <a16:rowId xmlns:a16="http://schemas.microsoft.com/office/drawing/2014/main" val="1280799262"/>
                  </a:ext>
                </a:extLst>
              </a:tr>
              <a:tr h="572483">
                <a:tc>
                  <a:txBody>
                    <a:bodyPr/>
                    <a:lstStyle/>
                    <a:p>
                      <a:pPr>
                        <a:lnSpc>
                          <a:spcPct val="107000"/>
                        </a:lnSpc>
                        <a:spcAft>
                          <a:spcPts val="0"/>
                        </a:spcAft>
                      </a:pPr>
                      <a:r>
                        <a:rPr lang="pl-PL" sz="1100">
                          <a:solidFill>
                            <a:schemeClr val="tx1"/>
                          </a:solidFill>
                          <a:effectLst/>
                        </a:rPr>
                        <a:t>lepszy i szybszy obieg dokumentów i przepływ informacji; poprawa komunikacji wewnątrz organizacji</a:t>
                      </a:r>
                      <a:endParaRPr lang="pl-PL"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07000"/>
                        </a:lnSpc>
                        <a:spcAft>
                          <a:spcPts val="0"/>
                        </a:spcAft>
                      </a:pPr>
                      <a:r>
                        <a:rPr lang="pl-PL" sz="1100" b="1">
                          <a:effectLst/>
                        </a:rPr>
                        <a:t>usprawnienia w przepływie informacji wewnątrz organizacji; eliminacja niepotrzebnych przestojów w przekazywaniu danych wewnątrz organizac</a:t>
                      </a:r>
                      <a:endParaRPr lang="pl-PL"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extLst>
                  <a:ext uri="{0D108BD9-81ED-4DB2-BD59-A6C34878D82A}">
                    <a16:rowId xmlns:a16="http://schemas.microsoft.com/office/drawing/2014/main" val="526038038"/>
                  </a:ext>
                </a:extLst>
              </a:tr>
              <a:tr h="381655">
                <a:tc>
                  <a:txBody>
                    <a:bodyPr/>
                    <a:lstStyle/>
                    <a:p>
                      <a:pPr>
                        <a:lnSpc>
                          <a:spcPct val="107000"/>
                        </a:lnSpc>
                        <a:spcAft>
                          <a:spcPts val="0"/>
                        </a:spcAft>
                      </a:pPr>
                      <a:r>
                        <a:rPr lang="pl-PL" sz="1100">
                          <a:solidFill>
                            <a:schemeClr val="tx1"/>
                          </a:solidFill>
                          <a:effectLst/>
                        </a:rPr>
                        <a:t>spadek liczby skarg i reklamacji</a:t>
                      </a:r>
                      <a:endParaRPr lang="pl-PL"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07000"/>
                        </a:lnSpc>
                        <a:spcAft>
                          <a:spcPts val="0"/>
                        </a:spcAft>
                      </a:pPr>
                      <a:r>
                        <a:rPr lang="pl-PL" sz="1100" b="1">
                          <a:effectLst/>
                        </a:rPr>
                        <a:t>konieczność monitorowania niezadowolenia klienta i skutecznego jej eliminowania</a:t>
                      </a:r>
                      <a:endParaRPr lang="pl-PL"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extLst>
                  <a:ext uri="{0D108BD9-81ED-4DB2-BD59-A6C34878D82A}">
                    <a16:rowId xmlns:a16="http://schemas.microsoft.com/office/drawing/2014/main" val="3297215589"/>
                  </a:ext>
                </a:extLst>
              </a:tr>
              <a:tr h="381655">
                <a:tc>
                  <a:txBody>
                    <a:bodyPr/>
                    <a:lstStyle/>
                    <a:p>
                      <a:pPr>
                        <a:lnSpc>
                          <a:spcPct val="107000"/>
                        </a:lnSpc>
                        <a:spcAft>
                          <a:spcPts val="0"/>
                        </a:spcAft>
                      </a:pPr>
                      <a:r>
                        <a:rPr lang="pl-PL" sz="1100" dirty="0">
                          <a:solidFill>
                            <a:schemeClr val="tx1"/>
                          </a:solidFill>
                          <a:effectLst/>
                        </a:rPr>
                        <a:t>regularne przeglądy systemu zarządzania</a:t>
                      </a:r>
                      <a:endParaRPr lang="pl-PL"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07000"/>
                        </a:lnSpc>
                        <a:spcAft>
                          <a:spcPts val="0"/>
                        </a:spcAft>
                      </a:pPr>
                      <a:r>
                        <a:rPr lang="pl-PL" sz="1100" b="1" dirty="0">
                          <a:effectLst/>
                        </a:rPr>
                        <a:t>dokonywanie okresowych przeglądów systemu i szybkie wykrywanie nieprawidłowości w funkcjonowaniu organizacji</a:t>
                      </a:r>
                      <a:endParaRPr lang="pl-PL"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extLst>
                  <a:ext uri="{0D108BD9-81ED-4DB2-BD59-A6C34878D82A}">
                    <a16:rowId xmlns:a16="http://schemas.microsoft.com/office/drawing/2014/main" val="3280406637"/>
                  </a:ext>
                </a:extLst>
              </a:tr>
            </a:tbl>
          </a:graphicData>
        </a:graphic>
      </p:graphicFrame>
    </p:spTree>
    <p:extLst>
      <p:ext uri="{BB962C8B-B14F-4D97-AF65-F5344CB8AC3E}">
        <p14:creationId xmlns:p14="http://schemas.microsoft.com/office/powerpoint/2010/main" val="101476065"/>
      </p:ext>
    </p:extLst>
  </p:cSld>
  <p:clrMapOvr>
    <a:masterClrMapping/>
  </p:clrMapOvr>
  <p:transition spd="slow" advClick="0"/>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3" name="Rectangle 5">
            <a:extLst>
              <a:ext uri="{FF2B5EF4-FFF2-40B4-BE49-F238E27FC236}">
                <a16:creationId xmlns:a16="http://schemas.microsoft.com/office/drawing/2014/main" id="{36DAB7D8-F95F-4CBF-8438-078D21740F2B}"/>
              </a:ext>
            </a:extLst>
          </p:cNvPr>
          <p:cNvSpPr>
            <a:spLocks noGrp="1" noChangeArrowheads="1"/>
          </p:cNvSpPr>
          <p:nvPr>
            <p:ph type="title"/>
          </p:nvPr>
        </p:nvSpPr>
        <p:spPr>
          <a:xfrm>
            <a:off x="0" y="381000"/>
            <a:ext cx="9144000" cy="762000"/>
          </a:xfrm>
        </p:spPr>
        <p:txBody>
          <a:bodyPr/>
          <a:lstStyle/>
          <a:p>
            <a:pPr algn="ctr" eaLnBrk="1" hangingPunct="1"/>
            <a:r>
              <a:rPr lang="pl-PL" altLang="pl-PL" dirty="0">
                <a:solidFill>
                  <a:srgbClr val="002060"/>
                </a:solidFill>
              </a:rPr>
              <a:t>System zarządzania jakością</a:t>
            </a:r>
          </a:p>
        </p:txBody>
      </p:sp>
      <p:sp>
        <p:nvSpPr>
          <p:cNvPr id="4" name="pole tekstowe 3">
            <a:extLst>
              <a:ext uri="{FF2B5EF4-FFF2-40B4-BE49-F238E27FC236}">
                <a16:creationId xmlns:a16="http://schemas.microsoft.com/office/drawing/2014/main" id="{05C3852C-E1BB-47F7-9FED-8FD015F50232}"/>
              </a:ext>
            </a:extLst>
          </p:cNvPr>
          <p:cNvSpPr txBox="1"/>
          <p:nvPr/>
        </p:nvSpPr>
        <p:spPr>
          <a:xfrm>
            <a:off x="795834" y="1465947"/>
            <a:ext cx="7488832" cy="646331"/>
          </a:xfrm>
          <a:prstGeom prst="rect">
            <a:avLst/>
          </a:prstGeom>
          <a:noFill/>
        </p:spPr>
        <p:txBody>
          <a:bodyPr wrap="square" rtlCol="0">
            <a:spAutoFit/>
          </a:bodyPr>
          <a:lstStyle/>
          <a:p>
            <a:r>
              <a:rPr lang="pl-PL" b="1" dirty="0">
                <a:solidFill>
                  <a:srgbClr val="002060"/>
                </a:solidFill>
              </a:rPr>
              <a:t>Podsumowanie: </a:t>
            </a:r>
          </a:p>
          <a:p>
            <a:pPr algn="just"/>
            <a:endParaRPr lang="pl-PL" dirty="0">
              <a:solidFill>
                <a:srgbClr val="002060"/>
              </a:solidFill>
            </a:endParaRPr>
          </a:p>
        </p:txBody>
      </p:sp>
      <p:graphicFrame>
        <p:nvGraphicFramePr>
          <p:cNvPr id="2" name="Tabela 1">
            <a:extLst>
              <a:ext uri="{FF2B5EF4-FFF2-40B4-BE49-F238E27FC236}">
                <a16:creationId xmlns:a16="http://schemas.microsoft.com/office/drawing/2014/main" id="{8864D6E6-98B3-40C3-BF14-FDFE8799370D}"/>
              </a:ext>
            </a:extLst>
          </p:cNvPr>
          <p:cNvGraphicFramePr>
            <a:graphicFrameLocks noGrp="1"/>
          </p:cNvGraphicFramePr>
          <p:nvPr>
            <p:extLst>
              <p:ext uri="{D42A27DB-BD31-4B8C-83A1-F6EECF244321}">
                <p14:modId xmlns:p14="http://schemas.microsoft.com/office/powerpoint/2010/main" val="3182469235"/>
              </p:ext>
            </p:extLst>
          </p:nvPr>
        </p:nvGraphicFramePr>
        <p:xfrm>
          <a:off x="611560" y="1844824"/>
          <a:ext cx="8064896" cy="4104458"/>
        </p:xfrm>
        <a:graphic>
          <a:graphicData uri="http://schemas.openxmlformats.org/drawingml/2006/table">
            <a:tbl>
              <a:tblPr firstRow="1" firstCol="1" bandRow="1">
                <a:tableStyleId>{5C22544A-7EE6-4342-B048-85BDC9FD1C3A}</a:tableStyleId>
              </a:tblPr>
              <a:tblGrid>
                <a:gridCol w="3469092">
                  <a:extLst>
                    <a:ext uri="{9D8B030D-6E8A-4147-A177-3AD203B41FA5}">
                      <a16:colId xmlns:a16="http://schemas.microsoft.com/office/drawing/2014/main" val="2406244919"/>
                    </a:ext>
                  </a:extLst>
                </a:gridCol>
                <a:gridCol w="4595804">
                  <a:extLst>
                    <a:ext uri="{9D8B030D-6E8A-4147-A177-3AD203B41FA5}">
                      <a16:colId xmlns:a16="http://schemas.microsoft.com/office/drawing/2014/main" val="1035703407"/>
                    </a:ext>
                  </a:extLst>
                </a:gridCol>
              </a:tblGrid>
              <a:tr h="193766">
                <a:tc>
                  <a:txBody>
                    <a:bodyPr/>
                    <a:lstStyle/>
                    <a:p>
                      <a:pPr>
                        <a:lnSpc>
                          <a:spcPct val="107000"/>
                        </a:lnSpc>
                        <a:spcAft>
                          <a:spcPts val="0"/>
                        </a:spcAft>
                      </a:pPr>
                      <a:r>
                        <a:rPr lang="pl-PL" sz="1100">
                          <a:solidFill>
                            <a:schemeClr val="tx1"/>
                          </a:solidFill>
                          <a:effectLst/>
                        </a:rPr>
                        <a:t>rodzaj korzyści </a:t>
                      </a:r>
                      <a:endParaRPr lang="pl-PL"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07000"/>
                        </a:lnSpc>
                        <a:spcAft>
                          <a:spcPts val="0"/>
                        </a:spcAft>
                      </a:pPr>
                      <a:r>
                        <a:rPr lang="pl-PL" sz="1100">
                          <a:solidFill>
                            <a:schemeClr val="tx1"/>
                          </a:solidFill>
                          <a:effectLst/>
                        </a:rPr>
                        <a:t>opis korzyści</a:t>
                      </a:r>
                      <a:endParaRPr lang="pl-PL"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extLst>
                  <a:ext uri="{0D108BD9-81ED-4DB2-BD59-A6C34878D82A}">
                    <a16:rowId xmlns:a16="http://schemas.microsoft.com/office/drawing/2014/main" val="2687633761"/>
                  </a:ext>
                </a:extLst>
              </a:tr>
              <a:tr h="433318">
                <a:tc>
                  <a:txBody>
                    <a:bodyPr/>
                    <a:lstStyle/>
                    <a:p>
                      <a:pPr>
                        <a:lnSpc>
                          <a:spcPct val="107000"/>
                        </a:lnSpc>
                        <a:spcAft>
                          <a:spcPts val="0"/>
                        </a:spcAft>
                      </a:pPr>
                      <a:r>
                        <a:rPr lang="pl-PL" sz="1100">
                          <a:solidFill>
                            <a:schemeClr val="tx1"/>
                          </a:solidFill>
                          <a:effectLst/>
                        </a:rPr>
                        <a:t>większa motywacja pracowników</a:t>
                      </a:r>
                      <a:endParaRPr lang="pl-PL"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07000"/>
                        </a:lnSpc>
                        <a:spcAft>
                          <a:spcPts val="0"/>
                        </a:spcAft>
                      </a:pPr>
                      <a:r>
                        <a:rPr lang="pl-PL" sz="1100" b="1">
                          <a:solidFill>
                            <a:schemeClr val="bg1"/>
                          </a:solidFill>
                          <a:effectLst/>
                        </a:rPr>
                        <a:t>optymalizacja przydzielania zadań pracownikom, poprawa wyrobu, optymalizacja procesów</a:t>
                      </a:r>
                      <a:endParaRPr lang="pl-PL" sz="11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extLst>
                  <a:ext uri="{0D108BD9-81ED-4DB2-BD59-A6C34878D82A}">
                    <a16:rowId xmlns:a16="http://schemas.microsoft.com/office/drawing/2014/main" val="2250758440"/>
                  </a:ext>
                </a:extLst>
              </a:tr>
              <a:tr h="433318">
                <a:tc>
                  <a:txBody>
                    <a:bodyPr/>
                    <a:lstStyle/>
                    <a:p>
                      <a:pPr>
                        <a:lnSpc>
                          <a:spcPct val="107000"/>
                        </a:lnSpc>
                        <a:spcAft>
                          <a:spcPts val="0"/>
                        </a:spcAft>
                      </a:pPr>
                      <a:r>
                        <a:rPr lang="pl-PL" sz="1100">
                          <a:solidFill>
                            <a:schemeClr val="tx1"/>
                          </a:solidFill>
                          <a:effectLst/>
                        </a:rPr>
                        <a:t>podwyższenie jakości produkowanych dóbr i świadczonych usług</a:t>
                      </a:r>
                      <a:endParaRPr lang="pl-PL"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07000"/>
                        </a:lnSpc>
                        <a:spcAft>
                          <a:spcPts val="0"/>
                        </a:spcAft>
                      </a:pPr>
                      <a:r>
                        <a:rPr lang="pl-PL" sz="1100" b="1">
                          <a:solidFill>
                            <a:schemeClr val="bg1"/>
                          </a:solidFill>
                          <a:effectLst/>
                        </a:rPr>
                        <a:t>uwzględnianie wymagań klientów odnośnie podwyższania jakości produktów</a:t>
                      </a:r>
                      <a:endParaRPr lang="pl-PL" sz="11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extLst>
                  <a:ext uri="{0D108BD9-81ED-4DB2-BD59-A6C34878D82A}">
                    <a16:rowId xmlns:a16="http://schemas.microsoft.com/office/drawing/2014/main" val="2397049590"/>
                  </a:ext>
                </a:extLst>
              </a:tr>
              <a:tr h="433318">
                <a:tc>
                  <a:txBody>
                    <a:bodyPr/>
                    <a:lstStyle/>
                    <a:p>
                      <a:pPr>
                        <a:lnSpc>
                          <a:spcPct val="107000"/>
                        </a:lnSpc>
                        <a:spcAft>
                          <a:spcPts val="0"/>
                        </a:spcAft>
                      </a:pPr>
                      <a:r>
                        <a:rPr lang="pl-PL" sz="1100" dirty="0">
                          <a:solidFill>
                            <a:schemeClr val="tx1"/>
                          </a:solidFill>
                          <a:effectLst/>
                        </a:rPr>
                        <a:t>wzrost zadowolenia klientów</a:t>
                      </a:r>
                      <a:endParaRPr lang="pl-PL"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07000"/>
                        </a:lnSpc>
                        <a:spcAft>
                          <a:spcPts val="0"/>
                        </a:spcAft>
                      </a:pPr>
                      <a:r>
                        <a:rPr lang="pl-PL" sz="1100" b="1">
                          <a:solidFill>
                            <a:schemeClr val="bg1"/>
                          </a:solidFill>
                          <a:effectLst/>
                        </a:rPr>
                        <a:t>zmniejszenie liczby reklamacji i skarg, zmniejszenie kosztów z tym związanych</a:t>
                      </a:r>
                      <a:endParaRPr lang="pl-PL" sz="11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extLst>
                  <a:ext uri="{0D108BD9-81ED-4DB2-BD59-A6C34878D82A}">
                    <a16:rowId xmlns:a16="http://schemas.microsoft.com/office/drawing/2014/main" val="315650696"/>
                  </a:ext>
                </a:extLst>
              </a:tr>
              <a:tr h="216658">
                <a:tc>
                  <a:txBody>
                    <a:bodyPr/>
                    <a:lstStyle/>
                    <a:p>
                      <a:pPr>
                        <a:lnSpc>
                          <a:spcPct val="107000"/>
                        </a:lnSpc>
                        <a:spcAft>
                          <a:spcPts val="0"/>
                        </a:spcAft>
                      </a:pPr>
                      <a:r>
                        <a:rPr lang="pl-PL" sz="1100">
                          <a:solidFill>
                            <a:schemeClr val="tx1"/>
                          </a:solidFill>
                          <a:effectLst/>
                        </a:rPr>
                        <a:t>standaryzacja procedur</a:t>
                      </a:r>
                      <a:endParaRPr lang="pl-PL"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07000"/>
                        </a:lnSpc>
                        <a:spcAft>
                          <a:spcPts val="0"/>
                        </a:spcAft>
                      </a:pPr>
                      <a:r>
                        <a:rPr lang="pl-PL" sz="1100" b="1">
                          <a:solidFill>
                            <a:schemeClr val="bg1"/>
                          </a:solidFill>
                          <a:effectLst/>
                        </a:rPr>
                        <a:t>zabezpieczenie stałości proceduralnej organizacji</a:t>
                      </a:r>
                      <a:endParaRPr lang="pl-PL" sz="11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extLst>
                  <a:ext uri="{0D108BD9-81ED-4DB2-BD59-A6C34878D82A}">
                    <a16:rowId xmlns:a16="http://schemas.microsoft.com/office/drawing/2014/main" val="40708053"/>
                  </a:ext>
                </a:extLst>
              </a:tr>
              <a:tr h="433318">
                <a:tc>
                  <a:txBody>
                    <a:bodyPr/>
                    <a:lstStyle/>
                    <a:p>
                      <a:pPr>
                        <a:lnSpc>
                          <a:spcPct val="107000"/>
                        </a:lnSpc>
                        <a:spcAft>
                          <a:spcPts val="0"/>
                        </a:spcAft>
                      </a:pPr>
                      <a:r>
                        <a:rPr lang="pl-PL" sz="1100">
                          <a:solidFill>
                            <a:schemeClr val="tx1"/>
                          </a:solidFill>
                          <a:effectLst/>
                        </a:rPr>
                        <a:t>zmiana wizerunku – kształtowanie projakościowej orientacji organizacji</a:t>
                      </a:r>
                      <a:endParaRPr lang="pl-PL"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07000"/>
                        </a:lnSpc>
                        <a:spcAft>
                          <a:spcPts val="0"/>
                        </a:spcAft>
                      </a:pPr>
                      <a:r>
                        <a:rPr lang="pl-PL" sz="1100" b="1">
                          <a:solidFill>
                            <a:schemeClr val="bg1"/>
                          </a:solidFill>
                          <a:effectLst/>
                        </a:rPr>
                        <a:t>szansa na zmianę wizerunku organizacji i podwyższenie jej wiarygodności w oczach klientów</a:t>
                      </a:r>
                      <a:endParaRPr lang="pl-PL" sz="11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extLst>
                  <a:ext uri="{0D108BD9-81ED-4DB2-BD59-A6C34878D82A}">
                    <a16:rowId xmlns:a16="http://schemas.microsoft.com/office/drawing/2014/main" val="3514079204"/>
                  </a:ext>
                </a:extLst>
              </a:tr>
              <a:tr h="433318">
                <a:tc>
                  <a:txBody>
                    <a:bodyPr/>
                    <a:lstStyle/>
                    <a:p>
                      <a:pPr>
                        <a:lnSpc>
                          <a:spcPct val="107000"/>
                        </a:lnSpc>
                        <a:spcAft>
                          <a:spcPts val="0"/>
                        </a:spcAft>
                      </a:pPr>
                      <a:r>
                        <a:rPr lang="pl-PL" sz="1100">
                          <a:solidFill>
                            <a:schemeClr val="tx1"/>
                          </a:solidFill>
                          <a:effectLst/>
                        </a:rPr>
                        <a:t>certyfikat buduje wiarygodność i zaufanie do organizacji</a:t>
                      </a:r>
                      <a:endParaRPr lang="pl-PL"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07000"/>
                        </a:lnSpc>
                        <a:spcAft>
                          <a:spcPts val="0"/>
                        </a:spcAft>
                      </a:pPr>
                      <a:r>
                        <a:rPr lang="pl-PL" sz="1100" b="1" dirty="0">
                          <a:solidFill>
                            <a:schemeClr val="bg1"/>
                          </a:solidFill>
                          <a:effectLst/>
                        </a:rPr>
                        <a:t>zapewnianie wysokiej jakości wyrobów</a:t>
                      </a:r>
                      <a:endParaRPr lang="pl-PL" sz="11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extLst>
                  <a:ext uri="{0D108BD9-81ED-4DB2-BD59-A6C34878D82A}">
                    <a16:rowId xmlns:a16="http://schemas.microsoft.com/office/drawing/2014/main" val="3935914152"/>
                  </a:ext>
                </a:extLst>
              </a:tr>
              <a:tr h="649976">
                <a:tc>
                  <a:txBody>
                    <a:bodyPr/>
                    <a:lstStyle/>
                    <a:p>
                      <a:pPr>
                        <a:lnSpc>
                          <a:spcPct val="107000"/>
                        </a:lnSpc>
                        <a:spcAft>
                          <a:spcPts val="0"/>
                        </a:spcAft>
                      </a:pPr>
                      <a:r>
                        <a:rPr lang="pl-PL" sz="1100">
                          <a:solidFill>
                            <a:schemeClr val="tx1"/>
                          </a:solidFill>
                          <a:effectLst/>
                        </a:rPr>
                        <a:t>certyfikat jakości często jest warunkiem uczestnictwa w negocjacjach biznesowych czy przetargu</a:t>
                      </a:r>
                      <a:endParaRPr lang="pl-PL"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07000"/>
                        </a:lnSpc>
                        <a:spcAft>
                          <a:spcPts val="0"/>
                        </a:spcAft>
                      </a:pPr>
                      <a:r>
                        <a:rPr lang="pl-PL" sz="1100" b="1">
                          <a:solidFill>
                            <a:schemeClr val="bg1"/>
                          </a:solidFill>
                          <a:effectLst/>
                        </a:rPr>
                        <a:t>nawiązanie współpracy, realizacja umowy</a:t>
                      </a:r>
                      <a:endParaRPr lang="pl-PL" sz="11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extLst>
                  <a:ext uri="{0D108BD9-81ED-4DB2-BD59-A6C34878D82A}">
                    <a16:rowId xmlns:a16="http://schemas.microsoft.com/office/drawing/2014/main" val="2727994413"/>
                  </a:ext>
                </a:extLst>
              </a:tr>
              <a:tr h="433318">
                <a:tc>
                  <a:txBody>
                    <a:bodyPr/>
                    <a:lstStyle/>
                    <a:p>
                      <a:pPr>
                        <a:lnSpc>
                          <a:spcPct val="107000"/>
                        </a:lnSpc>
                        <a:spcAft>
                          <a:spcPts val="0"/>
                        </a:spcAft>
                      </a:pPr>
                      <a:r>
                        <a:rPr lang="pl-PL" sz="1100">
                          <a:solidFill>
                            <a:schemeClr val="tx1"/>
                          </a:solidFill>
                          <a:effectLst/>
                        </a:rPr>
                        <a:t>łatwiejszy dostęp do rynku lokalnego i międzynarodowego</a:t>
                      </a:r>
                      <a:endParaRPr lang="pl-PL"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07000"/>
                        </a:lnSpc>
                        <a:spcAft>
                          <a:spcPts val="0"/>
                        </a:spcAft>
                      </a:pPr>
                      <a:r>
                        <a:rPr lang="pl-PL" sz="1100" b="1">
                          <a:solidFill>
                            <a:schemeClr val="bg1"/>
                          </a:solidFill>
                          <a:effectLst/>
                        </a:rPr>
                        <a:t>pokonanie bariery wejścia na rynek lokalny czy międzynarodowy</a:t>
                      </a:r>
                      <a:endParaRPr lang="pl-PL" sz="11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extLst>
                  <a:ext uri="{0D108BD9-81ED-4DB2-BD59-A6C34878D82A}">
                    <a16:rowId xmlns:a16="http://schemas.microsoft.com/office/drawing/2014/main" val="829042181"/>
                  </a:ext>
                </a:extLst>
              </a:tr>
              <a:tr h="444150">
                <a:tc>
                  <a:txBody>
                    <a:bodyPr/>
                    <a:lstStyle/>
                    <a:p>
                      <a:pPr>
                        <a:lnSpc>
                          <a:spcPct val="107000"/>
                        </a:lnSpc>
                        <a:spcAft>
                          <a:spcPts val="0"/>
                        </a:spcAft>
                      </a:pPr>
                      <a:r>
                        <a:rPr lang="pl-PL" sz="1100">
                          <a:solidFill>
                            <a:schemeClr val="tx1"/>
                          </a:solidFill>
                          <a:effectLst/>
                        </a:rPr>
                        <a:t>certyfikat jest potwierdzeniem rozwoju organizacji</a:t>
                      </a:r>
                      <a:endParaRPr lang="pl-PL"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07000"/>
                        </a:lnSpc>
                        <a:spcAft>
                          <a:spcPts val="0"/>
                        </a:spcAft>
                      </a:pPr>
                      <a:r>
                        <a:rPr lang="pl-PL" sz="1100" b="1" dirty="0">
                          <a:solidFill>
                            <a:schemeClr val="bg1"/>
                          </a:solidFill>
                          <a:effectLst/>
                        </a:rPr>
                        <a:t>możliwość implementacji kolejnych standardów</a:t>
                      </a:r>
                      <a:endParaRPr lang="pl-PL" sz="11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extLst>
                  <a:ext uri="{0D108BD9-81ED-4DB2-BD59-A6C34878D82A}">
                    <a16:rowId xmlns:a16="http://schemas.microsoft.com/office/drawing/2014/main" val="483677200"/>
                  </a:ext>
                </a:extLst>
              </a:tr>
            </a:tbl>
          </a:graphicData>
        </a:graphic>
      </p:graphicFrame>
    </p:spTree>
    <p:extLst>
      <p:ext uri="{BB962C8B-B14F-4D97-AF65-F5344CB8AC3E}">
        <p14:creationId xmlns:p14="http://schemas.microsoft.com/office/powerpoint/2010/main" val="382706402"/>
      </p:ext>
    </p:extLst>
  </p:cSld>
  <p:clrMapOvr>
    <a:masterClrMapping/>
  </p:clrMapOvr>
  <p:transition spd="slow" advClick="0"/>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3" name="Rectangle 5">
            <a:extLst>
              <a:ext uri="{FF2B5EF4-FFF2-40B4-BE49-F238E27FC236}">
                <a16:creationId xmlns:a16="http://schemas.microsoft.com/office/drawing/2014/main" id="{36DAB7D8-F95F-4CBF-8438-078D21740F2B}"/>
              </a:ext>
            </a:extLst>
          </p:cNvPr>
          <p:cNvSpPr>
            <a:spLocks noGrp="1" noChangeArrowheads="1"/>
          </p:cNvSpPr>
          <p:nvPr>
            <p:ph type="title"/>
          </p:nvPr>
        </p:nvSpPr>
        <p:spPr>
          <a:xfrm>
            <a:off x="0" y="381000"/>
            <a:ext cx="9144000" cy="762000"/>
          </a:xfrm>
        </p:spPr>
        <p:txBody>
          <a:bodyPr/>
          <a:lstStyle/>
          <a:p>
            <a:pPr algn="ctr" eaLnBrk="1" hangingPunct="1"/>
            <a:r>
              <a:rPr lang="pl-PL" altLang="pl-PL" dirty="0">
                <a:solidFill>
                  <a:srgbClr val="002060"/>
                </a:solidFill>
              </a:rPr>
              <a:t>System zarządzania środowiskowego</a:t>
            </a:r>
          </a:p>
        </p:txBody>
      </p:sp>
      <p:sp>
        <p:nvSpPr>
          <p:cNvPr id="4" name="pole tekstowe 3">
            <a:extLst>
              <a:ext uri="{FF2B5EF4-FFF2-40B4-BE49-F238E27FC236}">
                <a16:creationId xmlns:a16="http://schemas.microsoft.com/office/drawing/2014/main" id="{05C3852C-E1BB-47F7-9FED-8FD015F50232}"/>
              </a:ext>
            </a:extLst>
          </p:cNvPr>
          <p:cNvSpPr txBox="1"/>
          <p:nvPr/>
        </p:nvSpPr>
        <p:spPr>
          <a:xfrm>
            <a:off x="795834" y="1465947"/>
            <a:ext cx="7488832" cy="923330"/>
          </a:xfrm>
          <a:prstGeom prst="rect">
            <a:avLst/>
          </a:prstGeom>
          <a:noFill/>
        </p:spPr>
        <p:txBody>
          <a:bodyPr wrap="square" rtlCol="0">
            <a:spAutoFit/>
          </a:bodyPr>
          <a:lstStyle/>
          <a:p>
            <a:r>
              <a:rPr lang="pl-PL" b="1" dirty="0">
                <a:solidFill>
                  <a:srgbClr val="002060"/>
                </a:solidFill>
              </a:rPr>
              <a:t>Rodzina norm serii 14000</a:t>
            </a:r>
          </a:p>
          <a:p>
            <a:endParaRPr lang="pl-PL" b="1" dirty="0">
              <a:solidFill>
                <a:srgbClr val="002060"/>
              </a:solidFill>
            </a:endParaRPr>
          </a:p>
          <a:p>
            <a:pPr algn="just"/>
            <a:endParaRPr lang="pl-PL" dirty="0">
              <a:solidFill>
                <a:srgbClr val="002060"/>
              </a:solidFill>
            </a:endParaRPr>
          </a:p>
        </p:txBody>
      </p:sp>
      <p:pic>
        <p:nvPicPr>
          <p:cNvPr id="5" name="Obraz 4">
            <a:extLst>
              <a:ext uri="{FF2B5EF4-FFF2-40B4-BE49-F238E27FC236}">
                <a16:creationId xmlns:a16="http://schemas.microsoft.com/office/drawing/2014/main" id="{0F3DB5B5-4DC8-4C43-BCB2-02F004625FFE}"/>
              </a:ext>
            </a:extLst>
          </p:cNvPr>
          <p:cNvPicPr>
            <a:picLocks noChangeAspect="1"/>
          </p:cNvPicPr>
          <p:nvPr/>
        </p:nvPicPr>
        <p:blipFill>
          <a:blip r:embed="rId3"/>
          <a:stretch>
            <a:fillRect/>
          </a:stretch>
        </p:blipFill>
        <p:spPr>
          <a:xfrm>
            <a:off x="631912" y="1772816"/>
            <a:ext cx="7880176" cy="4382513"/>
          </a:xfrm>
          <a:prstGeom prst="rect">
            <a:avLst/>
          </a:prstGeom>
        </p:spPr>
      </p:pic>
    </p:spTree>
    <p:extLst>
      <p:ext uri="{BB962C8B-B14F-4D97-AF65-F5344CB8AC3E}">
        <p14:creationId xmlns:p14="http://schemas.microsoft.com/office/powerpoint/2010/main" val="1320634386"/>
      </p:ext>
    </p:extLst>
  </p:cSld>
  <p:clrMapOvr>
    <a:masterClrMapping/>
  </p:clrMapOvr>
  <p:transition spd="slow" advClick="0"/>
</p:sld>
</file>

<file path=ppt/slides/slide46.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138" name="Rectangle 137">
            <a:extLst>
              <a:ext uri="{FF2B5EF4-FFF2-40B4-BE49-F238E27FC236}">
                <a16:creationId xmlns:a16="http://schemas.microsoft.com/office/drawing/2014/main" id="{7509B08A-C1EC-478C-86AF-60ADE06D9B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93" name="Rectangle 5">
            <a:extLst>
              <a:ext uri="{FF2B5EF4-FFF2-40B4-BE49-F238E27FC236}">
                <a16:creationId xmlns:a16="http://schemas.microsoft.com/office/drawing/2014/main" id="{36DAB7D8-F95F-4CBF-8438-078D21740F2B}"/>
              </a:ext>
            </a:extLst>
          </p:cNvPr>
          <p:cNvSpPr>
            <a:spLocks noGrp="1" noChangeArrowheads="1"/>
          </p:cNvSpPr>
          <p:nvPr>
            <p:ph type="title"/>
          </p:nvPr>
        </p:nvSpPr>
        <p:spPr>
          <a:xfrm>
            <a:off x="480217" y="685800"/>
            <a:ext cx="3613992" cy="4603749"/>
          </a:xfrm>
        </p:spPr>
        <p:txBody>
          <a:bodyPr vert="horz" lIns="91440" tIns="45720" rIns="91440" bIns="45720" rtlCol="0" anchor="ctr">
            <a:normAutofit/>
          </a:bodyPr>
          <a:lstStyle/>
          <a:p>
            <a:pPr algn="r"/>
            <a:r>
              <a:rPr lang="en-US" altLang="pl-PL" sz="2500"/>
              <a:t>System zarządzania środowiskowego</a:t>
            </a:r>
          </a:p>
        </p:txBody>
      </p:sp>
      <p:sp>
        <p:nvSpPr>
          <p:cNvPr id="12297" name="Rectangle 139">
            <a:extLst>
              <a:ext uri="{FF2B5EF4-FFF2-40B4-BE49-F238E27FC236}">
                <a16:creationId xmlns:a16="http://schemas.microsoft.com/office/drawing/2014/main" id="{221CC330-4259-4C32-BF8B-5FE13FFABB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1999" y="0"/>
            <a:ext cx="4572001" cy="6858000"/>
          </a:xfrm>
          <a:prstGeom prst="rect">
            <a:avLst/>
          </a:prstGeom>
          <a:solidFill>
            <a:schemeClr val="bg2">
              <a:alpha val="97000"/>
            </a:schemeClr>
          </a:solidFill>
          <a:ln>
            <a:noFill/>
          </a:ln>
          <a:effectLst/>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endParaRPr lang="en-US"/>
          </a:p>
        </p:txBody>
      </p:sp>
      <p:sp>
        <p:nvSpPr>
          <p:cNvPr id="12298" name="pole tekstowe 3">
            <a:extLst>
              <a:ext uri="{FF2B5EF4-FFF2-40B4-BE49-F238E27FC236}">
                <a16:creationId xmlns:a16="http://schemas.microsoft.com/office/drawing/2014/main" id="{05C3852C-E1BB-47F7-9FED-8FD015F50232}"/>
              </a:ext>
            </a:extLst>
          </p:cNvPr>
          <p:cNvSpPr txBox="1"/>
          <p:nvPr/>
        </p:nvSpPr>
        <p:spPr>
          <a:xfrm>
            <a:off x="4969238" y="685800"/>
            <a:ext cx="3659219" cy="4603750"/>
          </a:xfrm>
          <a:prstGeom prst="rect">
            <a:avLst/>
          </a:prstGeom>
        </p:spPr>
        <p:txBody>
          <a:bodyPr vert="horz" lIns="91440" tIns="45720" rIns="91440" bIns="45720" rtlCol="0" anchor="ctr">
            <a:normAutofit/>
          </a:bodyPr>
          <a:lstStyle/>
          <a:p>
            <a:pPr defTabSz="457200" eaLnBrk="1" hangingPunct="1">
              <a:lnSpc>
                <a:spcPct val="90000"/>
              </a:lnSpc>
              <a:spcBef>
                <a:spcPct val="20000"/>
              </a:spcBef>
              <a:spcAft>
                <a:spcPts val="600"/>
              </a:spcAft>
              <a:buClr>
                <a:schemeClr val="tx1"/>
              </a:buClr>
              <a:buSzPct val="80000"/>
              <a:buFont typeface="Wingdings 3" panose="05040102010807070707" pitchFamily="18" charset="2"/>
              <a:buChar char=""/>
            </a:pPr>
            <a:r>
              <a:rPr lang="en-US" sz="1300" b="1">
                <a:latin typeface="+mn-lt"/>
                <a:cs typeface="+mn-cs"/>
              </a:rPr>
              <a:t>System zarządzania środowiskowego </a:t>
            </a:r>
          </a:p>
          <a:p>
            <a:pPr marL="285750" indent="-285750" defTabSz="457200" eaLnBrk="1" hangingPunct="1">
              <a:lnSpc>
                <a:spcPct val="90000"/>
              </a:lnSpc>
              <a:spcBef>
                <a:spcPct val="20000"/>
              </a:spcBef>
              <a:spcAft>
                <a:spcPts val="600"/>
              </a:spcAft>
              <a:buClr>
                <a:schemeClr val="tx1"/>
              </a:buClr>
              <a:buSzPct val="80000"/>
              <a:buFont typeface="Wingdings 3" panose="05040102010807070707" pitchFamily="18" charset="2"/>
              <a:buChar char=""/>
            </a:pPr>
            <a:r>
              <a:rPr lang="en-US" sz="1300">
                <a:latin typeface="+mn-lt"/>
                <a:cs typeface="+mn-cs"/>
              </a:rPr>
              <a:t>Seria norm ISO 14000, oprócz norm dotyczących systemów zarządzania środowiskowego, obejmuje dokumenty z zakresu:</a:t>
            </a:r>
          </a:p>
          <a:p>
            <a:pPr marL="285750" indent="-285750" defTabSz="457200" eaLnBrk="1" hangingPunct="1">
              <a:lnSpc>
                <a:spcPct val="90000"/>
              </a:lnSpc>
              <a:spcBef>
                <a:spcPct val="20000"/>
              </a:spcBef>
              <a:spcAft>
                <a:spcPts val="600"/>
              </a:spcAft>
              <a:buClr>
                <a:schemeClr val="tx1"/>
              </a:buClr>
              <a:buSzPct val="80000"/>
              <a:buFont typeface="Wingdings 3" panose="05040102010807070707" pitchFamily="18" charset="2"/>
              <a:buChar char=""/>
            </a:pPr>
            <a:r>
              <a:rPr lang="en-US" sz="1300">
                <a:latin typeface="+mn-lt"/>
                <a:cs typeface="+mn-cs"/>
              </a:rPr>
              <a:t>auditowania i badań związanych,</a:t>
            </a:r>
          </a:p>
          <a:p>
            <a:pPr marL="285750" indent="-285750" defTabSz="457200" eaLnBrk="1" hangingPunct="1">
              <a:lnSpc>
                <a:spcPct val="90000"/>
              </a:lnSpc>
              <a:spcBef>
                <a:spcPct val="20000"/>
              </a:spcBef>
              <a:spcAft>
                <a:spcPts val="600"/>
              </a:spcAft>
              <a:buClr>
                <a:schemeClr val="tx1"/>
              </a:buClr>
              <a:buSzPct val="80000"/>
              <a:buFont typeface="Wingdings 3" panose="05040102010807070707" pitchFamily="18" charset="2"/>
              <a:buChar char=""/>
            </a:pPr>
            <a:r>
              <a:rPr lang="en-US" sz="1300">
                <a:latin typeface="+mn-lt"/>
                <a:cs typeface="+mn-cs"/>
              </a:rPr>
              <a:t>etykietowania środowiskowego,</a:t>
            </a:r>
          </a:p>
          <a:p>
            <a:pPr marL="285750" indent="-285750" defTabSz="457200" eaLnBrk="1" hangingPunct="1">
              <a:lnSpc>
                <a:spcPct val="90000"/>
              </a:lnSpc>
              <a:spcBef>
                <a:spcPct val="20000"/>
              </a:spcBef>
              <a:spcAft>
                <a:spcPts val="600"/>
              </a:spcAft>
              <a:buClr>
                <a:schemeClr val="tx1"/>
              </a:buClr>
              <a:buSzPct val="80000"/>
              <a:buFont typeface="Wingdings 3" panose="05040102010807070707" pitchFamily="18" charset="2"/>
              <a:buChar char=""/>
            </a:pPr>
            <a:r>
              <a:rPr lang="en-US" sz="1300">
                <a:latin typeface="+mn-lt"/>
                <a:cs typeface="+mn-cs"/>
              </a:rPr>
              <a:t>oceny środowiskowych efektów działalności,</a:t>
            </a:r>
          </a:p>
          <a:p>
            <a:pPr marL="285750" indent="-285750" defTabSz="457200" eaLnBrk="1" hangingPunct="1">
              <a:lnSpc>
                <a:spcPct val="90000"/>
              </a:lnSpc>
              <a:spcBef>
                <a:spcPct val="20000"/>
              </a:spcBef>
              <a:spcAft>
                <a:spcPts val="600"/>
              </a:spcAft>
              <a:buClr>
                <a:schemeClr val="tx1"/>
              </a:buClr>
              <a:buSzPct val="80000"/>
              <a:buFont typeface="Wingdings 3" panose="05040102010807070707" pitchFamily="18" charset="2"/>
              <a:buChar char=""/>
            </a:pPr>
            <a:r>
              <a:rPr lang="en-US" sz="1300">
                <a:latin typeface="+mn-lt"/>
                <a:cs typeface="+mn-cs"/>
              </a:rPr>
              <a:t>oceny cyklu życia,</a:t>
            </a:r>
          </a:p>
          <a:p>
            <a:pPr marL="285750" indent="-285750" defTabSz="457200" eaLnBrk="1" hangingPunct="1">
              <a:lnSpc>
                <a:spcPct val="90000"/>
              </a:lnSpc>
              <a:spcBef>
                <a:spcPct val="20000"/>
              </a:spcBef>
              <a:spcAft>
                <a:spcPts val="600"/>
              </a:spcAft>
              <a:buClr>
                <a:schemeClr val="tx1"/>
              </a:buClr>
              <a:buSzPct val="80000"/>
              <a:buFont typeface="Wingdings 3" panose="05040102010807070707" pitchFamily="18" charset="2"/>
              <a:buChar char=""/>
            </a:pPr>
            <a:r>
              <a:rPr lang="en-US" sz="1300">
                <a:latin typeface="+mn-lt"/>
                <a:cs typeface="+mn-cs"/>
              </a:rPr>
              <a:t>aspektów środowiskowych w projektowaniu i rozwoju wyrobów,</a:t>
            </a:r>
          </a:p>
          <a:p>
            <a:pPr marL="285750" indent="-285750" defTabSz="457200" eaLnBrk="1" hangingPunct="1">
              <a:lnSpc>
                <a:spcPct val="90000"/>
              </a:lnSpc>
              <a:spcBef>
                <a:spcPct val="20000"/>
              </a:spcBef>
              <a:spcAft>
                <a:spcPts val="600"/>
              </a:spcAft>
              <a:buClr>
                <a:schemeClr val="tx1"/>
              </a:buClr>
              <a:buSzPct val="80000"/>
              <a:buFont typeface="Wingdings 3" panose="05040102010807070707" pitchFamily="18" charset="2"/>
              <a:buChar char=""/>
            </a:pPr>
            <a:r>
              <a:rPr lang="en-US" sz="1300">
                <a:latin typeface="+mn-lt"/>
                <a:cs typeface="+mn-cs"/>
              </a:rPr>
              <a:t>komunikacji środowiskowej,</a:t>
            </a:r>
          </a:p>
          <a:p>
            <a:pPr marL="285750" indent="-285750" defTabSz="457200" eaLnBrk="1" hangingPunct="1">
              <a:lnSpc>
                <a:spcPct val="90000"/>
              </a:lnSpc>
              <a:spcBef>
                <a:spcPct val="20000"/>
              </a:spcBef>
              <a:spcAft>
                <a:spcPts val="600"/>
              </a:spcAft>
              <a:buClr>
                <a:schemeClr val="tx1"/>
              </a:buClr>
              <a:buSzPct val="80000"/>
              <a:buFont typeface="Wingdings 3" panose="05040102010807070707" pitchFamily="18" charset="2"/>
              <a:buChar char=""/>
            </a:pPr>
            <a:r>
              <a:rPr lang="en-US" sz="1300">
                <a:latin typeface="+mn-lt"/>
                <a:cs typeface="+mn-cs"/>
              </a:rPr>
              <a:t>gazów cieplarnianych i zagadnień związanych ze zmianami klimatu,</a:t>
            </a:r>
          </a:p>
          <a:p>
            <a:pPr marL="285750" indent="-285750" defTabSz="457200" eaLnBrk="1" hangingPunct="1">
              <a:lnSpc>
                <a:spcPct val="90000"/>
              </a:lnSpc>
              <a:spcBef>
                <a:spcPct val="20000"/>
              </a:spcBef>
              <a:spcAft>
                <a:spcPts val="600"/>
              </a:spcAft>
              <a:buClr>
                <a:schemeClr val="tx1"/>
              </a:buClr>
              <a:buSzPct val="80000"/>
              <a:buFont typeface="Wingdings 3" panose="05040102010807070707" pitchFamily="18" charset="2"/>
              <a:buChar char=""/>
            </a:pPr>
            <a:r>
              <a:rPr lang="en-US" sz="1300">
                <a:latin typeface="+mn-lt"/>
                <a:cs typeface="+mn-cs"/>
              </a:rPr>
              <a:t>śladu wodnego i węglowego,</a:t>
            </a:r>
          </a:p>
          <a:p>
            <a:pPr marL="285750" indent="-285750" defTabSz="457200" eaLnBrk="1" hangingPunct="1">
              <a:lnSpc>
                <a:spcPct val="90000"/>
              </a:lnSpc>
              <a:spcBef>
                <a:spcPct val="20000"/>
              </a:spcBef>
              <a:spcAft>
                <a:spcPts val="600"/>
              </a:spcAft>
              <a:buClr>
                <a:schemeClr val="tx1"/>
              </a:buClr>
              <a:buSzPct val="80000"/>
              <a:buFont typeface="Wingdings 3" panose="05040102010807070707" pitchFamily="18" charset="2"/>
              <a:buChar char=""/>
            </a:pPr>
            <a:r>
              <a:rPr lang="en-US" sz="1300">
                <a:latin typeface="+mn-lt"/>
                <a:cs typeface="+mn-cs"/>
              </a:rPr>
              <a:t>kosztów środowiskowych.</a:t>
            </a:r>
          </a:p>
          <a:p>
            <a:pPr defTabSz="457200" eaLnBrk="1" hangingPunct="1">
              <a:lnSpc>
                <a:spcPct val="90000"/>
              </a:lnSpc>
              <a:spcBef>
                <a:spcPct val="20000"/>
              </a:spcBef>
              <a:spcAft>
                <a:spcPts val="600"/>
              </a:spcAft>
              <a:buClr>
                <a:schemeClr val="tx1"/>
              </a:buClr>
              <a:buSzPct val="80000"/>
              <a:buFont typeface="Wingdings 3" panose="05040102010807070707" pitchFamily="18" charset="2"/>
              <a:buChar char=""/>
            </a:pPr>
            <a:endParaRPr lang="en-US" sz="1300" b="1">
              <a:latin typeface="+mn-lt"/>
              <a:cs typeface="+mn-cs"/>
            </a:endParaRPr>
          </a:p>
          <a:p>
            <a:pPr defTabSz="457200" eaLnBrk="1" hangingPunct="1">
              <a:lnSpc>
                <a:spcPct val="90000"/>
              </a:lnSpc>
              <a:spcBef>
                <a:spcPct val="20000"/>
              </a:spcBef>
              <a:spcAft>
                <a:spcPts val="600"/>
              </a:spcAft>
              <a:buClr>
                <a:schemeClr val="tx1"/>
              </a:buClr>
              <a:buSzPct val="80000"/>
              <a:buFont typeface="Wingdings 3" panose="05040102010807070707" pitchFamily="18" charset="2"/>
              <a:buChar char=""/>
            </a:pPr>
            <a:endParaRPr lang="en-US" sz="1300">
              <a:latin typeface="+mn-lt"/>
              <a:cs typeface="+mn-cs"/>
            </a:endParaRPr>
          </a:p>
        </p:txBody>
      </p:sp>
    </p:spTree>
    <p:extLst>
      <p:ext uri="{BB962C8B-B14F-4D97-AF65-F5344CB8AC3E}">
        <p14:creationId xmlns:p14="http://schemas.microsoft.com/office/powerpoint/2010/main" val="1666191572"/>
      </p:ext>
    </p:extLst>
  </p:cSld>
  <p:clrMapOvr>
    <a:masterClrMapping/>
  </p:clrMapOvr>
  <p:transition spd="slow" advClick="0"/>
</p:sld>
</file>

<file path=ppt/slides/slide47.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138" name="Rectangle 137">
            <a:extLst>
              <a:ext uri="{FF2B5EF4-FFF2-40B4-BE49-F238E27FC236}">
                <a16:creationId xmlns:a16="http://schemas.microsoft.com/office/drawing/2014/main" id="{7509B08A-C1EC-478C-86AF-60ADE06D9B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93" name="Rectangle 5">
            <a:extLst>
              <a:ext uri="{FF2B5EF4-FFF2-40B4-BE49-F238E27FC236}">
                <a16:creationId xmlns:a16="http://schemas.microsoft.com/office/drawing/2014/main" id="{36DAB7D8-F95F-4CBF-8438-078D21740F2B}"/>
              </a:ext>
            </a:extLst>
          </p:cNvPr>
          <p:cNvSpPr>
            <a:spLocks noGrp="1" noChangeArrowheads="1"/>
          </p:cNvSpPr>
          <p:nvPr>
            <p:ph type="title"/>
          </p:nvPr>
        </p:nvSpPr>
        <p:spPr>
          <a:xfrm>
            <a:off x="480217" y="685800"/>
            <a:ext cx="3613992" cy="4603749"/>
          </a:xfrm>
        </p:spPr>
        <p:txBody>
          <a:bodyPr vert="horz" lIns="91440" tIns="45720" rIns="91440" bIns="45720" rtlCol="0" anchor="ctr">
            <a:normAutofit/>
          </a:bodyPr>
          <a:lstStyle/>
          <a:p>
            <a:pPr algn="r"/>
            <a:r>
              <a:rPr lang="en-US" altLang="pl-PL" sz="2500"/>
              <a:t>System zarządzania środowiskowego</a:t>
            </a:r>
          </a:p>
        </p:txBody>
      </p:sp>
      <p:sp>
        <p:nvSpPr>
          <p:cNvPr id="140" name="Rectangle 139">
            <a:extLst>
              <a:ext uri="{FF2B5EF4-FFF2-40B4-BE49-F238E27FC236}">
                <a16:creationId xmlns:a16="http://schemas.microsoft.com/office/drawing/2014/main" id="{221CC330-4259-4C32-BF8B-5FE13FFABB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1999" y="0"/>
            <a:ext cx="4572001" cy="6858000"/>
          </a:xfrm>
          <a:prstGeom prst="rect">
            <a:avLst/>
          </a:prstGeom>
          <a:solidFill>
            <a:schemeClr val="bg2">
              <a:alpha val="97000"/>
            </a:schemeClr>
          </a:solidFill>
          <a:ln>
            <a:noFill/>
          </a:ln>
          <a:effectLst/>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endParaRPr lang="en-US"/>
          </a:p>
        </p:txBody>
      </p:sp>
      <p:sp>
        <p:nvSpPr>
          <p:cNvPr id="4" name="pole tekstowe 3">
            <a:extLst>
              <a:ext uri="{FF2B5EF4-FFF2-40B4-BE49-F238E27FC236}">
                <a16:creationId xmlns:a16="http://schemas.microsoft.com/office/drawing/2014/main" id="{05C3852C-E1BB-47F7-9FED-8FD015F50232}"/>
              </a:ext>
            </a:extLst>
          </p:cNvPr>
          <p:cNvSpPr txBox="1"/>
          <p:nvPr/>
        </p:nvSpPr>
        <p:spPr>
          <a:xfrm>
            <a:off x="4969238" y="685800"/>
            <a:ext cx="3659219" cy="4603750"/>
          </a:xfrm>
          <a:prstGeom prst="rect">
            <a:avLst/>
          </a:prstGeom>
        </p:spPr>
        <p:txBody>
          <a:bodyPr vert="horz" lIns="91440" tIns="45720" rIns="91440" bIns="45720" rtlCol="0" anchor="ctr">
            <a:normAutofit/>
          </a:bodyPr>
          <a:lstStyle/>
          <a:p>
            <a:pPr defTabSz="457200" eaLnBrk="1" hangingPunct="1">
              <a:lnSpc>
                <a:spcPct val="90000"/>
              </a:lnSpc>
              <a:spcBef>
                <a:spcPct val="20000"/>
              </a:spcBef>
              <a:spcAft>
                <a:spcPts val="600"/>
              </a:spcAft>
              <a:buClr>
                <a:schemeClr val="tx1"/>
              </a:buClr>
              <a:buSzPct val="80000"/>
              <a:buFont typeface="Wingdings 3" panose="05040102010807070707" pitchFamily="18" charset="2"/>
              <a:buChar char=""/>
            </a:pPr>
            <a:r>
              <a:rPr lang="en-US" sz="1500" b="1">
                <a:latin typeface="+mn-lt"/>
                <a:cs typeface="+mn-cs"/>
              </a:rPr>
              <a:t>System zarządzania środowiskowego </a:t>
            </a:r>
          </a:p>
          <a:p>
            <a:pPr defTabSz="457200" eaLnBrk="1" hangingPunct="1">
              <a:lnSpc>
                <a:spcPct val="90000"/>
              </a:lnSpc>
              <a:spcBef>
                <a:spcPct val="20000"/>
              </a:spcBef>
              <a:spcAft>
                <a:spcPts val="600"/>
              </a:spcAft>
              <a:buClr>
                <a:schemeClr val="tx1"/>
              </a:buClr>
              <a:buSzPct val="80000"/>
              <a:buFont typeface="Wingdings 3" panose="05040102010807070707" pitchFamily="18" charset="2"/>
              <a:buChar char=""/>
            </a:pPr>
            <a:r>
              <a:rPr lang="en-US" sz="1500">
                <a:latin typeface="+mn-lt"/>
                <a:cs typeface="+mn-cs"/>
              </a:rPr>
              <a:t>ISO 14001 zawiera wymagania dotyczące systemu zarządzania środowiskowego w celu umożliwienia organizacji ustanowienie polityki i celów uwzględniających wymagania prawne i inne, do których spełniania organizacja się zobowiązała, oraz informacje dotyczące znaczących aspektów środowiskowych. Norma ma zastosowanie do tych aspektów środowiskowych, które organizacja zidentyfikowała i które może nadzorować, oraz tych, na które może mieć wpływ.</a:t>
            </a:r>
            <a:endParaRPr lang="en-US" sz="1500" b="1">
              <a:latin typeface="+mn-lt"/>
              <a:cs typeface="+mn-cs"/>
            </a:endParaRPr>
          </a:p>
          <a:p>
            <a:pPr defTabSz="457200" eaLnBrk="1" hangingPunct="1">
              <a:lnSpc>
                <a:spcPct val="90000"/>
              </a:lnSpc>
              <a:spcBef>
                <a:spcPct val="20000"/>
              </a:spcBef>
              <a:spcAft>
                <a:spcPts val="600"/>
              </a:spcAft>
              <a:buClr>
                <a:schemeClr val="tx1"/>
              </a:buClr>
              <a:buSzPct val="80000"/>
              <a:buFont typeface="Wingdings 3" panose="05040102010807070707" pitchFamily="18" charset="2"/>
              <a:buChar char=""/>
            </a:pPr>
            <a:endParaRPr lang="en-US" sz="1500">
              <a:latin typeface="+mn-lt"/>
              <a:cs typeface="+mn-cs"/>
            </a:endParaRPr>
          </a:p>
        </p:txBody>
      </p:sp>
    </p:spTree>
    <p:extLst>
      <p:ext uri="{BB962C8B-B14F-4D97-AF65-F5344CB8AC3E}">
        <p14:creationId xmlns:p14="http://schemas.microsoft.com/office/powerpoint/2010/main" val="650969764"/>
      </p:ext>
    </p:extLst>
  </p:cSld>
  <p:clrMapOvr>
    <a:masterClrMapping/>
  </p:clrMapOvr>
  <p:transition spd="slow" advClick="0"/>
</p:sld>
</file>

<file path=ppt/slides/slide48.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74" name="Rectangle 73">
            <a:extLst>
              <a:ext uri="{FF2B5EF4-FFF2-40B4-BE49-F238E27FC236}">
                <a16:creationId xmlns:a16="http://schemas.microsoft.com/office/drawing/2014/main" id="{7509B08A-C1EC-478C-86AF-60ADE06D9B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93" name="Rectangle 5">
            <a:extLst>
              <a:ext uri="{FF2B5EF4-FFF2-40B4-BE49-F238E27FC236}">
                <a16:creationId xmlns:a16="http://schemas.microsoft.com/office/drawing/2014/main" id="{36DAB7D8-F95F-4CBF-8438-078D21740F2B}"/>
              </a:ext>
            </a:extLst>
          </p:cNvPr>
          <p:cNvSpPr>
            <a:spLocks noGrp="1" noChangeArrowheads="1"/>
          </p:cNvSpPr>
          <p:nvPr>
            <p:ph type="title"/>
          </p:nvPr>
        </p:nvSpPr>
        <p:spPr>
          <a:xfrm>
            <a:off x="480217" y="685800"/>
            <a:ext cx="3613992" cy="4603749"/>
          </a:xfrm>
        </p:spPr>
        <p:txBody>
          <a:bodyPr vert="horz" lIns="91440" tIns="45720" rIns="91440" bIns="45720" rtlCol="0" anchor="ctr">
            <a:normAutofit/>
          </a:bodyPr>
          <a:lstStyle/>
          <a:p>
            <a:pPr algn="r"/>
            <a:r>
              <a:rPr lang="en-US" altLang="pl-PL" sz="2500"/>
              <a:t>System zarządzania środowiskowego</a:t>
            </a:r>
          </a:p>
        </p:txBody>
      </p:sp>
      <p:sp>
        <p:nvSpPr>
          <p:cNvPr id="76" name="Rectangle 75">
            <a:extLst>
              <a:ext uri="{FF2B5EF4-FFF2-40B4-BE49-F238E27FC236}">
                <a16:creationId xmlns:a16="http://schemas.microsoft.com/office/drawing/2014/main" id="{221CC330-4259-4C32-BF8B-5FE13FFABB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1999" y="0"/>
            <a:ext cx="4572001" cy="6858000"/>
          </a:xfrm>
          <a:prstGeom prst="rect">
            <a:avLst/>
          </a:prstGeom>
          <a:solidFill>
            <a:schemeClr val="bg2">
              <a:alpha val="97000"/>
            </a:schemeClr>
          </a:solidFill>
          <a:ln>
            <a:noFill/>
          </a:ln>
          <a:effectLst/>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endParaRPr lang="en-US"/>
          </a:p>
        </p:txBody>
      </p:sp>
      <p:sp>
        <p:nvSpPr>
          <p:cNvPr id="4" name="pole tekstowe 3">
            <a:extLst>
              <a:ext uri="{FF2B5EF4-FFF2-40B4-BE49-F238E27FC236}">
                <a16:creationId xmlns:a16="http://schemas.microsoft.com/office/drawing/2014/main" id="{05C3852C-E1BB-47F7-9FED-8FD015F50232}"/>
              </a:ext>
            </a:extLst>
          </p:cNvPr>
          <p:cNvSpPr txBox="1"/>
          <p:nvPr/>
        </p:nvSpPr>
        <p:spPr>
          <a:xfrm>
            <a:off x="4969238" y="685800"/>
            <a:ext cx="3659219" cy="4603750"/>
          </a:xfrm>
          <a:prstGeom prst="rect">
            <a:avLst/>
          </a:prstGeom>
        </p:spPr>
        <p:txBody>
          <a:bodyPr vert="horz" lIns="91440" tIns="45720" rIns="91440" bIns="45720" rtlCol="0" anchor="ctr">
            <a:normAutofit/>
          </a:bodyPr>
          <a:lstStyle/>
          <a:p>
            <a:pPr defTabSz="457200" eaLnBrk="1" hangingPunct="1">
              <a:lnSpc>
                <a:spcPct val="90000"/>
              </a:lnSpc>
              <a:spcBef>
                <a:spcPct val="20000"/>
              </a:spcBef>
              <a:spcAft>
                <a:spcPts val="600"/>
              </a:spcAft>
              <a:buClr>
                <a:schemeClr val="tx1"/>
              </a:buClr>
              <a:buSzPct val="80000"/>
              <a:buFont typeface="Wingdings 3" panose="05040102010807070707" pitchFamily="18" charset="2"/>
              <a:buChar char=""/>
            </a:pPr>
            <a:r>
              <a:rPr lang="en-US" sz="1100" b="1">
                <a:latin typeface="+mn-lt"/>
                <a:cs typeface="+mn-cs"/>
              </a:rPr>
              <a:t>System zarządzania środowiskowego </a:t>
            </a:r>
          </a:p>
          <a:p>
            <a:pPr defTabSz="457200" eaLnBrk="1" hangingPunct="1">
              <a:lnSpc>
                <a:spcPct val="90000"/>
              </a:lnSpc>
              <a:spcBef>
                <a:spcPct val="20000"/>
              </a:spcBef>
              <a:spcAft>
                <a:spcPts val="600"/>
              </a:spcAft>
              <a:buClr>
                <a:schemeClr val="tx1"/>
              </a:buClr>
              <a:buSzPct val="80000"/>
              <a:buFont typeface="Wingdings 3" panose="05040102010807070707" pitchFamily="18" charset="2"/>
              <a:buChar char=""/>
            </a:pPr>
            <a:r>
              <a:rPr lang="en-US" sz="1100">
                <a:latin typeface="+mn-lt"/>
                <a:cs typeface="+mn-cs"/>
              </a:rPr>
              <a:t>Cała seria norm ISO 14000 dostarcza organizacji narzędzi do zarządzania jej aspektami środowiskowymi i oceny efektów działalności środowiskowej. Stosowanie tych norm może przynieść wymierne korzyści ekonomiczne i środowiskowe, które są związane z:</a:t>
            </a:r>
          </a:p>
          <a:p>
            <a:pPr marL="285750" indent="-285750" defTabSz="457200" eaLnBrk="1" hangingPunct="1">
              <a:lnSpc>
                <a:spcPct val="90000"/>
              </a:lnSpc>
              <a:spcBef>
                <a:spcPct val="20000"/>
              </a:spcBef>
              <a:spcAft>
                <a:spcPts val="600"/>
              </a:spcAft>
              <a:buClr>
                <a:schemeClr val="tx1"/>
              </a:buClr>
              <a:buSzPct val="80000"/>
              <a:buFont typeface="Wingdings 3" panose="05040102010807070707" pitchFamily="18" charset="2"/>
              <a:buChar char=""/>
            </a:pPr>
            <a:r>
              <a:rPr lang="en-US" sz="1100">
                <a:latin typeface="+mn-lt"/>
                <a:cs typeface="+mn-cs"/>
              </a:rPr>
              <a:t>ograniczeniem wykorzystania surowców/zasobów;</a:t>
            </a:r>
          </a:p>
          <a:p>
            <a:pPr marL="285750" indent="-285750" defTabSz="457200" eaLnBrk="1" hangingPunct="1">
              <a:lnSpc>
                <a:spcPct val="90000"/>
              </a:lnSpc>
              <a:spcBef>
                <a:spcPct val="20000"/>
              </a:spcBef>
              <a:spcAft>
                <a:spcPts val="600"/>
              </a:spcAft>
              <a:buClr>
                <a:schemeClr val="tx1"/>
              </a:buClr>
              <a:buSzPct val="80000"/>
              <a:buFont typeface="Wingdings 3" panose="05040102010807070707" pitchFamily="18" charset="2"/>
              <a:buChar char=""/>
            </a:pPr>
            <a:r>
              <a:rPr lang="en-US" sz="1100">
                <a:latin typeface="+mn-lt"/>
                <a:cs typeface="+mn-cs"/>
              </a:rPr>
              <a:t>zmniejszeniem zużycia energii i materiałów;</a:t>
            </a:r>
          </a:p>
          <a:p>
            <a:pPr marL="285750" indent="-285750" defTabSz="457200" eaLnBrk="1" hangingPunct="1">
              <a:lnSpc>
                <a:spcPct val="90000"/>
              </a:lnSpc>
              <a:spcBef>
                <a:spcPct val="20000"/>
              </a:spcBef>
              <a:spcAft>
                <a:spcPts val="600"/>
              </a:spcAft>
              <a:buClr>
                <a:schemeClr val="tx1"/>
              </a:buClr>
              <a:buSzPct val="80000"/>
              <a:buFont typeface="Wingdings 3" panose="05040102010807070707" pitchFamily="18" charset="2"/>
              <a:buChar char=""/>
            </a:pPr>
            <a:r>
              <a:rPr lang="en-US" sz="1100">
                <a:latin typeface="+mn-lt"/>
                <a:cs typeface="+mn-cs"/>
              </a:rPr>
              <a:t>poprawą efektywności procesów;</a:t>
            </a:r>
          </a:p>
          <a:p>
            <a:pPr marL="285750" indent="-285750" defTabSz="457200" eaLnBrk="1" hangingPunct="1">
              <a:lnSpc>
                <a:spcPct val="90000"/>
              </a:lnSpc>
              <a:spcBef>
                <a:spcPct val="20000"/>
              </a:spcBef>
              <a:spcAft>
                <a:spcPts val="600"/>
              </a:spcAft>
              <a:buClr>
                <a:schemeClr val="tx1"/>
              </a:buClr>
              <a:buSzPct val="80000"/>
              <a:buFont typeface="Wingdings 3" panose="05040102010807070707" pitchFamily="18" charset="2"/>
              <a:buChar char=""/>
            </a:pPr>
            <a:r>
              <a:rPr lang="en-US" sz="1100">
                <a:latin typeface="+mn-lt"/>
                <a:cs typeface="+mn-cs"/>
              </a:rPr>
              <a:t>zmniejszeniem ilości wytwarzanych odpadów i kosztów ich unieszkodliwiania;</a:t>
            </a:r>
          </a:p>
          <a:p>
            <a:pPr marL="285750" indent="-285750" defTabSz="457200" eaLnBrk="1" hangingPunct="1">
              <a:lnSpc>
                <a:spcPct val="90000"/>
              </a:lnSpc>
              <a:spcBef>
                <a:spcPct val="20000"/>
              </a:spcBef>
              <a:spcAft>
                <a:spcPts val="600"/>
              </a:spcAft>
              <a:buClr>
                <a:schemeClr val="tx1"/>
              </a:buClr>
              <a:buSzPct val="80000"/>
              <a:buFont typeface="Wingdings 3" panose="05040102010807070707" pitchFamily="18" charset="2"/>
              <a:buChar char=""/>
            </a:pPr>
            <a:r>
              <a:rPr lang="en-US" sz="1100">
                <a:latin typeface="+mn-lt"/>
                <a:cs typeface="+mn-cs"/>
              </a:rPr>
              <a:t>wykorzystaniem zasobów odnawialnych;</a:t>
            </a:r>
          </a:p>
          <a:p>
            <a:pPr marL="285750" indent="-285750" defTabSz="457200" eaLnBrk="1" hangingPunct="1">
              <a:lnSpc>
                <a:spcPct val="90000"/>
              </a:lnSpc>
              <a:spcBef>
                <a:spcPct val="20000"/>
              </a:spcBef>
              <a:spcAft>
                <a:spcPts val="600"/>
              </a:spcAft>
              <a:buClr>
                <a:schemeClr val="tx1"/>
              </a:buClr>
              <a:buSzPct val="80000"/>
              <a:buFont typeface="Wingdings 3" panose="05040102010807070707" pitchFamily="18" charset="2"/>
              <a:buChar char=""/>
            </a:pPr>
            <a:r>
              <a:rPr lang="en-US" sz="1100">
                <a:latin typeface="+mn-lt"/>
                <a:cs typeface="+mn-cs"/>
              </a:rPr>
              <a:t>poprawą wizerunku firmy u organów nadzorujących, klientów i społeczeństwa;</a:t>
            </a:r>
          </a:p>
          <a:p>
            <a:pPr marL="285750" indent="-285750" defTabSz="457200" eaLnBrk="1" hangingPunct="1">
              <a:lnSpc>
                <a:spcPct val="90000"/>
              </a:lnSpc>
              <a:spcBef>
                <a:spcPct val="20000"/>
              </a:spcBef>
              <a:spcAft>
                <a:spcPts val="600"/>
              </a:spcAft>
              <a:buClr>
                <a:schemeClr val="tx1"/>
              </a:buClr>
              <a:buSzPct val="80000"/>
              <a:buFont typeface="Wingdings 3" panose="05040102010807070707" pitchFamily="18" charset="2"/>
              <a:buChar char=""/>
            </a:pPr>
            <a:r>
              <a:rPr lang="en-US" sz="1100">
                <a:latin typeface="+mn-lt"/>
                <a:cs typeface="+mn-cs"/>
              </a:rPr>
              <a:t>ciągłym doskonaleniem środowiskowych efektów działalności.</a:t>
            </a:r>
          </a:p>
          <a:p>
            <a:pPr defTabSz="457200" eaLnBrk="1" hangingPunct="1">
              <a:lnSpc>
                <a:spcPct val="90000"/>
              </a:lnSpc>
              <a:spcBef>
                <a:spcPct val="20000"/>
              </a:spcBef>
              <a:spcAft>
                <a:spcPts val="600"/>
              </a:spcAft>
              <a:buClr>
                <a:schemeClr val="tx1"/>
              </a:buClr>
              <a:buSzPct val="80000"/>
              <a:buFont typeface="Wingdings 3" panose="05040102010807070707" pitchFamily="18" charset="2"/>
              <a:buChar char=""/>
            </a:pPr>
            <a:endParaRPr lang="en-US" sz="1100">
              <a:latin typeface="+mn-lt"/>
              <a:cs typeface="+mn-cs"/>
            </a:endParaRPr>
          </a:p>
        </p:txBody>
      </p:sp>
    </p:spTree>
    <p:extLst>
      <p:ext uri="{BB962C8B-B14F-4D97-AF65-F5344CB8AC3E}">
        <p14:creationId xmlns:p14="http://schemas.microsoft.com/office/powerpoint/2010/main" val="3027133068"/>
      </p:ext>
    </p:extLst>
  </p:cSld>
  <p:clrMapOvr>
    <a:masterClrMapping/>
  </p:clrMapOvr>
  <p:transition spd="slow" advClick="0"/>
</p:sld>
</file>

<file path=ppt/slides/slide49.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74" name="Rectangle 73">
            <a:extLst>
              <a:ext uri="{FF2B5EF4-FFF2-40B4-BE49-F238E27FC236}">
                <a16:creationId xmlns:a16="http://schemas.microsoft.com/office/drawing/2014/main" id="{7509B08A-C1EC-478C-86AF-60ADE06D9B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93" name="Rectangle 5">
            <a:extLst>
              <a:ext uri="{FF2B5EF4-FFF2-40B4-BE49-F238E27FC236}">
                <a16:creationId xmlns:a16="http://schemas.microsoft.com/office/drawing/2014/main" id="{36DAB7D8-F95F-4CBF-8438-078D21740F2B}"/>
              </a:ext>
            </a:extLst>
          </p:cNvPr>
          <p:cNvSpPr>
            <a:spLocks noGrp="1" noChangeArrowheads="1"/>
          </p:cNvSpPr>
          <p:nvPr>
            <p:ph type="title"/>
          </p:nvPr>
        </p:nvSpPr>
        <p:spPr>
          <a:xfrm>
            <a:off x="480217" y="685800"/>
            <a:ext cx="3613992" cy="4603749"/>
          </a:xfrm>
        </p:spPr>
        <p:txBody>
          <a:bodyPr vert="horz" lIns="91440" tIns="45720" rIns="91440" bIns="45720" rtlCol="0" anchor="ctr">
            <a:normAutofit/>
          </a:bodyPr>
          <a:lstStyle/>
          <a:p>
            <a:pPr algn="r"/>
            <a:r>
              <a:rPr lang="en-US" altLang="pl-PL" sz="2500"/>
              <a:t>System zarządzania środowiskowego</a:t>
            </a:r>
          </a:p>
        </p:txBody>
      </p:sp>
      <p:sp>
        <p:nvSpPr>
          <p:cNvPr id="76" name="Rectangle 75">
            <a:extLst>
              <a:ext uri="{FF2B5EF4-FFF2-40B4-BE49-F238E27FC236}">
                <a16:creationId xmlns:a16="http://schemas.microsoft.com/office/drawing/2014/main" id="{221CC330-4259-4C32-BF8B-5FE13FFABB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1999" y="0"/>
            <a:ext cx="4572001" cy="6858000"/>
          </a:xfrm>
          <a:prstGeom prst="rect">
            <a:avLst/>
          </a:prstGeom>
          <a:solidFill>
            <a:schemeClr val="bg2">
              <a:alpha val="97000"/>
            </a:schemeClr>
          </a:solidFill>
          <a:ln>
            <a:noFill/>
          </a:ln>
          <a:effectLst/>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endParaRPr lang="en-US"/>
          </a:p>
        </p:txBody>
      </p:sp>
      <p:sp>
        <p:nvSpPr>
          <p:cNvPr id="4" name="pole tekstowe 3">
            <a:extLst>
              <a:ext uri="{FF2B5EF4-FFF2-40B4-BE49-F238E27FC236}">
                <a16:creationId xmlns:a16="http://schemas.microsoft.com/office/drawing/2014/main" id="{05C3852C-E1BB-47F7-9FED-8FD015F50232}"/>
              </a:ext>
            </a:extLst>
          </p:cNvPr>
          <p:cNvSpPr txBox="1"/>
          <p:nvPr/>
        </p:nvSpPr>
        <p:spPr>
          <a:xfrm>
            <a:off x="4969238" y="685800"/>
            <a:ext cx="4067258" cy="5263480"/>
          </a:xfrm>
          <a:prstGeom prst="rect">
            <a:avLst/>
          </a:prstGeom>
        </p:spPr>
        <p:txBody>
          <a:bodyPr vert="horz" lIns="91440" tIns="45720" rIns="91440" bIns="45720" rtlCol="0" anchor="ctr">
            <a:normAutofit/>
          </a:bodyPr>
          <a:lstStyle/>
          <a:p>
            <a:pPr defTabSz="457200" eaLnBrk="1" hangingPunct="1">
              <a:lnSpc>
                <a:spcPct val="90000"/>
              </a:lnSpc>
              <a:spcBef>
                <a:spcPct val="20000"/>
              </a:spcBef>
              <a:spcAft>
                <a:spcPts val="600"/>
              </a:spcAft>
              <a:buClr>
                <a:schemeClr val="tx1"/>
              </a:buClr>
              <a:buSzPct val="80000"/>
              <a:buFont typeface="Wingdings 3" panose="05040102010807070707" pitchFamily="18" charset="2"/>
              <a:buChar char=""/>
            </a:pPr>
            <a:r>
              <a:rPr lang="en-US" sz="1100" b="1" dirty="0" err="1">
                <a:latin typeface="+mn-lt"/>
                <a:cs typeface="+mn-cs"/>
              </a:rPr>
              <a:t>Działania</a:t>
            </a:r>
            <a:r>
              <a:rPr lang="en-US" sz="1100" b="1" dirty="0">
                <a:latin typeface="+mn-lt"/>
                <a:cs typeface="+mn-cs"/>
              </a:rPr>
              <a:t> w </a:t>
            </a:r>
            <a:r>
              <a:rPr lang="en-US" sz="1100" b="1" dirty="0" err="1">
                <a:latin typeface="+mn-lt"/>
                <a:cs typeface="+mn-cs"/>
              </a:rPr>
              <a:t>ramach</a:t>
            </a:r>
            <a:r>
              <a:rPr lang="en-US" sz="1100" b="1" dirty="0">
                <a:latin typeface="+mn-lt"/>
                <a:cs typeface="+mn-cs"/>
              </a:rPr>
              <a:t> SZŚ</a:t>
            </a:r>
          </a:p>
          <a:p>
            <a:pPr marL="285750" indent="-285750" defTabSz="457200" eaLnBrk="1" hangingPunct="1">
              <a:lnSpc>
                <a:spcPct val="90000"/>
              </a:lnSpc>
              <a:spcBef>
                <a:spcPct val="20000"/>
              </a:spcBef>
              <a:spcAft>
                <a:spcPts val="600"/>
              </a:spcAft>
              <a:buClr>
                <a:schemeClr val="tx1"/>
              </a:buClr>
              <a:buSzPct val="80000"/>
              <a:buFont typeface="Wingdings 3" panose="05040102010807070707" pitchFamily="18" charset="2"/>
              <a:buChar char=""/>
            </a:pPr>
            <a:r>
              <a:rPr lang="en-US" sz="1100" dirty="0" err="1">
                <a:latin typeface="+mn-lt"/>
                <a:cs typeface="+mn-cs"/>
              </a:rPr>
              <a:t>Określenie</a:t>
            </a:r>
            <a:r>
              <a:rPr lang="en-US" sz="1100" dirty="0">
                <a:latin typeface="+mn-lt"/>
                <a:cs typeface="+mn-cs"/>
              </a:rPr>
              <a:t> </a:t>
            </a:r>
            <a:r>
              <a:rPr lang="en-US" sz="1100" dirty="0" err="1">
                <a:latin typeface="+mn-lt"/>
                <a:cs typeface="+mn-cs"/>
              </a:rPr>
              <a:t>kontekstu</a:t>
            </a:r>
            <a:r>
              <a:rPr lang="en-US" sz="1100" dirty="0">
                <a:latin typeface="+mn-lt"/>
                <a:cs typeface="+mn-cs"/>
              </a:rPr>
              <a:t> </a:t>
            </a:r>
            <a:r>
              <a:rPr lang="en-US" sz="1100" dirty="0" err="1">
                <a:latin typeface="+mn-lt"/>
                <a:cs typeface="+mn-cs"/>
              </a:rPr>
              <a:t>i</a:t>
            </a:r>
            <a:r>
              <a:rPr lang="en-US" sz="1100" dirty="0">
                <a:latin typeface="+mn-lt"/>
                <a:cs typeface="+mn-cs"/>
              </a:rPr>
              <a:t> </a:t>
            </a:r>
            <a:r>
              <a:rPr lang="en-US" sz="1100" dirty="0" err="1">
                <a:latin typeface="+mn-lt"/>
                <a:cs typeface="+mn-cs"/>
              </a:rPr>
              <a:t>oczekiwań</a:t>
            </a:r>
            <a:r>
              <a:rPr lang="en-US" sz="1100" dirty="0">
                <a:latin typeface="+mn-lt"/>
                <a:cs typeface="+mn-cs"/>
              </a:rPr>
              <a:t> </a:t>
            </a:r>
            <a:r>
              <a:rPr lang="en-US" sz="1100" dirty="0" err="1">
                <a:latin typeface="+mn-lt"/>
                <a:cs typeface="+mn-cs"/>
              </a:rPr>
              <a:t>stron</a:t>
            </a:r>
            <a:r>
              <a:rPr lang="en-US" sz="1100" dirty="0">
                <a:latin typeface="+mn-lt"/>
                <a:cs typeface="+mn-cs"/>
              </a:rPr>
              <a:t> </a:t>
            </a:r>
            <a:r>
              <a:rPr lang="en-US" sz="1100" dirty="0" err="1">
                <a:latin typeface="+mn-lt"/>
                <a:cs typeface="+mn-cs"/>
              </a:rPr>
              <a:t>zainteresowanych</a:t>
            </a:r>
            <a:endParaRPr lang="en-US" sz="1100" dirty="0">
              <a:latin typeface="+mn-lt"/>
              <a:cs typeface="+mn-cs"/>
            </a:endParaRPr>
          </a:p>
          <a:p>
            <a:pPr marL="285750" indent="-285750" defTabSz="457200" eaLnBrk="1" hangingPunct="1">
              <a:lnSpc>
                <a:spcPct val="90000"/>
              </a:lnSpc>
              <a:spcBef>
                <a:spcPct val="20000"/>
              </a:spcBef>
              <a:spcAft>
                <a:spcPts val="600"/>
              </a:spcAft>
              <a:buClr>
                <a:schemeClr val="tx1"/>
              </a:buClr>
              <a:buSzPct val="80000"/>
              <a:buFont typeface="Wingdings 3" panose="05040102010807070707" pitchFamily="18" charset="2"/>
              <a:buChar char=""/>
            </a:pPr>
            <a:r>
              <a:rPr lang="en-US" sz="1100" dirty="0" err="1">
                <a:latin typeface="+mn-lt"/>
                <a:cs typeface="+mn-cs"/>
              </a:rPr>
              <a:t>Ustanowienie</a:t>
            </a:r>
            <a:r>
              <a:rPr lang="en-US" sz="1100" dirty="0">
                <a:latin typeface="+mn-lt"/>
                <a:cs typeface="+mn-cs"/>
              </a:rPr>
              <a:t> </a:t>
            </a:r>
            <a:r>
              <a:rPr lang="en-US" sz="1100" dirty="0" err="1">
                <a:latin typeface="+mn-lt"/>
                <a:cs typeface="+mn-cs"/>
              </a:rPr>
              <a:t>polityki</a:t>
            </a:r>
            <a:r>
              <a:rPr lang="en-US" sz="1100" dirty="0">
                <a:latin typeface="+mn-lt"/>
                <a:cs typeface="+mn-cs"/>
              </a:rPr>
              <a:t> </a:t>
            </a:r>
            <a:r>
              <a:rPr lang="en-US" sz="1100" dirty="0" err="1">
                <a:latin typeface="+mn-lt"/>
                <a:cs typeface="+mn-cs"/>
              </a:rPr>
              <a:t>środowiskowej</a:t>
            </a:r>
            <a:r>
              <a:rPr lang="en-US" sz="1100" dirty="0">
                <a:latin typeface="+mn-lt"/>
                <a:cs typeface="+mn-cs"/>
              </a:rPr>
              <a:t>; </a:t>
            </a:r>
          </a:p>
          <a:p>
            <a:pPr marL="285750" indent="-285750" defTabSz="457200" eaLnBrk="1" hangingPunct="1">
              <a:lnSpc>
                <a:spcPct val="90000"/>
              </a:lnSpc>
              <a:spcBef>
                <a:spcPct val="20000"/>
              </a:spcBef>
              <a:spcAft>
                <a:spcPts val="600"/>
              </a:spcAft>
              <a:buClr>
                <a:schemeClr val="tx1"/>
              </a:buClr>
              <a:buSzPct val="80000"/>
              <a:buFont typeface="Wingdings 3" panose="05040102010807070707" pitchFamily="18" charset="2"/>
              <a:buChar char=""/>
            </a:pPr>
            <a:r>
              <a:rPr lang="en-US" sz="1100" dirty="0" err="1">
                <a:latin typeface="+mn-lt"/>
                <a:cs typeface="+mn-cs"/>
              </a:rPr>
              <a:t>identyfikacja</a:t>
            </a:r>
            <a:r>
              <a:rPr lang="en-US" sz="1100" dirty="0">
                <a:latin typeface="+mn-lt"/>
                <a:cs typeface="+mn-cs"/>
              </a:rPr>
              <a:t> </a:t>
            </a:r>
            <a:r>
              <a:rPr lang="en-US" sz="1100" dirty="0" err="1">
                <a:latin typeface="+mn-lt"/>
                <a:cs typeface="+mn-cs"/>
              </a:rPr>
              <a:t>aspektów</a:t>
            </a:r>
            <a:r>
              <a:rPr lang="en-US" sz="1100" dirty="0">
                <a:latin typeface="+mn-lt"/>
                <a:cs typeface="+mn-cs"/>
              </a:rPr>
              <a:t> </a:t>
            </a:r>
            <a:r>
              <a:rPr lang="en-US" sz="1100" dirty="0" err="1">
                <a:latin typeface="+mn-lt"/>
                <a:cs typeface="+mn-cs"/>
              </a:rPr>
              <a:t>środowiskowych</a:t>
            </a:r>
            <a:r>
              <a:rPr lang="en-US" sz="1100" dirty="0">
                <a:latin typeface="+mn-lt"/>
                <a:cs typeface="+mn-cs"/>
              </a:rPr>
              <a:t> </a:t>
            </a:r>
          </a:p>
          <a:p>
            <a:pPr marL="285750" indent="-285750" defTabSz="457200" eaLnBrk="1" hangingPunct="1">
              <a:lnSpc>
                <a:spcPct val="90000"/>
              </a:lnSpc>
              <a:spcBef>
                <a:spcPct val="20000"/>
              </a:spcBef>
              <a:spcAft>
                <a:spcPts val="600"/>
              </a:spcAft>
              <a:buClr>
                <a:schemeClr val="tx1"/>
              </a:buClr>
              <a:buSzPct val="80000"/>
              <a:buFont typeface="Wingdings 3" panose="05040102010807070707" pitchFamily="18" charset="2"/>
              <a:buChar char=""/>
            </a:pPr>
            <a:r>
              <a:rPr lang="en-US" sz="1100" dirty="0" err="1">
                <a:latin typeface="+mn-lt"/>
                <a:cs typeface="+mn-cs"/>
              </a:rPr>
              <a:t>identyfikacja</a:t>
            </a:r>
            <a:r>
              <a:rPr lang="en-US" sz="1100" dirty="0">
                <a:latin typeface="+mn-lt"/>
                <a:cs typeface="+mn-cs"/>
              </a:rPr>
              <a:t> </a:t>
            </a:r>
            <a:r>
              <a:rPr lang="en-US" sz="1100" dirty="0" err="1">
                <a:latin typeface="+mn-lt"/>
                <a:cs typeface="+mn-cs"/>
              </a:rPr>
              <a:t>mających</a:t>
            </a:r>
            <a:r>
              <a:rPr lang="en-US" sz="1100" dirty="0">
                <a:latin typeface="+mn-lt"/>
                <a:cs typeface="+mn-cs"/>
              </a:rPr>
              <a:t> </a:t>
            </a:r>
            <a:r>
              <a:rPr lang="en-US" sz="1100" dirty="0" err="1">
                <a:latin typeface="+mn-lt"/>
                <a:cs typeface="+mn-cs"/>
              </a:rPr>
              <a:t>zastosowanie</a:t>
            </a:r>
            <a:r>
              <a:rPr lang="en-US" sz="1100" dirty="0">
                <a:latin typeface="+mn-lt"/>
                <a:cs typeface="+mn-cs"/>
              </a:rPr>
              <a:t> </a:t>
            </a:r>
            <a:r>
              <a:rPr lang="en-US" sz="1100" dirty="0" err="1">
                <a:latin typeface="+mn-lt"/>
                <a:cs typeface="+mn-cs"/>
              </a:rPr>
              <a:t>wymagań</a:t>
            </a:r>
            <a:r>
              <a:rPr lang="en-US" sz="1100" dirty="0">
                <a:latin typeface="+mn-lt"/>
                <a:cs typeface="+mn-cs"/>
              </a:rPr>
              <a:t> </a:t>
            </a:r>
            <a:r>
              <a:rPr lang="en-US" sz="1100" dirty="0" err="1">
                <a:latin typeface="+mn-lt"/>
                <a:cs typeface="+mn-cs"/>
              </a:rPr>
              <a:t>prawne</a:t>
            </a:r>
            <a:r>
              <a:rPr lang="en-US" sz="1100" dirty="0">
                <a:latin typeface="+mn-lt"/>
                <a:cs typeface="+mn-cs"/>
              </a:rPr>
              <a:t> </a:t>
            </a:r>
            <a:r>
              <a:rPr lang="en-US" sz="1100" dirty="0" err="1">
                <a:latin typeface="+mn-lt"/>
                <a:cs typeface="+mn-cs"/>
              </a:rPr>
              <a:t>i</a:t>
            </a:r>
            <a:r>
              <a:rPr lang="en-US" sz="1100" dirty="0">
                <a:latin typeface="+mn-lt"/>
                <a:cs typeface="+mn-cs"/>
              </a:rPr>
              <a:t> </a:t>
            </a:r>
            <a:r>
              <a:rPr lang="en-US" sz="1100" dirty="0" err="1">
                <a:latin typeface="+mn-lt"/>
                <a:cs typeface="+mn-cs"/>
              </a:rPr>
              <a:t>inne</a:t>
            </a:r>
            <a:r>
              <a:rPr lang="en-US" sz="1100" dirty="0">
                <a:latin typeface="+mn-lt"/>
                <a:cs typeface="+mn-cs"/>
              </a:rPr>
              <a:t>, do </a:t>
            </a:r>
            <a:r>
              <a:rPr lang="en-US" sz="1100" dirty="0" err="1">
                <a:latin typeface="+mn-lt"/>
                <a:cs typeface="+mn-cs"/>
              </a:rPr>
              <a:t>których</a:t>
            </a:r>
            <a:r>
              <a:rPr lang="en-US" sz="1100" dirty="0">
                <a:latin typeface="+mn-lt"/>
                <a:cs typeface="+mn-cs"/>
              </a:rPr>
              <a:t> </a:t>
            </a:r>
            <a:r>
              <a:rPr lang="en-US" sz="1100" dirty="0" err="1">
                <a:latin typeface="+mn-lt"/>
                <a:cs typeface="+mn-cs"/>
              </a:rPr>
              <a:t>spełnienia</a:t>
            </a:r>
            <a:r>
              <a:rPr lang="en-US" sz="1100" dirty="0">
                <a:latin typeface="+mn-lt"/>
                <a:cs typeface="+mn-cs"/>
              </a:rPr>
              <a:t> </a:t>
            </a:r>
            <a:r>
              <a:rPr lang="en-US" sz="1100" dirty="0" err="1">
                <a:latin typeface="+mn-lt"/>
                <a:cs typeface="+mn-cs"/>
              </a:rPr>
              <a:t>organizacja</a:t>
            </a:r>
            <a:r>
              <a:rPr lang="en-US" sz="1100" dirty="0">
                <a:latin typeface="+mn-lt"/>
                <a:cs typeface="+mn-cs"/>
              </a:rPr>
              <a:t> </a:t>
            </a:r>
            <a:r>
              <a:rPr lang="en-US" sz="1100" dirty="0" err="1">
                <a:latin typeface="+mn-lt"/>
                <a:cs typeface="+mn-cs"/>
              </a:rPr>
              <a:t>się</a:t>
            </a:r>
            <a:r>
              <a:rPr lang="en-US" sz="1100" dirty="0">
                <a:latin typeface="+mn-lt"/>
                <a:cs typeface="+mn-cs"/>
              </a:rPr>
              <a:t> </a:t>
            </a:r>
            <a:r>
              <a:rPr lang="en-US" sz="1100" dirty="0" err="1">
                <a:latin typeface="+mn-lt"/>
                <a:cs typeface="+mn-cs"/>
              </a:rPr>
              <a:t>zobowiązała</a:t>
            </a:r>
            <a:r>
              <a:rPr lang="en-US" sz="1100" dirty="0">
                <a:latin typeface="+mn-lt"/>
                <a:cs typeface="+mn-cs"/>
              </a:rPr>
              <a:t>; </a:t>
            </a:r>
          </a:p>
          <a:p>
            <a:pPr marL="285750" indent="-285750" defTabSz="457200" eaLnBrk="1" hangingPunct="1">
              <a:lnSpc>
                <a:spcPct val="90000"/>
              </a:lnSpc>
              <a:spcBef>
                <a:spcPct val="20000"/>
              </a:spcBef>
              <a:spcAft>
                <a:spcPts val="600"/>
              </a:spcAft>
              <a:buClr>
                <a:schemeClr val="tx1"/>
              </a:buClr>
              <a:buSzPct val="80000"/>
              <a:buFont typeface="Wingdings 3" panose="05040102010807070707" pitchFamily="18" charset="2"/>
              <a:buChar char=""/>
            </a:pPr>
            <a:r>
              <a:rPr lang="en-US" sz="1100" dirty="0" err="1">
                <a:latin typeface="+mn-lt"/>
                <a:cs typeface="+mn-cs"/>
              </a:rPr>
              <a:t>identyfikacja</a:t>
            </a:r>
            <a:r>
              <a:rPr lang="en-US" sz="1100" dirty="0">
                <a:latin typeface="+mn-lt"/>
                <a:cs typeface="+mn-cs"/>
              </a:rPr>
              <a:t> ryzyk </a:t>
            </a:r>
            <a:r>
              <a:rPr lang="en-US" sz="1100" dirty="0" err="1">
                <a:latin typeface="+mn-lt"/>
                <a:cs typeface="+mn-cs"/>
              </a:rPr>
              <a:t>i</a:t>
            </a:r>
            <a:r>
              <a:rPr lang="en-US" sz="1100" dirty="0">
                <a:latin typeface="+mn-lt"/>
                <a:cs typeface="+mn-cs"/>
              </a:rPr>
              <a:t> </a:t>
            </a:r>
            <a:r>
              <a:rPr lang="en-US" sz="1100" dirty="0" err="1">
                <a:latin typeface="+mn-lt"/>
                <a:cs typeface="+mn-cs"/>
              </a:rPr>
              <a:t>szans</a:t>
            </a:r>
            <a:r>
              <a:rPr lang="en-US" sz="1100" dirty="0">
                <a:latin typeface="+mn-lt"/>
                <a:cs typeface="+mn-cs"/>
              </a:rPr>
              <a:t>;</a:t>
            </a:r>
          </a:p>
          <a:p>
            <a:pPr marL="285750" indent="-285750" defTabSz="457200" eaLnBrk="1" hangingPunct="1">
              <a:lnSpc>
                <a:spcPct val="90000"/>
              </a:lnSpc>
              <a:spcBef>
                <a:spcPct val="20000"/>
              </a:spcBef>
              <a:spcAft>
                <a:spcPts val="600"/>
              </a:spcAft>
              <a:buClr>
                <a:schemeClr val="tx1"/>
              </a:buClr>
              <a:buSzPct val="80000"/>
              <a:buFont typeface="Wingdings 3" panose="05040102010807070707" pitchFamily="18" charset="2"/>
              <a:buChar char=""/>
            </a:pPr>
            <a:r>
              <a:rPr lang="en-US" sz="1100" dirty="0" err="1">
                <a:latin typeface="+mn-lt"/>
                <a:cs typeface="+mn-cs"/>
              </a:rPr>
              <a:t>ustalenie</a:t>
            </a:r>
            <a:r>
              <a:rPr lang="en-US" sz="1100" dirty="0">
                <a:latin typeface="+mn-lt"/>
                <a:cs typeface="+mn-cs"/>
              </a:rPr>
              <a:t> </a:t>
            </a:r>
            <a:r>
              <a:rPr lang="en-US" sz="1100" dirty="0" err="1">
                <a:latin typeface="+mn-lt"/>
                <a:cs typeface="+mn-cs"/>
              </a:rPr>
              <a:t>celów</a:t>
            </a:r>
            <a:r>
              <a:rPr lang="en-US" sz="1100" dirty="0">
                <a:latin typeface="+mn-lt"/>
                <a:cs typeface="+mn-cs"/>
              </a:rPr>
              <a:t> </a:t>
            </a:r>
            <a:r>
              <a:rPr lang="en-US" sz="1100" dirty="0" err="1">
                <a:latin typeface="+mn-lt"/>
                <a:cs typeface="+mn-cs"/>
              </a:rPr>
              <a:t>i</a:t>
            </a:r>
            <a:r>
              <a:rPr lang="en-US" sz="1100" dirty="0">
                <a:latin typeface="+mn-lt"/>
                <a:cs typeface="+mn-cs"/>
              </a:rPr>
              <a:t> </a:t>
            </a:r>
            <a:r>
              <a:rPr lang="en-US" sz="1100" dirty="0" err="1">
                <a:latin typeface="+mn-lt"/>
                <a:cs typeface="+mn-cs"/>
              </a:rPr>
              <a:t>zadań</a:t>
            </a:r>
            <a:r>
              <a:rPr lang="en-US" sz="1100" dirty="0">
                <a:latin typeface="+mn-lt"/>
                <a:cs typeface="+mn-cs"/>
              </a:rPr>
              <a:t> </a:t>
            </a:r>
            <a:r>
              <a:rPr lang="en-US" sz="1100" dirty="0" err="1">
                <a:latin typeface="+mn-lt"/>
                <a:cs typeface="+mn-cs"/>
              </a:rPr>
              <a:t>środowiskowych</a:t>
            </a:r>
            <a:r>
              <a:rPr lang="en-US" sz="1100" dirty="0">
                <a:latin typeface="+mn-lt"/>
                <a:cs typeface="+mn-cs"/>
              </a:rPr>
              <a:t>; </a:t>
            </a:r>
          </a:p>
          <a:p>
            <a:pPr marL="285750" indent="-285750" defTabSz="457200" eaLnBrk="1" hangingPunct="1">
              <a:lnSpc>
                <a:spcPct val="90000"/>
              </a:lnSpc>
              <a:spcBef>
                <a:spcPct val="20000"/>
              </a:spcBef>
              <a:spcAft>
                <a:spcPts val="600"/>
              </a:spcAft>
              <a:buClr>
                <a:schemeClr val="tx1"/>
              </a:buClr>
              <a:buSzPct val="80000"/>
              <a:buFont typeface="Wingdings 3" panose="05040102010807070707" pitchFamily="18" charset="2"/>
              <a:buChar char=""/>
            </a:pPr>
            <a:r>
              <a:rPr lang="en-US" sz="1100" dirty="0" err="1">
                <a:latin typeface="+mn-lt"/>
                <a:cs typeface="+mn-cs"/>
              </a:rPr>
              <a:t>ustalenie</a:t>
            </a:r>
            <a:r>
              <a:rPr lang="en-US" sz="1100" dirty="0">
                <a:latin typeface="+mn-lt"/>
                <a:cs typeface="+mn-cs"/>
              </a:rPr>
              <a:t> </a:t>
            </a:r>
            <a:r>
              <a:rPr lang="en-US" sz="1100" dirty="0" err="1">
                <a:latin typeface="+mn-lt"/>
                <a:cs typeface="+mn-cs"/>
              </a:rPr>
              <a:t>struktury</a:t>
            </a:r>
            <a:r>
              <a:rPr lang="en-US" sz="1100" dirty="0">
                <a:latin typeface="+mn-lt"/>
                <a:cs typeface="+mn-cs"/>
              </a:rPr>
              <a:t> </a:t>
            </a:r>
            <a:r>
              <a:rPr lang="en-US" sz="1100" dirty="0" err="1">
                <a:latin typeface="+mn-lt"/>
                <a:cs typeface="+mn-cs"/>
              </a:rPr>
              <a:t>organizacyjnej</a:t>
            </a:r>
            <a:r>
              <a:rPr lang="en-US" sz="1100" dirty="0">
                <a:latin typeface="+mn-lt"/>
                <a:cs typeface="+mn-cs"/>
              </a:rPr>
              <a:t>, </a:t>
            </a:r>
          </a:p>
          <a:p>
            <a:pPr marL="285750" indent="-285750" defTabSz="457200" eaLnBrk="1" hangingPunct="1">
              <a:lnSpc>
                <a:spcPct val="90000"/>
              </a:lnSpc>
              <a:spcBef>
                <a:spcPct val="20000"/>
              </a:spcBef>
              <a:spcAft>
                <a:spcPts val="600"/>
              </a:spcAft>
              <a:buClr>
                <a:schemeClr val="tx1"/>
              </a:buClr>
              <a:buSzPct val="80000"/>
              <a:buFont typeface="Wingdings 3" panose="05040102010807070707" pitchFamily="18" charset="2"/>
              <a:buChar char=""/>
            </a:pPr>
            <a:r>
              <a:rPr lang="en-US" sz="1100" dirty="0">
                <a:latin typeface="+mn-lt"/>
                <a:cs typeface="+mn-cs"/>
              </a:rPr>
              <a:t>program </a:t>
            </a:r>
            <a:r>
              <a:rPr lang="en-US" sz="1100" dirty="0" err="1">
                <a:latin typeface="+mn-lt"/>
                <a:cs typeface="+mn-cs"/>
              </a:rPr>
              <a:t>wdrażania</a:t>
            </a:r>
            <a:r>
              <a:rPr lang="en-US" sz="1100" dirty="0">
                <a:latin typeface="+mn-lt"/>
                <a:cs typeface="+mn-cs"/>
              </a:rPr>
              <a:t> </a:t>
            </a:r>
            <a:r>
              <a:rPr lang="en-US" sz="1100" dirty="0" err="1">
                <a:latin typeface="+mn-lt"/>
                <a:cs typeface="+mn-cs"/>
              </a:rPr>
              <a:t>polityki</a:t>
            </a:r>
            <a:r>
              <a:rPr lang="en-US" sz="1100" dirty="0">
                <a:latin typeface="+mn-lt"/>
                <a:cs typeface="+mn-cs"/>
              </a:rPr>
              <a:t> </a:t>
            </a:r>
            <a:r>
              <a:rPr lang="en-US" sz="1100" dirty="0" err="1">
                <a:latin typeface="+mn-lt"/>
                <a:cs typeface="+mn-cs"/>
              </a:rPr>
              <a:t>oraz</a:t>
            </a:r>
            <a:r>
              <a:rPr lang="en-US" sz="1100" dirty="0">
                <a:latin typeface="+mn-lt"/>
                <a:cs typeface="+mn-cs"/>
              </a:rPr>
              <a:t> </a:t>
            </a:r>
            <a:r>
              <a:rPr lang="en-US" sz="1100" dirty="0" err="1">
                <a:latin typeface="+mn-lt"/>
                <a:cs typeface="+mn-cs"/>
              </a:rPr>
              <a:t>osiągnięcia</a:t>
            </a:r>
            <a:r>
              <a:rPr lang="en-US" sz="1100" dirty="0">
                <a:latin typeface="+mn-lt"/>
                <a:cs typeface="+mn-cs"/>
              </a:rPr>
              <a:t> </a:t>
            </a:r>
            <a:r>
              <a:rPr lang="en-US" sz="1100" dirty="0" err="1">
                <a:latin typeface="+mn-lt"/>
                <a:cs typeface="+mn-cs"/>
              </a:rPr>
              <a:t>celów</a:t>
            </a:r>
            <a:r>
              <a:rPr lang="en-US" sz="1100" dirty="0">
                <a:latin typeface="+mn-lt"/>
                <a:cs typeface="+mn-cs"/>
              </a:rPr>
              <a:t> </a:t>
            </a:r>
            <a:r>
              <a:rPr lang="en-US" sz="1100" dirty="0" err="1">
                <a:latin typeface="+mn-lt"/>
                <a:cs typeface="+mn-cs"/>
              </a:rPr>
              <a:t>i</a:t>
            </a:r>
            <a:r>
              <a:rPr lang="en-US" sz="1100" dirty="0">
                <a:latin typeface="+mn-lt"/>
                <a:cs typeface="+mn-cs"/>
              </a:rPr>
              <a:t> </a:t>
            </a:r>
            <a:r>
              <a:rPr lang="en-US" sz="1100" dirty="0" err="1">
                <a:latin typeface="+mn-lt"/>
                <a:cs typeface="+mn-cs"/>
              </a:rPr>
              <a:t>realizowania</a:t>
            </a:r>
            <a:r>
              <a:rPr lang="en-US" sz="1100" dirty="0">
                <a:latin typeface="+mn-lt"/>
                <a:cs typeface="+mn-cs"/>
              </a:rPr>
              <a:t> </a:t>
            </a:r>
            <a:r>
              <a:rPr lang="en-US" sz="1100" dirty="0" err="1">
                <a:latin typeface="+mn-lt"/>
                <a:cs typeface="+mn-cs"/>
              </a:rPr>
              <a:t>zadań</a:t>
            </a:r>
            <a:r>
              <a:rPr lang="en-US" sz="1100" dirty="0">
                <a:latin typeface="+mn-lt"/>
                <a:cs typeface="+mn-cs"/>
              </a:rPr>
              <a:t> </a:t>
            </a:r>
            <a:r>
              <a:rPr lang="en-US" sz="1100" dirty="0" err="1">
                <a:latin typeface="+mn-lt"/>
                <a:cs typeface="+mn-cs"/>
              </a:rPr>
              <a:t>środowiskowych</a:t>
            </a:r>
            <a:r>
              <a:rPr lang="en-US" sz="1100" dirty="0">
                <a:latin typeface="+mn-lt"/>
                <a:cs typeface="+mn-cs"/>
              </a:rPr>
              <a:t>; </a:t>
            </a:r>
          </a:p>
          <a:p>
            <a:pPr marL="285750" indent="-285750" defTabSz="457200" eaLnBrk="1" hangingPunct="1">
              <a:lnSpc>
                <a:spcPct val="90000"/>
              </a:lnSpc>
              <a:spcBef>
                <a:spcPct val="20000"/>
              </a:spcBef>
              <a:spcAft>
                <a:spcPts val="600"/>
              </a:spcAft>
              <a:buClr>
                <a:schemeClr val="tx1"/>
              </a:buClr>
              <a:buSzPct val="80000"/>
              <a:buFont typeface="Wingdings 3" panose="05040102010807070707" pitchFamily="18" charset="2"/>
              <a:buChar char=""/>
            </a:pPr>
            <a:r>
              <a:rPr lang="en-US" sz="1100" dirty="0" err="1">
                <a:latin typeface="+mn-lt"/>
                <a:cs typeface="+mn-cs"/>
              </a:rPr>
              <a:t>planowanie</a:t>
            </a:r>
            <a:r>
              <a:rPr lang="en-US" sz="1100" dirty="0">
                <a:latin typeface="+mn-lt"/>
                <a:cs typeface="+mn-cs"/>
              </a:rPr>
              <a:t>, </a:t>
            </a:r>
            <a:r>
              <a:rPr lang="en-US" sz="1100" dirty="0" err="1">
                <a:latin typeface="+mn-lt"/>
                <a:cs typeface="+mn-cs"/>
              </a:rPr>
              <a:t>nadzorowanie</a:t>
            </a:r>
            <a:r>
              <a:rPr lang="en-US" sz="1100" dirty="0">
                <a:latin typeface="+mn-lt"/>
                <a:cs typeface="+mn-cs"/>
              </a:rPr>
              <a:t>, </a:t>
            </a:r>
            <a:r>
              <a:rPr lang="en-US" sz="1100" dirty="0" err="1">
                <a:latin typeface="+mn-lt"/>
                <a:cs typeface="+mn-cs"/>
              </a:rPr>
              <a:t>monitorowanie</a:t>
            </a:r>
            <a:r>
              <a:rPr lang="en-US" sz="1100" dirty="0">
                <a:latin typeface="+mn-lt"/>
                <a:cs typeface="+mn-cs"/>
              </a:rPr>
              <a:t>, </a:t>
            </a:r>
            <a:r>
              <a:rPr lang="en-US" sz="1100" dirty="0" err="1">
                <a:latin typeface="+mn-lt"/>
                <a:cs typeface="+mn-cs"/>
              </a:rPr>
              <a:t>prowadzenie</a:t>
            </a:r>
            <a:r>
              <a:rPr lang="en-US" sz="1100" dirty="0">
                <a:latin typeface="+mn-lt"/>
                <a:cs typeface="+mn-cs"/>
              </a:rPr>
              <a:t> </a:t>
            </a:r>
            <a:r>
              <a:rPr lang="en-US" sz="1100" dirty="0" err="1">
                <a:latin typeface="+mn-lt"/>
                <a:cs typeface="+mn-cs"/>
              </a:rPr>
              <a:t>działań</a:t>
            </a:r>
            <a:r>
              <a:rPr lang="en-US" sz="1100" dirty="0">
                <a:latin typeface="+mn-lt"/>
                <a:cs typeface="+mn-cs"/>
              </a:rPr>
              <a:t> </a:t>
            </a:r>
            <a:r>
              <a:rPr lang="en-US" sz="1100" dirty="0" err="1">
                <a:latin typeface="+mn-lt"/>
                <a:cs typeface="+mn-cs"/>
              </a:rPr>
              <a:t>korekcyjnych</a:t>
            </a:r>
            <a:r>
              <a:rPr lang="en-US" sz="1100" dirty="0">
                <a:latin typeface="+mn-lt"/>
                <a:cs typeface="+mn-cs"/>
              </a:rPr>
              <a:t> </a:t>
            </a:r>
            <a:r>
              <a:rPr lang="en-US" sz="1100" dirty="0" err="1">
                <a:latin typeface="+mn-lt"/>
                <a:cs typeface="+mn-cs"/>
              </a:rPr>
              <a:t>i</a:t>
            </a:r>
            <a:r>
              <a:rPr lang="en-US" sz="1100" dirty="0">
                <a:latin typeface="+mn-lt"/>
                <a:cs typeface="+mn-cs"/>
              </a:rPr>
              <a:t> </a:t>
            </a:r>
            <a:r>
              <a:rPr lang="en-US" sz="1100" dirty="0" err="1">
                <a:latin typeface="+mn-lt"/>
                <a:cs typeface="+mn-cs"/>
              </a:rPr>
              <a:t>korygujących</a:t>
            </a:r>
            <a:r>
              <a:rPr lang="en-US" sz="1100" dirty="0">
                <a:latin typeface="+mn-lt"/>
                <a:cs typeface="+mn-cs"/>
              </a:rPr>
              <a:t>, </a:t>
            </a:r>
          </a:p>
          <a:p>
            <a:pPr marL="285750" indent="-285750" defTabSz="457200" eaLnBrk="1" hangingPunct="1">
              <a:lnSpc>
                <a:spcPct val="90000"/>
              </a:lnSpc>
              <a:spcBef>
                <a:spcPct val="20000"/>
              </a:spcBef>
              <a:spcAft>
                <a:spcPts val="600"/>
              </a:spcAft>
              <a:buClr>
                <a:schemeClr val="tx1"/>
              </a:buClr>
              <a:buSzPct val="80000"/>
              <a:buFont typeface="Wingdings 3" panose="05040102010807070707" pitchFamily="18" charset="2"/>
              <a:buChar char=""/>
            </a:pPr>
            <a:r>
              <a:rPr lang="en-US" sz="1100" dirty="0" err="1">
                <a:latin typeface="+mn-lt"/>
                <a:cs typeface="+mn-cs"/>
              </a:rPr>
              <a:t>audytowanie</a:t>
            </a:r>
            <a:r>
              <a:rPr lang="en-US" sz="1100" dirty="0">
                <a:latin typeface="+mn-lt"/>
                <a:cs typeface="+mn-cs"/>
              </a:rPr>
              <a:t> </a:t>
            </a:r>
            <a:r>
              <a:rPr lang="en-US" sz="1100" dirty="0" err="1">
                <a:latin typeface="+mn-lt"/>
                <a:cs typeface="+mn-cs"/>
              </a:rPr>
              <a:t>i</a:t>
            </a:r>
            <a:r>
              <a:rPr lang="en-US" sz="1100" dirty="0">
                <a:latin typeface="+mn-lt"/>
                <a:cs typeface="+mn-cs"/>
              </a:rPr>
              <a:t> </a:t>
            </a:r>
            <a:r>
              <a:rPr lang="en-US" sz="1100" dirty="0" err="1">
                <a:latin typeface="+mn-lt"/>
                <a:cs typeface="+mn-cs"/>
              </a:rPr>
              <a:t>przegląd</a:t>
            </a:r>
            <a:r>
              <a:rPr lang="en-US" sz="1100" dirty="0">
                <a:latin typeface="+mn-lt"/>
                <a:cs typeface="+mn-cs"/>
              </a:rPr>
              <a:t> w </a:t>
            </a:r>
            <a:r>
              <a:rPr lang="en-US" sz="1100" dirty="0" err="1">
                <a:latin typeface="+mn-lt"/>
                <a:cs typeface="+mn-cs"/>
              </a:rPr>
              <a:t>celu</a:t>
            </a:r>
            <a:r>
              <a:rPr lang="en-US" sz="1100" dirty="0">
                <a:latin typeface="+mn-lt"/>
                <a:cs typeface="+mn-cs"/>
              </a:rPr>
              <a:t> </a:t>
            </a:r>
            <a:r>
              <a:rPr lang="en-US" sz="1100" dirty="0" err="1">
                <a:latin typeface="+mn-lt"/>
                <a:cs typeface="+mn-cs"/>
              </a:rPr>
              <a:t>zapewnienia</a:t>
            </a:r>
            <a:r>
              <a:rPr lang="en-US" sz="1100" dirty="0">
                <a:latin typeface="+mn-lt"/>
                <a:cs typeface="+mn-cs"/>
              </a:rPr>
              <a:t>, </a:t>
            </a:r>
            <a:r>
              <a:rPr lang="en-US" sz="1100" dirty="0" err="1">
                <a:latin typeface="+mn-lt"/>
                <a:cs typeface="+mn-cs"/>
              </a:rPr>
              <a:t>że</a:t>
            </a:r>
            <a:r>
              <a:rPr lang="en-US" sz="1100" dirty="0">
                <a:latin typeface="+mn-lt"/>
                <a:cs typeface="+mn-cs"/>
              </a:rPr>
              <a:t> </a:t>
            </a:r>
            <a:r>
              <a:rPr lang="en-US" sz="1100" dirty="0" err="1">
                <a:latin typeface="+mn-lt"/>
                <a:cs typeface="+mn-cs"/>
              </a:rPr>
              <a:t>polityka</a:t>
            </a:r>
            <a:r>
              <a:rPr lang="en-US" sz="1100" dirty="0">
                <a:latin typeface="+mn-lt"/>
                <a:cs typeface="+mn-cs"/>
              </a:rPr>
              <a:t> jest </a:t>
            </a:r>
            <a:r>
              <a:rPr lang="en-US" sz="1100" dirty="0" err="1">
                <a:latin typeface="+mn-lt"/>
                <a:cs typeface="+mn-cs"/>
              </a:rPr>
              <a:t>przestrzegana</a:t>
            </a:r>
            <a:r>
              <a:rPr lang="en-US" sz="1100" dirty="0">
                <a:latin typeface="+mn-lt"/>
                <a:cs typeface="+mn-cs"/>
              </a:rPr>
              <a:t> </a:t>
            </a:r>
            <a:r>
              <a:rPr lang="en-US" sz="1100" dirty="0" err="1">
                <a:latin typeface="+mn-lt"/>
                <a:cs typeface="+mn-cs"/>
              </a:rPr>
              <a:t>i</a:t>
            </a:r>
            <a:r>
              <a:rPr lang="en-US" sz="1100" dirty="0">
                <a:latin typeface="+mn-lt"/>
                <a:cs typeface="+mn-cs"/>
              </a:rPr>
              <a:t> system </a:t>
            </a:r>
            <a:r>
              <a:rPr lang="en-US" sz="1100" dirty="0" err="1">
                <a:latin typeface="+mn-lt"/>
                <a:cs typeface="+mn-cs"/>
              </a:rPr>
              <a:t>zarządzania</a:t>
            </a:r>
            <a:r>
              <a:rPr lang="en-US" sz="1100" dirty="0">
                <a:latin typeface="+mn-lt"/>
                <a:cs typeface="+mn-cs"/>
              </a:rPr>
              <a:t> </a:t>
            </a:r>
            <a:r>
              <a:rPr lang="en-US" sz="1100" dirty="0" err="1">
                <a:latin typeface="+mn-lt"/>
                <a:cs typeface="+mn-cs"/>
              </a:rPr>
              <a:t>środowiskowego</a:t>
            </a:r>
            <a:r>
              <a:rPr lang="en-US" sz="1100" dirty="0">
                <a:latin typeface="+mn-lt"/>
                <a:cs typeface="+mn-cs"/>
              </a:rPr>
              <a:t> jest </a:t>
            </a:r>
            <a:r>
              <a:rPr lang="en-US" sz="1100" dirty="0" err="1">
                <a:latin typeface="+mn-lt"/>
                <a:cs typeface="+mn-cs"/>
              </a:rPr>
              <a:t>właściwy</a:t>
            </a:r>
            <a:r>
              <a:rPr lang="en-US" sz="1100" dirty="0">
                <a:latin typeface="+mn-lt"/>
                <a:cs typeface="+mn-cs"/>
              </a:rPr>
              <a:t>;  </a:t>
            </a:r>
            <a:r>
              <a:rPr lang="en-US" sz="1100" dirty="0" err="1">
                <a:latin typeface="+mn-lt"/>
                <a:cs typeface="+mn-cs"/>
              </a:rPr>
              <a:t>zapewnienie</a:t>
            </a:r>
            <a:r>
              <a:rPr lang="en-US" sz="1100" dirty="0">
                <a:latin typeface="+mn-lt"/>
                <a:cs typeface="+mn-cs"/>
              </a:rPr>
              <a:t> </a:t>
            </a:r>
            <a:r>
              <a:rPr lang="en-US" sz="1100" dirty="0" err="1">
                <a:latin typeface="+mn-lt"/>
                <a:cs typeface="+mn-cs"/>
              </a:rPr>
              <a:t>zdolności</a:t>
            </a:r>
            <a:r>
              <a:rPr lang="en-US" sz="1100" dirty="0">
                <a:latin typeface="+mn-lt"/>
                <a:cs typeface="+mn-cs"/>
              </a:rPr>
              <a:t> </a:t>
            </a:r>
            <a:r>
              <a:rPr lang="en-US" sz="1100" dirty="0" err="1">
                <a:latin typeface="+mn-lt"/>
                <a:cs typeface="+mn-cs"/>
              </a:rPr>
              <a:t>dostosowania</a:t>
            </a:r>
            <a:r>
              <a:rPr lang="en-US" sz="1100" dirty="0">
                <a:latin typeface="+mn-lt"/>
                <a:cs typeface="+mn-cs"/>
              </a:rPr>
              <a:t> </a:t>
            </a:r>
            <a:r>
              <a:rPr lang="en-US" sz="1100" dirty="0" err="1">
                <a:latin typeface="+mn-lt"/>
                <a:cs typeface="+mn-cs"/>
              </a:rPr>
              <a:t>się</a:t>
            </a:r>
            <a:r>
              <a:rPr lang="en-US" sz="1100" dirty="0">
                <a:latin typeface="+mn-lt"/>
                <a:cs typeface="+mn-cs"/>
              </a:rPr>
              <a:t> do </a:t>
            </a:r>
            <a:r>
              <a:rPr lang="en-US" sz="1100" dirty="0" err="1">
                <a:latin typeface="+mn-lt"/>
                <a:cs typeface="+mn-cs"/>
              </a:rPr>
              <a:t>zmieniających</a:t>
            </a:r>
            <a:r>
              <a:rPr lang="en-US" sz="1100" dirty="0">
                <a:latin typeface="+mn-lt"/>
                <a:cs typeface="+mn-cs"/>
              </a:rPr>
              <a:t> </a:t>
            </a:r>
            <a:r>
              <a:rPr lang="en-US" sz="1100" dirty="0" err="1">
                <a:latin typeface="+mn-lt"/>
                <a:cs typeface="+mn-cs"/>
              </a:rPr>
              <a:t>okoliczności</a:t>
            </a:r>
            <a:r>
              <a:rPr lang="en-US" sz="1100" dirty="0">
                <a:latin typeface="+mn-lt"/>
                <a:cs typeface="+mn-cs"/>
              </a:rPr>
              <a:t>.</a:t>
            </a:r>
          </a:p>
          <a:p>
            <a:pPr defTabSz="457200" eaLnBrk="1" hangingPunct="1">
              <a:lnSpc>
                <a:spcPct val="90000"/>
              </a:lnSpc>
              <a:spcBef>
                <a:spcPct val="20000"/>
              </a:spcBef>
              <a:spcAft>
                <a:spcPts val="600"/>
              </a:spcAft>
              <a:buClr>
                <a:schemeClr val="tx1"/>
              </a:buClr>
              <a:buSzPct val="80000"/>
              <a:buFont typeface="Wingdings 3" panose="05040102010807070707" pitchFamily="18" charset="2"/>
              <a:buChar char=""/>
            </a:pPr>
            <a:endParaRPr lang="en-US" sz="1100" dirty="0">
              <a:latin typeface="+mn-lt"/>
              <a:cs typeface="+mn-cs"/>
            </a:endParaRPr>
          </a:p>
        </p:txBody>
      </p:sp>
    </p:spTree>
    <p:extLst>
      <p:ext uri="{BB962C8B-B14F-4D97-AF65-F5344CB8AC3E}">
        <p14:creationId xmlns:p14="http://schemas.microsoft.com/office/powerpoint/2010/main" val="1707164230"/>
      </p:ext>
    </p:extLst>
  </p:cSld>
  <p:clrMapOvr>
    <a:masterClrMapping/>
  </p:clrMapOvr>
  <p:transition spd="slow" advClick="0"/>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4" name="Rectangle 73">
            <a:extLst>
              <a:ext uri="{FF2B5EF4-FFF2-40B4-BE49-F238E27FC236}">
                <a16:creationId xmlns:a16="http://schemas.microsoft.com/office/drawing/2014/main" id="{781BBDC9-2DC6-4959-AC3D-49A5DCB05D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ole tekstowe 2">
            <a:extLst>
              <a:ext uri="{FF2B5EF4-FFF2-40B4-BE49-F238E27FC236}">
                <a16:creationId xmlns:a16="http://schemas.microsoft.com/office/drawing/2014/main" id="{72409579-A7B2-4267-BF9D-4C65028E5BC5}"/>
              </a:ext>
            </a:extLst>
          </p:cNvPr>
          <p:cNvSpPr txBox="1"/>
          <p:nvPr/>
        </p:nvSpPr>
        <p:spPr>
          <a:xfrm>
            <a:off x="513159" y="685800"/>
            <a:ext cx="3565922" cy="5410200"/>
          </a:xfrm>
          <a:prstGeom prst="rect">
            <a:avLst/>
          </a:prstGeom>
        </p:spPr>
        <p:txBody>
          <a:bodyPr vert="horz" lIns="91440" tIns="45720" rIns="91440" bIns="45720" rtlCol="0" anchor="ctr">
            <a:normAutofit/>
          </a:bodyPr>
          <a:lstStyle/>
          <a:p>
            <a:pPr defTabSz="457200" eaLnBrk="1" hangingPunct="1">
              <a:spcBef>
                <a:spcPct val="20000"/>
              </a:spcBef>
              <a:spcAft>
                <a:spcPts val="600"/>
              </a:spcAft>
              <a:buClr>
                <a:schemeClr val="tx1"/>
              </a:buClr>
              <a:buSzPct val="80000"/>
              <a:buFont typeface="Wingdings 3" panose="05040102010807070707" pitchFamily="18" charset="2"/>
              <a:buChar char=""/>
            </a:pPr>
            <a:r>
              <a:rPr lang="en-US" sz="1600" b="1">
                <a:latin typeface="+mn-lt"/>
                <a:cs typeface="+mn-cs"/>
              </a:rPr>
              <a:t>Adresaci znormalizowanych systemów zarządzania. Organizacja o dowolnej wielkości, formie organizacyjnej, złożoności, zakresie działalności:</a:t>
            </a:r>
          </a:p>
          <a:p>
            <a:pPr marL="342900" indent="-342900" defTabSz="457200" eaLnBrk="1" hangingPunct="1">
              <a:spcBef>
                <a:spcPct val="20000"/>
              </a:spcBef>
              <a:spcAft>
                <a:spcPts val="600"/>
              </a:spcAft>
              <a:buClr>
                <a:schemeClr val="tx1"/>
              </a:buClr>
              <a:buSzPct val="80000"/>
              <a:buFont typeface="Wingdings 3" panose="05040102010807070707" pitchFamily="18" charset="2"/>
              <a:buChar char=""/>
            </a:pPr>
            <a:r>
              <a:rPr lang="en-US" sz="1600" b="1">
                <a:latin typeface="+mn-lt"/>
                <a:cs typeface="+mn-cs"/>
              </a:rPr>
              <a:t>Przedsiębiorstwo lub grupa przedsiębiorstw</a:t>
            </a:r>
          </a:p>
          <a:p>
            <a:pPr marL="342900" indent="-342900" defTabSz="457200" eaLnBrk="1" hangingPunct="1">
              <a:spcBef>
                <a:spcPct val="20000"/>
              </a:spcBef>
              <a:spcAft>
                <a:spcPts val="600"/>
              </a:spcAft>
              <a:buClr>
                <a:schemeClr val="tx1"/>
              </a:buClr>
              <a:buSzPct val="80000"/>
              <a:buFont typeface="Wingdings 3" panose="05040102010807070707" pitchFamily="18" charset="2"/>
              <a:buChar char=""/>
            </a:pPr>
            <a:r>
              <a:rPr lang="en-US" sz="1600" b="1">
                <a:latin typeface="+mn-lt"/>
                <a:cs typeface="+mn-cs"/>
              </a:rPr>
              <a:t>Jednostka budżetowa</a:t>
            </a:r>
          </a:p>
          <a:p>
            <a:pPr marL="342900" indent="-342900" defTabSz="457200" eaLnBrk="1" hangingPunct="1">
              <a:spcBef>
                <a:spcPct val="20000"/>
              </a:spcBef>
              <a:spcAft>
                <a:spcPts val="600"/>
              </a:spcAft>
              <a:buClr>
                <a:schemeClr val="tx1"/>
              </a:buClr>
              <a:buSzPct val="80000"/>
              <a:buFont typeface="Wingdings 3" panose="05040102010807070707" pitchFamily="18" charset="2"/>
              <a:buChar char=""/>
            </a:pPr>
            <a:r>
              <a:rPr lang="en-US" sz="1600" b="1">
                <a:latin typeface="+mn-lt"/>
                <a:cs typeface="+mn-cs"/>
              </a:rPr>
              <a:t>Jednostka samorządu terytorialnego</a:t>
            </a:r>
          </a:p>
          <a:p>
            <a:pPr marL="342900" indent="-342900" defTabSz="457200" eaLnBrk="1" hangingPunct="1">
              <a:spcBef>
                <a:spcPct val="20000"/>
              </a:spcBef>
              <a:spcAft>
                <a:spcPts val="600"/>
              </a:spcAft>
              <a:buClr>
                <a:schemeClr val="tx1"/>
              </a:buClr>
              <a:buSzPct val="80000"/>
              <a:buFont typeface="Wingdings 3" panose="05040102010807070707" pitchFamily="18" charset="2"/>
              <a:buChar char=""/>
            </a:pPr>
            <a:r>
              <a:rPr lang="en-US" sz="1600" b="1">
                <a:latin typeface="+mn-lt"/>
                <a:cs typeface="+mn-cs"/>
              </a:rPr>
              <a:t>Instytucja </a:t>
            </a:r>
          </a:p>
          <a:p>
            <a:pPr marL="342900" indent="-342900" defTabSz="457200" eaLnBrk="1" hangingPunct="1">
              <a:spcBef>
                <a:spcPct val="20000"/>
              </a:spcBef>
              <a:spcAft>
                <a:spcPts val="600"/>
              </a:spcAft>
              <a:buClr>
                <a:schemeClr val="tx1"/>
              </a:buClr>
              <a:buSzPct val="80000"/>
              <a:buFont typeface="Wingdings 3" panose="05040102010807070707" pitchFamily="18" charset="2"/>
              <a:buChar char=""/>
            </a:pPr>
            <a:r>
              <a:rPr lang="en-US" sz="1600" b="1">
                <a:latin typeface="+mn-lt"/>
                <a:cs typeface="+mn-cs"/>
              </a:rPr>
              <a:t>…</a:t>
            </a:r>
          </a:p>
          <a:p>
            <a:pPr defTabSz="457200" eaLnBrk="1" hangingPunct="1">
              <a:spcBef>
                <a:spcPct val="20000"/>
              </a:spcBef>
              <a:spcAft>
                <a:spcPts val="600"/>
              </a:spcAft>
              <a:buClr>
                <a:schemeClr val="tx1"/>
              </a:buClr>
              <a:buSzPct val="80000"/>
              <a:buFont typeface="Wingdings 3" panose="05040102010807070707" pitchFamily="18" charset="2"/>
              <a:buChar char=""/>
            </a:pPr>
            <a:endParaRPr lang="en-US" sz="1600">
              <a:latin typeface="+mn-lt"/>
              <a:cs typeface="+mn-cs"/>
            </a:endParaRPr>
          </a:p>
          <a:p>
            <a:pPr defTabSz="457200" eaLnBrk="1" hangingPunct="1">
              <a:spcBef>
                <a:spcPct val="20000"/>
              </a:spcBef>
              <a:spcAft>
                <a:spcPts val="600"/>
              </a:spcAft>
              <a:buClr>
                <a:schemeClr val="tx1"/>
              </a:buClr>
              <a:buSzPct val="80000"/>
              <a:buFont typeface="Wingdings 3" panose="05040102010807070707" pitchFamily="18" charset="2"/>
              <a:buChar char=""/>
            </a:pPr>
            <a:endParaRPr lang="en-US" sz="1600" b="1">
              <a:latin typeface="+mn-lt"/>
              <a:cs typeface="+mn-cs"/>
            </a:endParaRPr>
          </a:p>
        </p:txBody>
      </p:sp>
      <p:sp>
        <p:nvSpPr>
          <p:cNvPr id="76" name="Rectangle 75">
            <a:extLst>
              <a:ext uri="{FF2B5EF4-FFF2-40B4-BE49-F238E27FC236}">
                <a16:creationId xmlns:a16="http://schemas.microsoft.com/office/drawing/2014/main" id="{08452CCF-4A27-488A-AAF4-424933CFC9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1999" y="0"/>
            <a:ext cx="3493009" cy="6858000"/>
          </a:xfrm>
          <a:prstGeom prst="rect">
            <a:avLst/>
          </a:prstGeom>
          <a:solidFill>
            <a:schemeClr val="bg2">
              <a:lumMod val="75000"/>
            </a:schemeClr>
          </a:solidFill>
          <a:ln>
            <a:noFill/>
          </a:ln>
          <a:effectLst/>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endParaRPr lang="en-US"/>
          </a:p>
        </p:txBody>
      </p:sp>
      <p:sp>
        <p:nvSpPr>
          <p:cNvPr id="12293" name="Rectangle 5">
            <a:extLst>
              <a:ext uri="{FF2B5EF4-FFF2-40B4-BE49-F238E27FC236}">
                <a16:creationId xmlns:a16="http://schemas.microsoft.com/office/drawing/2014/main" id="{36DAB7D8-F95F-4CBF-8438-078D21740F2B}"/>
              </a:ext>
            </a:extLst>
          </p:cNvPr>
          <p:cNvSpPr>
            <a:spLocks noGrp="1" noChangeArrowheads="1"/>
          </p:cNvSpPr>
          <p:nvPr>
            <p:ph type="title"/>
          </p:nvPr>
        </p:nvSpPr>
        <p:spPr>
          <a:xfrm>
            <a:off x="4996542" y="685800"/>
            <a:ext cx="2694215" cy="5308599"/>
          </a:xfrm>
        </p:spPr>
        <p:txBody>
          <a:bodyPr vert="horz" lIns="91440" tIns="45720" rIns="91440" bIns="45720" rtlCol="0" anchor="ctr">
            <a:normAutofit/>
          </a:bodyPr>
          <a:lstStyle/>
          <a:p>
            <a:r>
              <a:rPr lang="en-US" altLang="pl-PL" sz="2000"/>
              <a:t>Teoretyczne podstawy zintegrowanego systemu zarządzania</a:t>
            </a:r>
          </a:p>
        </p:txBody>
      </p:sp>
      <p:sp>
        <p:nvSpPr>
          <p:cNvPr id="78" name="Rectangle 77">
            <a:extLst>
              <a:ext uri="{FF2B5EF4-FFF2-40B4-BE49-F238E27FC236}">
                <a16:creationId xmlns:a16="http://schemas.microsoft.com/office/drawing/2014/main" id="{4B74BB55-8517-4CFE-9389-81D0E6F81F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65008" y="0"/>
            <a:ext cx="1078992" cy="6858000"/>
          </a:xfrm>
          <a:prstGeom prst="rect">
            <a:avLst/>
          </a:prstGeom>
          <a:solidFill>
            <a:schemeClr val="bg2">
              <a:lumMod val="50000"/>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grpSp>
        <p:nvGrpSpPr>
          <p:cNvPr id="80" name="Group 79">
            <a:extLst>
              <a:ext uri="{FF2B5EF4-FFF2-40B4-BE49-F238E27FC236}">
                <a16:creationId xmlns:a16="http://schemas.microsoft.com/office/drawing/2014/main" id="{543190CD-45FC-4DE0-B596-17D4DE53E97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76966" y="3770390"/>
            <a:ext cx="1064655" cy="1660354"/>
            <a:chOff x="10292292" y="2963333"/>
            <a:chExt cx="1896535" cy="2218267"/>
          </a:xfrm>
        </p:grpSpPr>
        <p:cxnSp>
          <p:nvCxnSpPr>
            <p:cNvPr id="81" name="Straight Connector 80">
              <a:extLst>
                <a:ext uri="{FF2B5EF4-FFF2-40B4-BE49-F238E27FC236}">
                  <a16:creationId xmlns:a16="http://schemas.microsoft.com/office/drawing/2014/main" id="{3BD4334C-2554-4361-8CFF-394E624CF4A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rgbClr val="FFFFFF">
                  <a:alpha val="70000"/>
                </a:srgbClr>
              </a:solidFill>
            </a:ln>
          </p:spPr>
          <p:style>
            <a:lnRef idx="2">
              <a:schemeClr val="accent1"/>
            </a:lnRef>
            <a:fillRef idx="0">
              <a:schemeClr val="accent1"/>
            </a:fillRef>
            <a:effectRef idx="1">
              <a:schemeClr val="accent1"/>
            </a:effectRef>
            <a:fontRef idx="minor">
              <a:schemeClr val="tx1"/>
            </a:fontRef>
          </p:style>
        </p:cxnSp>
        <p:cxnSp>
          <p:nvCxnSpPr>
            <p:cNvPr id="82" name="Straight Connector 81">
              <a:extLst>
                <a:ext uri="{FF2B5EF4-FFF2-40B4-BE49-F238E27FC236}">
                  <a16:creationId xmlns:a16="http://schemas.microsoft.com/office/drawing/2014/main" id="{9FC3CBA7-AF68-4075-BAC7-623C34B4F4F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0292292" y="3190344"/>
              <a:ext cx="1896535" cy="1896533"/>
            </a:xfrm>
            <a:prstGeom prst="line">
              <a:avLst/>
            </a:prstGeom>
            <a:ln w="9525">
              <a:solidFill>
                <a:srgbClr val="FFFFFF">
                  <a:alpha val="70000"/>
                </a:srgbClr>
              </a:solidFill>
            </a:ln>
          </p:spPr>
          <p:style>
            <a:lnRef idx="2">
              <a:schemeClr val="accent1"/>
            </a:lnRef>
            <a:fillRef idx="0">
              <a:schemeClr val="accent1"/>
            </a:fillRef>
            <a:effectRef idx="1">
              <a:schemeClr val="accent1"/>
            </a:effectRef>
            <a:fontRef idx="minor">
              <a:schemeClr val="tx1"/>
            </a:fontRef>
          </p:style>
        </p:cxnSp>
        <p:cxnSp>
          <p:nvCxnSpPr>
            <p:cNvPr id="83" name="Straight Connector 82">
              <a:extLst>
                <a:ext uri="{FF2B5EF4-FFF2-40B4-BE49-F238E27FC236}">
                  <a16:creationId xmlns:a16="http://schemas.microsoft.com/office/drawing/2014/main" id="{CA6C7307-1C78-4C8A-BF3D-FA420F177AE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rgbClr val="FFFFFF">
                  <a:alpha val="70000"/>
                </a:srgbClr>
              </a:solidFill>
            </a:ln>
          </p:spPr>
          <p:style>
            <a:lnRef idx="2">
              <a:schemeClr val="accent1"/>
            </a:lnRef>
            <a:fillRef idx="0">
              <a:schemeClr val="accent1"/>
            </a:fillRef>
            <a:effectRef idx="1">
              <a:schemeClr val="accent1"/>
            </a:effectRef>
            <a:fontRef idx="minor">
              <a:schemeClr val="tx1"/>
            </a:fontRef>
          </p:style>
        </p:cxnSp>
        <p:cxnSp>
          <p:nvCxnSpPr>
            <p:cNvPr id="84" name="Straight Connector 83">
              <a:extLst>
                <a:ext uri="{FF2B5EF4-FFF2-40B4-BE49-F238E27FC236}">
                  <a16:creationId xmlns:a16="http://schemas.microsoft.com/office/drawing/2014/main" id="{44CD1F94-6C7C-4E8F-9336-E312E9F5C74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rgbClr val="FFFFFF">
                  <a:alpha val="70000"/>
                </a:srgbClr>
              </a:solidFill>
            </a:ln>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A5B11C2A-D791-46E1-B954-1184FB0802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rgbClr val="FFFFFF">
                  <a:alpha val="70000"/>
                </a:srgbClr>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903458642"/>
      </p:ext>
    </p:extLst>
  </p:cSld>
  <p:clrMapOvr>
    <a:masterClrMapping/>
  </p:clrMapOvr>
  <p:transition spd="slow" advClick="0"/>
</p:sld>
</file>

<file path=ppt/slides/slide50.xml><?xml version="1.0" encoding="utf-8"?>
<p:sld xmlns:a="http://schemas.openxmlformats.org/drawingml/2006/main" xmlns:r="http://schemas.openxmlformats.org/officeDocument/2006/relationships" xmlns:p="http://schemas.openxmlformats.org/presentationml/2006/main" show="0">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74" name="Rectangle 73">
            <a:extLst>
              <a:ext uri="{FF2B5EF4-FFF2-40B4-BE49-F238E27FC236}">
                <a16:creationId xmlns:a16="http://schemas.microsoft.com/office/drawing/2014/main" id="{7509B08A-C1EC-478C-86AF-60ADE06D9B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93" name="Rectangle 5">
            <a:extLst>
              <a:ext uri="{FF2B5EF4-FFF2-40B4-BE49-F238E27FC236}">
                <a16:creationId xmlns:a16="http://schemas.microsoft.com/office/drawing/2014/main" id="{36DAB7D8-F95F-4CBF-8438-078D21740F2B}"/>
              </a:ext>
            </a:extLst>
          </p:cNvPr>
          <p:cNvSpPr>
            <a:spLocks noGrp="1" noChangeArrowheads="1"/>
          </p:cNvSpPr>
          <p:nvPr>
            <p:ph type="title"/>
          </p:nvPr>
        </p:nvSpPr>
        <p:spPr>
          <a:xfrm>
            <a:off x="480217" y="685800"/>
            <a:ext cx="3613992" cy="4603749"/>
          </a:xfrm>
        </p:spPr>
        <p:txBody>
          <a:bodyPr vert="horz" lIns="91440" tIns="45720" rIns="91440" bIns="45720" rtlCol="0" anchor="ctr">
            <a:normAutofit/>
          </a:bodyPr>
          <a:lstStyle/>
          <a:p>
            <a:pPr algn="r"/>
            <a:r>
              <a:rPr lang="en-US" altLang="pl-PL" sz="2500"/>
              <a:t>System zarządzania środowiskowego</a:t>
            </a:r>
          </a:p>
        </p:txBody>
      </p:sp>
      <p:sp>
        <p:nvSpPr>
          <p:cNvPr id="76" name="Rectangle 75">
            <a:extLst>
              <a:ext uri="{FF2B5EF4-FFF2-40B4-BE49-F238E27FC236}">
                <a16:creationId xmlns:a16="http://schemas.microsoft.com/office/drawing/2014/main" id="{221CC330-4259-4C32-BF8B-5FE13FFABB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1999" y="0"/>
            <a:ext cx="4572001" cy="6858000"/>
          </a:xfrm>
          <a:prstGeom prst="rect">
            <a:avLst/>
          </a:prstGeom>
          <a:solidFill>
            <a:schemeClr val="bg2">
              <a:alpha val="97000"/>
            </a:schemeClr>
          </a:solidFill>
          <a:ln>
            <a:noFill/>
          </a:ln>
          <a:effectLst/>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endParaRPr lang="en-US"/>
          </a:p>
        </p:txBody>
      </p:sp>
      <p:sp>
        <p:nvSpPr>
          <p:cNvPr id="4" name="pole tekstowe 3">
            <a:extLst>
              <a:ext uri="{FF2B5EF4-FFF2-40B4-BE49-F238E27FC236}">
                <a16:creationId xmlns:a16="http://schemas.microsoft.com/office/drawing/2014/main" id="{05C3852C-E1BB-47F7-9FED-8FD015F50232}"/>
              </a:ext>
            </a:extLst>
          </p:cNvPr>
          <p:cNvSpPr txBox="1"/>
          <p:nvPr/>
        </p:nvSpPr>
        <p:spPr>
          <a:xfrm>
            <a:off x="4969238" y="685800"/>
            <a:ext cx="3659219" cy="4603750"/>
          </a:xfrm>
          <a:prstGeom prst="rect">
            <a:avLst/>
          </a:prstGeom>
        </p:spPr>
        <p:txBody>
          <a:bodyPr vert="horz" lIns="91440" tIns="45720" rIns="91440" bIns="45720" rtlCol="0" anchor="ctr">
            <a:normAutofit/>
          </a:bodyPr>
          <a:lstStyle/>
          <a:p>
            <a:pPr defTabSz="457200" eaLnBrk="1" hangingPunct="1">
              <a:lnSpc>
                <a:spcPct val="90000"/>
              </a:lnSpc>
              <a:spcBef>
                <a:spcPct val="20000"/>
              </a:spcBef>
              <a:spcAft>
                <a:spcPts val="600"/>
              </a:spcAft>
              <a:buClr>
                <a:schemeClr val="tx1"/>
              </a:buClr>
              <a:buSzPct val="80000"/>
              <a:buFont typeface="Wingdings 3" panose="05040102010807070707" pitchFamily="18" charset="2"/>
              <a:buChar char=""/>
            </a:pPr>
            <a:r>
              <a:rPr lang="en-US" sz="1000" b="1">
                <a:latin typeface="+mn-lt"/>
                <a:cs typeface="+mn-cs"/>
              </a:rPr>
              <a:t>Szczególne działania w ramach SZŚ</a:t>
            </a:r>
          </a:p>
          <a:p>
            <a:pPr defTabSz="457200" eaLnBrk="1" hangingPunct="1">
              <a:lnSpc>
                <a:spcPct val="90000"/>
              </a:lnSpc>
              <a:spcBef>
                <a:spcPct val="20000"/>
              </a:spcBef>
              <a:spcAft>
                <a:spcPts val="600"/>
              </a:spcAft>
              <a:buClr>
                <a:schemeClr val="tx1"/>
              </a:buClr>
              <a:buSzPct val="80000"/>
              <a:buFont typeface="Wingdings 3" panose="05040102010807070707" pitchFamily="18" charset="2"/>
              <a:buChar char=""/>
            </a:pPr>
            <a:r>
              <a:rPr lang="en-US" sz="1000">
                <a:latin typeface="+mn-lt"/>
                <a:cs typeface="+mn-cs"/>
              </a:rPr>
              <a:t>Przeprowadzenie przeglądu środowiskowego w tym:</a:t>
            </a:r>
          </a:p>
          <a:p>
            <a:pPr marL="285750" indent="-285750" defTabSz="457200" eaLnBrk="1" hangingPunct="1">
              <a:lnSpc>
                <a:spcPct val="90000"/>
              </a:lnSpc>
              <a:spcBef>
                <a:spcPct val="20000"/>
              </a:spcBef>
              <a:spcAft>
                <a:spcPts val="600"/>
              </a:spcAft>
              <a:buClr>
                <a:schemeClr val="tx1"/>
              </a:buClr>
              <a:buSzPct val="80000"/>
              <a:buFont typeface="Wingdings 3" panose="05040102010807070707" pitchFamily="18" charset="2"/>
              <a:buChar char=""/>
            </a:pPr>
            <a:r>
              <a:rPr lang="en-US" sz="1000">
                <a:latin typeface="+mn-lt"/>
                <a:cs typeface="+mn-cs"/>
              </a:rPr>
              <a:t>identyfikację aspektów środowiskowych, związanych z normalnymi i anormalnymi warunkami funkcjonowania organizacji; </a:t>
            </a:r>
          </a:p>
          <a:p>
            <a:pPr marL="285750" indent="-285750" defTabSz="457200" eaLnBrk="1" hangingPunct="1">
              <a:lnSpc>
                <a:spcPct val="90000"/>
              </a:lnSpc>
              <a:spcBef>
                <a:spcPct val="20000"/>
              </a:spcBef>
              <a:spcAft>
                <a:spcPts val="600"/>
              </a:spcAft>
              <a:buClr>
                <a:schemeClr val="tx1"/>
              </a:buClr>
              <a:buSzPct val="80000"/>
              <a:buFont typeface="Wingdings 3" panose="05040102010807070707" pitchFamily="18" charset="2"/>
              <a:buChar char=""/>
            </a:pPr>
            <a:r>
              <a:rPr lang="en-US" sz="1000">
                <a:latin typeface="+mn-lt"/>
                <a:cs typeface="+mn-cs"/>
              </a:rPr>
              <a:t>identyfikację wymagań wynikających z przepisów prawnych, mających zastosowanie w odniesieniu do działalności organizacji i do których spełniania organizacja się zobowiązała; </a:t>
            </a:r>
          </a:p>
          <a:p>
            <a:pPr marL="285750" indent="-285750" defTabSz="457200" eaLnBrk="1" hangingPunct="1">
              <a:lnSpc>
                <a:spcPct val="90000"/>
              </a:lnSpc>
              <a:spcBef>
                <a:spcPct val="20000"/>
              </a:spcBef>
              <a:spcAft>
                <a:spcPts val="600"/>
              </a:spcAft>
              <a:buClr>
                <a:schemeClr val="tx1"/>
              </a:buClr>
              <a:buSzPct val="80000"/>
              <a:buFont typeface="Wingdings 3" panose="05040102010807070707" pitchFamily="18" charset="2"/>
              <a:buChar char=""/>
            </a:pPr>
            <a:r>
              <a:rPr lang="en-US" sz="1000">
                <a:latin typeface="+mn-lt"/>
                <a:cs typeface="+mn-cs"/>
              </a:rPr>
              <a:t>analizę istniejących sposobów postępowania i procedur zarządzania środowiskowego, łącznie z działaniami związanymi z procesami zewnętrznymi i zawieraniem umów; </a:t>
            </a:r>
          </a:p>
          <a:p>
            <a:pPr marL="285750" indent="-285750" defTabSz="457200" eaLnBrk="1" hangingPunct="1">
              <a:lnSpc>
                <a:spcPct val="90000"/>
              </a:lnSpc>
              <a:spcBef>
                <a:spcPct val="20000"/>
              </a:spcBef>
              <a:spcAft>
                <a:spcPts val="600"/>
              </a:spcAft>
              <a:buClr>
                <a:schemeClr val="tx1"/>
              </a:buClr>
              <a:buSzPct val="80000"/>
              <a:buFont typeface="Wingdings 3" panose="05040102010807070707" pitchFamily="18" charset="2"/>
              <a:buChar char=""/>
            </a:pPr>
            <a:r>
              <a:rPr lang="en-US" sz="1000">
                <a:latin typeface="+mn-lt"/>
                <a:cs typeface="+mn-cs"/>
              </a:rPr>
              <a:t>identyfikację istniejących polityk i procedur dotyczących zaopatrzenia i zawierania umów; </a:t>
            </a:r>
          </a:p>
          <a:p>
            <a:pPr marL="285750" indent="-285750" defTabSz="457200" eaLnBrk="1" hangingPunct="1">
              <a:lnSpc>
                <a:spcPct val="90000"/>
              </a:lnSpc>
              <a:spcBef>
                <a:spcPct val="20000"/>
              </a:spcBef>
              <a:spcAft>
                <a:spcPts val="600"/>
              </a:spcAft>
              <a:buClr>
                <a:schemeClr val="tx1"/>
              </a:buClr>
              <a:buSzPct val="80000"/>
              <a:buFont typeface="Wingdings 3" panose="05040102010807070707" pitchFamily="18" charset="2"/>
              <a:buChar char=""/>
            </a:pPr>
            <a:r>
              <a:rPr lang="en-US" sz="1000">
                <a:latin typeface="+mn-lt"/>
                <a:cs typeface="+mn-cs"/>
              </a:rPr>
              <a:t>wykorzystanie informacji z badań wcześniejszych niezgodności; </a:t>
            </a:r>
          </a:p>
          <a:p>
            <a:pPr marL="285750" indent="-285750" defTabSz="457200" eaLnBrk="1" hangingPunct="1">
              <a:lnSpc>
                <a:spcPct val="90000"/>
              </a:lnSpc>
              <a:spcBef>
                <a:spcPct val="20000"/>
              </a:spcBef>
              <a:spcAft>
                <a:spcPts val="600"/>
              </a:spcAft>
              <a:buClr>
                <a:schemeClr val="tx1"/>
              </a:buClr>
              <a:buSzPct val="80000"/>
              <a:buFont typeface="Wingdings 3" panose="05040102010807070707" pitchFamily="18" charset="2"/>
              <a:buChar char=""/>
            </a:pPr>
            <a:r>
              <a:rPr lang="en-US" sz="1000">
                <a:latin typeface="+mn-lt"/>
                <a:cs typeface="+mn-cs"/>
              </a:rPr>
              <a:t>analizę sposobów poprawy konkurencyjności; informacje od wszystkich zainteresowanych stron; </a:t>
            </a:r>
          </a:p>
          <a:p>
            <a:pPr marL="285750" indent="-285750" defTabSz="457200" eaLnBrk="1" hangingPunct="1">
              <a:lnSpc>
                <a:spcPct val="90000"/>
              </a:lnSpc>
              <a:spcBef>
                <a:spcPct val="20000"/>
              </a:spcBef>
              <a:spcAft>
                <a:spcPts val="600"/>
              </a:spcAft>
              <a:buClr>
                <a:schemeClr val="tx1"/>
              </a:buClr>
              <a:buSzPct val="80000"/>
              <a:buFont typeface="Wingdings 3" panose="05040102010807070707" pitchFamily="18" charset="2"/>
              <a:buChar char=""/>
            </a:pPr>
            <a:r>
              <a:rPr lang="en-US" sz="1000">
                <a:latin typeface="+mn-lt"/>
                <a:cs typeface="+mn-cs"/>
              </a:rPr>
              <a:t>Identyfikacja funkcji lub działań innych systemów organizacyjnych, które mogą wpływać na efekty działalności środowiskowej</a:t>
            </a:r>
          </a:p>
        </p:txBody>
      </p:sp>
    </p:spTree>
    <p:extLst>
      <p:ext uri="{BB962C8B-B14F-4D97-AF65-F5344CB8AC3E}">
        <p14:creationId xmlns:p14="http://schemas.microsoft.com/office/powerpoint/2010/main" val="2473817425"/>
      </p:ext>
    </p:extLst>
  </p:cSld>
  <p:clrMapOvr>
    <a:masterClrMapping/>
  </p:clrMapOvr>
  <p:transition spd="slow" advClick="0"/>
</p:sld>
</file>

<file path=ppt/slides/slide51.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74" name="Rectangle 73">
            <a:extLst>
              <a:ext uri="{FF2B5EF4-FFF2-40B4-BE49-F238E27FC236}">
                <a16:creationId xmlns:a16="http://schemas.microsoft.com/office/drawing/2014/main" id="{7509B08A-C1EC-478C-86AF-60ADE06D9B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93" name="Rectangle 5">
            <a:extLst>
              <a:ext uri="{FF2B5EF4-FFF2-40B4-BE49-F238E27FC236}">
                <a16:creationId xmlns:a16="http://schemas.microsoft.com/office/drawing/2014/main" id="{36DAB7D8-F95F-4CBF-8438-078D21740F2B}"/>
              </a:ext>
            </a:extLst>
          </p:cNvPr>
          <p:cNvSpPr>
            <a:spLocks noGrp="1" noChangeArrowheads="1"/>
          </p:cNvSpPr>
          <p:nvPr>
            <p:ph type="title"/>
          </p:nvPr>
        </p:nvSpPr>
        <p:spPr>
          <a:xfrm>
            <a:off x="480217" y="685800"/>
            <a:ext cx="3613992" cy="4603749"/>
          </a:xfrm>
        </p:spPr>
        <p:txBody>
          <a:bodyPr vert="horz" lIns="91440" tIns="45720" rIns="91440" bIns="45720" rtlCol="0" anchor="ctr">
            <a:normAutofit/>
          </a:bodyPr>
          <a:lstStyle/>
          <a:p>
            <a:pPr algn="r"/>
            <a:r>
              <a:rPr lang="en-US" altLang="pl-PL" sz="2500"/>
              <a:t>System zarządzania środowiskowego</a:t>
            </a:r>
          </a:p>
        </p:txBody>
      </p:sp>
      <p:sp>
        <p:nvSpPr>
          <p:cNvPr id="76" name="Rectangle 75">
            <a:extLst>
              <a:ext uri="{FF2B5EF4-FFF2-40B4-BE49-F238E27FC236}">
                <a16:creationId xmlns:a16="http://schemas.microsoft.com/office/drawing/2014/main" id="{221CC330-4259-4C32-BF8B-5FE13FFABB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1999" y="0"/>
            <a:ext cx="4572001" cy="6858000"/>
          </a:xfrm>
          <a:prstGeom prst="rect">
            <a:avLst/>
          </a:prstGeom>
          <a:solidFill>
            <a:schemeClr val="bg2">
              <a:alpha val="97000"/>
            </a:schemeClr>
          </a:solidFill>
          <a:ln>
            <a:noFill/>
          </a:ln>
          <a:effectLst/>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endParaRPr lang="en-US"/>
          </a:p>
        </p:txBody>
      </p:sp>
      <p:sp>
        <p:nvSpPr>
          <p:cNvPr id="4" name="pole tekstowe 3">
            <a:extLst>
              <a:ext uri="{FF2B5EF4-FFF2-40B4-BE49-F238E27FC236}">
                <a16:creationId xmlns:a16="http://schemas.microsoft.com/office/drawing/2014/main" id="{05C3852C-E1BB-47F7-9FED-8FD015F50232}"/>
              </a:ext>
            </a:extLst>
          </p:cNvPr>
          <p:cNvSpPr txBox="1"/>
          <p:nvPr/>
        </p:nvSpPr>
        <p:spPr>
          <a:xfrm>
            <a:off x="4969238" y="685800"/>
            <a:ext cx="3659219" cy="4603750"/>
          </a:xfrm>
          <a:prstGeom prst="rect">
            <a:avLst/>
          </a:prstGeom>
        </p:spPr>
        <p:txBody>
          <a:bodyPr vert="horz" lIns="91440" tIns="45720" rIns="91440" bIns="45720" rtlCol="0" anchor="ctr">
            <a:normAutofit/>
          </a:bodyPr>
          <a:lstStyle/>
          <a:p>
            <a:pPr defTabSz="457200" eaLnBrk="1" hangingPunct="1">
              <a:lnSpc>
                <a:spcPct val="90000"/>
              </a:lnSpc>
              <a:spcBef>
                <a:spcPct val="20000"/>
              </a:spcBef>
              <a:spcAft>
                <a:spcPts val="600"/>
              </a:spcAft>
              <a:buClr>
                <a:schemeClr val="tx1"/>
              </a:buClr>
              <a:buSzPct val="80000"/>
              <a:buFont typeface="Wingdings 3" panose="05040102010807070707" pitchFamily="18" charset="2"/>
              <a:buChar char=""/>
            </a:pPr>
            <a:r>
              <a:rPr lang="en-US" sz="1000" b="1">
                <a:latin typeface="+mn-lt"/>
                <a:cs typeface="+mn-cs"/>
              </a:rPr>
              <a:t>Korzyści z wdrożenia Systemu Zarządzania Środowiskowego:</a:t>
            </a:r>
          </a:p>
          <a:p>
            <a:pPr marL="285750" indent="-285750" defTabSz="457200" eaLnBrk="1" hangingPunct="1">
              <a:lnSpc>
                <a:spcPct val="90000"/>
              </a:lnSpc>
              <a:spcBef>
                <a:spcPct val="20000"/>
              </a:spcBef>
              <a:spcAft>
                <a:spcPts val="600"/>
              </a:spcAft>
              <a:buClr>
                <a:schemeClr val="tx1"/>
              </a:buClr>
              <a:buSzPct val="80000"/>
              <a:buFont typeface="Wingdings 3" panose="05040102010807070707" pitchFamily="18" charset="2"/>
              <a:buChar char=""/>
            </a:pPr>
            <a:r>
              <a:rPr lang="en-US" sz="1000">
                <a:latin typeface="+mn-lt"/>
                <a:cs typeface="+mn-cs"/>
              </a:rPr>
              <a:t>szybsze wykrywanie i usuwanie wszelkich nieprawidłowości</a:t>
            </a:r>
          </a:p>
          <a:p>
            <a:pPr marL="285750" indent="-285750" defTabSz="457200" eaLnBrk="1" hangingPunct="1">
              <a:lnSpc>
                <a:spcPct val="90000"/>
              </a:lnSpc>
              <a:spcBef>
                <a:spcPct val="20000"/>
              </a:spcBef>
              <a:spcAft>
                <a:spcPts val="600"/>
              </a:spcAft>
              <a:buClr>
                <a:schemeClr val="tx1"/>
              </a:buClr>
              <a:buSzPct val="80000"/>
              <a:buFont typeface="Wingdings 3" panose="05040102010807070707" pitchFamily="18" charset="2"/>
              <a:buChar char=""/>
            </a:pPr>
            <a:r>
              <a:rPr lang="en-US" sz="1000">
                <a:latin typeface="+mn-lt"/>
                <a:cs typeface="+mn-cs"/>
              </a:rPr>
              <a:t>zdolność zapobiegania procesom, które mogłyby negatywnie oddziaływać na środowisko</a:t>
            </a:r>
          </a:p>
          <a:p>
            <a:pPr marL="285750" indent="-285750" defTabSz="457200" eaLnBrk="1" hangingPunct="1">
              <a:lnSpc>
                <a:spcPct val="90000"/>
              </a:lnSpc>
              <a:spcBef>
                <a:spcPct val="20000"/>
              </a:spcBef>
              <a:spcAft>
                <a:spcPts val="600"/>
              </a:spcAft>
              <a:buClr>
                <a:schemeClr val="tx1"/>
              </a:buClr>
              <a:buSzPct val="80000"/>
              <a:buFont typeface="Wingdings 3" panose="05040102010807070707" pitchFamily="18" charset="2"/>
              <a:buChar char=""/>
            </a:pPr>
            <a:r>
              <a:rPr lang="en-US" sz="1000">
                <a:latin typeface="+mn-lt"/>
                <a:cs typeface="+mn-cs"/>
              </a:rPr>
              <a:t>uporządkowanie zarządzania w zakresie ochrony środowiska</a:t>
            </a:r>
          </a:p>
          <a:p>
            <a:pPr marL="285750" indent="-285750" defTabSz="457200" eaLnBrk="1" hangingPunct="1">
              <a:lnSpc>
                <a:spcPct val="90000"/>
              </a:lnSpc>
              <a:spcBef>
                <a:spcPct val="20000"/>
              </a:spcBef>
              <a:spcAft>
                <a:spcPts val="600"/>
              </a:spcAft>
              <a:buClr>
                <a:schemeClr val="tx1"/>
              </a:buClr>
              <a:buSzPct val="80000"/>
              <a:buFont typeface="Wingdings 3" panose="05040102010807070707" pitchFamily="18" charset="2"/>
              <a:buChar char=""/>
            </a:pPr>
            <a:r>
              <a:rPr lang="en-US" sz="1000">
                <a:latin typeface="+mn-lt"/>
                <a:cs typeface="+mn-cs"/>
              </a:rPr>
              <a:t>mniejsze zużycie surowców, energii i materiałów</a:t>
            </a:r>
          </a:p>
          <a:p>
            <a:pPr marL="285750" indent="-285750" defTabSz="457200" eaLnBrk="1" hangingPunct="1">
              <a:lnSpc>
                <a:spcPct val="90000"/>
              </a:lnSpc>
              <a:spcBef>
                <a:spcPct val="20000"/>
              </a:spcBef>
              <a:spcAft>
                <a:spcPts val="600"/>
              </a:spcAft>
              <a:buClr>
                <a:schemeClr val="tx1"/>
              </a:buClr>
              <a:buSzPct val="80000"/>
              <a:buFont typeface="Wingdings 3" panose="05040102010807070707" pitchFamily="18" charset="2"/>
              <a:buChar char=""/>
            </a:pPr>
            <a:r>
              <a:rPr lang="en-US" sz="1000">
                <a:latin typeface="+mn-lt"/>
                <a:cs typeface="+mn-cs"/>
              </a:rPr>
              <a:t>redukcja wytworzonych zanieczyszczeń i odpadów oraz kosztów ich utylizacji</a:t>
            </a:r>
          </a:p>
          <a:p>
            <a:pPr marL="285750" indent="-285750" defTabSz="457200" eaLnBrk="1" hangingPunct="1">
              <a:lnSpc>
                <a:spcPct val="90000"/>
              </a:lnSpc>
              <a:spcBef>
                <a:spcPct val="20000"/>
              </a:spcBef>
              <a:spcAft>
                <a:spcPts val="600"/>
              </a:spcAft>
              <a:buClr>
                <a:schemeClr val="tx1"/>
              </a:buClr>
              <a:buSzPct val="80000"/>
              <a:buFont typeface="Wingdings 3" panose="05040102010807070707" pitchFamily="18" charset="2"/>
              <a:buChar char=""/>
            </a:pPr>
            <a:r>
              <a:rPr lang="en-US" sz="1000">
                <a:latin typeface="+mn-lt"/>
                <a:cs typeface="+mn-cs"/>
              </a:rPr>
              <a:t>zmniejszenie opłat za korzystanie ze środowiska</a:t>
            </a:r>
          </a:p>
          <a:p>
            <a:pPr marL="285750" indent="-285750" defTabSz="457200" eaLnBrk="1" hangingPunct="1">
              <a:lnSpc>
                <a:spcPct val="90000"/>
              </a:lnSpc>
              <a:spcBef>
                <a:spcPct val="20000"/>
              </a:spcBef>
              <a:spcAft>
                <a:spcPts val="600"/>
              </a:spcAft>
              <a:buClr>
                <a:schemeClr val="tx1"/>
              </a:buClr>
              <a:buSzPct val="80000"/>
              <a:buFont typeface="Wingdings 3" panose="05040102010807070707" pitchFamily="18" charset="2"/>
              <a:buChar char=""/>
            </a:pPr>
            <a:r>
              <a:rPr lang="en-US" sz="1000">
                <a:latin typeface="+mn-lt"/>
                <a:cs typeface="+mn-cs"/>
              </a:rPr>
              <a:t>unikanie płacenia kar za nieprzestrzeganie przepisów ochrony środowiska</a:t>
            </a:r>
          </a:p>
          <a:p>
            <a:pPr marL="285750" indent="-285750" defTabSz="457200" eaLnBrk="1" hangingPunct="1">
              <a:lnSpc>
                <a:spcPct val="90000"/>
              </a:lnSpc>
              <a:spcBef>
                <a:spcPct val="20000"/>
              </a:spcBef>
              <a:spcAft>
                <a:spcPts val="600"/>
              </a:spcAft>
              <a:buClr>
                <a:schemeClr val="tx1"/>
              </a:buClr>
              <a:buSzPct val="80000"/>
              <a:buFont typeface="Wingdings 3" panose="05040102010807070707" pitchFamily="18" charset="2"/>
              <a:buChar char=""/>
            </a:pPr>
            <a:r>
              <a:rPr lang="en-US" sz="1000">
                <a:latin typeface="+mn-lt"/>
                <a:cs typeface="+mn-cs"/>
              </a:rPr>
              <a:t>redukcja stawek ubezpieczeniowych</a:t>
            </a:r>
          </a:p>
          <a:p>
            <a:pPr marL="285750" indent="-285750" defTabSz="457200" eaLnBrk="1" hangingPunct="1">
              <a:lnSpc>
                <a:spcPct val="90000"/>
              </a:lnSpc>
              <a:spcBef>
                <a:spcPct val="20000"/>
              </a:spcBef>
              <a:spcAft>
                <a:spcPts val="600"/>
              </a:spcAft>
              <a:buClr>
                <a:schemeClr val="tx1"/>
              </a:buClr>
              <a:buSzPct val="80000"/>
              <a:buFont typeface="Wingdings 3" panose="05040102010807070707" pitchFamily="18" charset="2"/>
              <a:buChar char=""/>
            </a:pPr>
            <a:r>
              <a:rPr lang="en-US" sz="1000">
                <a:latin typeface="+mn-lt"/>
                <a:cs typeface="+mn-cs"/>
              </a:rPr>
              <a:t>ułatwiony dostęp do funduszy inwestycyjnych</a:t>
            </a:r>
          </a:p>
          <a:p>
            <a:pPr marL="285750" indent="-285750" defTabSz="457200" eaLnBrk="1" hangingPunct="1">
              <a:lnSpc>
                <a:spcPct val="90000"/>
              </a:lnSpc>
              <a:spcBef>
                <a:spcPct val="20000"/>
              </a:spcBef>
              <a:spcAft>
                <a:spcPts val="600"/>
              </a:spcAft>
              <a:buClr>
                <a:schemeClr val="tx1"/>
              </a:buClr>
              <a:buSzPct val="80000"/>
              <a:buFont typeface="Wingdings 3" panose="05040102010807070707" pitchFamily="18" charset="2"/>
              <a:buChar char=""/>
            </a:pPr>
            <a:r>
              <a:rPr lang="en-US" sz="1000">
                <a:latin typeface="+mn-lt"/>
                <a:cs typeface="+mn-cs"/>
              </a:rPr>
              <a:t>wzrost bezpieczeństwa pracy</a:t>
            </a:r>
          </a:p>
          <a:p>
            <a:pPr marL="285750" indent="-285750" defTabSz="457200" eaLnBrk="1" hangingPunct="1">
              <a:lnSpc>
                <a:spcPct val="90000"/>
              </a:lnSpc>
              <a:spcBef>
                <a:spcPct val="20000"/>
              </a:spcBef>
              <a:spcAft>
                <a:spcPts val="600"/>
              </a:spcAft>
              <a:buClr>
                <a:schemeClr val="tx1"/>
              </a:buClr>
              <a:buSzPct val="80000"/>
              <a:buFont typeface="Wingdings 3" panose="05040102010807070707" pitchFamily="18" charset="2"/>
              <a:buChar char=""/>
            </a:pPr>
            <a:r>
              <a:rPr lang="en-US" sz="1000">
                <a:latin typeface="+mn-lt"/>
                <a:cs typeface="+mn-cs"/>
              </a:rPr>
              <a:t>lepsza współpraca i stosunki z władzami i społeczeństwem</a:t>
            </a:r>
          </a:p>
          <a:p>
            <a:pPr marL="285750" indent="-285750" defTabSz="457200" eaLnBrk="1" hangingPunct="1">
              <a:lnSpc>
                <a:spcPct val="90000"/>
              </a:lnSpc>
              <a:spcBef>
                <a:spcPct val="20000"/>
              </a:spcBef>
              <a:spcAft>
                <a:spcPts val="600"/>
              </a:spcAft>
              <a:buClr>
                <a:schemeClr val="tx1"/>
              </a:buClr>
              <a:buSzPct val="80000"/>
              <a:buFont typeface="Wingdings 3" panose="05040102010807070707" pitchFamily="18" charset="2"/>
              <a:buChar char=""/>
            </a:pPr>
            <a:r>
              <a:rPr lang="en-US" sz="1000">
                <a:latin typeface="+mn-lt"/>
                <a:cs typeface="+mn-cs"/>
              </a:rPr>
              <a:t>spełnienie wymagań „dbania o środowisko”</a:t>
            </a:r>
          </a:p>
          <a:p>
            <a:pPr marL="285750" indent="-285750" defTabSz="457200" eaLnBrk="1" hangingPunct="1">
              <a:lnSpc>
                <a:spcPct val="90000"/>
              </a:lnSpc>
              <a:spcBef>
                <a:spcPct val="20000"/>
              </a:spcBef>
              <a:spcAft>
                <a:spcPts val="600"/>
              </a:spcAft>
              <a:buClr>
                <a:schemeClr val="tx1"/>
              </a:buClr>
              <a:buSzPct val="80000"/>
              <a:buFont typeface="Wingdings 3" panose="05040102010807070707" pitchFamily="18" charset="2"/>
              <a:buChar char=""/>
            </a:pPr>
            <a:r>
              <a:rPr lang="en-US" sz="1000">
                <a:latin typeface="+mn-lt"/>
                <a:cs typeface="+mn-cs"/>
              </a:rPr>
              <a:t>lepszy „image” przedsiębiorstwa</a:t>
            </a:r>
          </a:p>
          <a:p>
            <a:pPr marL="285750" indent="-285750" defTabSz="457200" eaLnBrk="1" hangingPunct="1">
              <a:lnSpc>
                <a:spcPct val="90000"/>
              </a:lnSpc>
              <a:spcBef>
                <a:spcPct val="20000"/>
              </a:spcBef>
              <a:spcAft>
                <a:spcPts val="600"/>
              </a:spcAft>
              <a:buClr>
                <a:schemeClr val="tx1"/>
              </a:buClr>
              <a:buSzPct val="80000"/>
              <a:buFont typeface="Wingdings 3" panose="05040102010807070707" pitchFamily="18" charset="2"/>
              <a:buChar char=""/>
            </a:pPr>
            <a:r>
              <a:rPr lang="en-US" sz="1000">
                <a:latin typeface="+mn-lt"/>
                <a:cs typeface="+mn-cs"/>
              </a:rPr>
              <a:t>większa konkurencyjność na rynku</a:t>
            </a:r>
          </a:p>
        </p:txBody>
      </p:sp>
    </p:spTree>
    <p:extLst>
      <p:ext uri="{BB962C8B-B14F-4D97-AF65-F5344CB8AC3E}">
        <p14:creationId xmlns:p14="http://schemas.microsoft.com/office/powerpoint/2010/main" val="951006765"/>
      </p:ext>
    </p:extLst>
  </p:cSld>
  <p:clrMapOvr>
    <a:masterClrMapping/>
  </p:clrMapOvr>
  <p:transition spd="slow" advClick="0"/>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3" name="Rectangle 5">
            <a:extLst>
              <a:ext uri="{FF2B5EF4-FFF2-40B4-BE49-F238E27FC236}">
                <a16:creationId xmlns:a16="http://schemas.microsoft.com/office/drawing/2014/main" id="{36DAB7D8-F95F-4CBF-8438-078D21740F2B}"/>
              </a:ext>
            </a:extLst>
          </p:cNvPr>
          <p:cNvSpPr>
            <a:spLocks noGrp="1" noChangeArrowheads="1"/>
          </p:cNvSpPr>
          <p:nvPr>
            <p:ph type="title"/>
          </p:nvPr>
        </p:nvSpPr>
        <p:spPr>
          <a:xfrm>
            <a:off x="0" y="381000"/>
            <a:ext cx="9144000" cy="762000"/>
          </a:xfrm>
        </p:spPr>
        <p:txBody>
          <a:bodyPr/>
          <a:lstStyle/>
          <a:p>
            <a:pPr algn="ctr" eaLnBrk="1" hangingPunct="1"/>
            <a:r>
              <a:rPr lang="pl-PL" altLang="pl-PL" dirty="0">
                <a:solidFill>
                  <a:srgbClr val="002060"/>
                </a:solidFill>
              </a:rPr>
              <a:t>System zarządzania środowiskowego</a:t>
            </a:r>
          </a:p>
        </p:txBody>
      </p:sp>
      <p:sp>
        <p:nvSpPr>
          <p:cNvPr id="4" name="pole tekstowe 3">
            <a:extLst>
              <a:ext uri="{FF2B5EF4-FFF2-40B4-BE49-F238E27FC236}">
                <a16:creationId xmlns:a16="http://schemas.microsoft.com/office/drawing/2014/main" id="{05C3852C-E1BB-47F7-9FED-8FD015F50232}"/>
              </a:ext>
            </a:extLst>
          </p:cNvPr>
          <p:cNvSpPr txBox="1"/>
          <p:nvPr/>
        </p:nvSpPr>
        <p:spPr>
          <a:xfrm>
            <a:off x="611560" y="1052736"/>
            <a:ext cx="8424936" cy="646331"/>
          </a:xfrm>
          <a:prstGeom prst="rect">
            <a:avLst/>
          </a:prstGeom>
          <a:noFill/>
        </p:spPr>
        <p:txBody>
          <a:bodyPr wrap="square" rtlCol="0">
            <a:spAutoFit/>
          </a:bodyPr>
          <a:lstStyle/>
          <a:p>
            <a:pPr algn="just"/>
            <a:r>
              <a:rPr lang="pl-PL" b="1" dirty="0">
                <a:solidFill>
                  <a:srgbClr val="002060"/>
                </a:solidFill>
              </a:rPr>
              <a:t>Struktura normy</a:t>
            </a:r>
          </a:p>
          <a:p>
            <a:pPr algn="just"/>
            <a:endParaRPr lang="pl-PL" dirty="0">
              <a:solidFill>
                <a:srgbClr val="002060"/>
              </a:solidFill>
            </a:endParaRPr>
          </a:p>
        </p:txBody>
      </p:sp>
      <p:pic>
        <p:nvPicPr>
          <p:cNvPr id="2" name="Obraz 1">
            <a:extLst>
              <a:ext uri="{FF2B5EF4-FFF2-40B4-BE49-F238E27FC236}">
                <a16:creationId xmlns:a16="http://schemas.microsoft.com/office/drawing/2014/main" id="{605F28EF-8547-473F-AA1E-AF83B7BC0A31}"/>
              </a:ext>
            </a:extLst>
          </p:cNvPr>
          <p:cNvPicPr>
            <a:picLocks noChangeAspect="1"/>
          </p:cNvPicPr>
          <p:nvPr/>
        </p:nvPicPr>
        <p:blipFill>
          <a:blip r:embed="rId3"/>
          <a:stretch>
            <a:fillRect/>
          </a:stretch>
        </p:blipFill>
        <p:spPr>
          <a:xfrm>
            <a:off x="1619673" y="1556793"/>
            <a:ext cx="6597984" cy="4691900"/>
          </a:xfrm>
          <a:prstGeom prst="rect">
            <a:avLst/>
          </a:prstGeom>
        </p:spPr>
      </p:pic>
    </p:spTree>
    <p:extLst>
      <p:ext uri="{BB962C8B-B14F-4D97-AF65-F5344CB8AC3E}">
        <p14:creationId xmlns:p14="http://schemas.microsoft.com/office/powerpoint/2010/main" val="3084575285"/>
      </p:ext>
    </p:extLst>
  </p:cSld>
  <p:clrMapOvr>
    <a:masterClrMapping/>
  </p:clrMapOvr>
  <p:transition spd="slow" advClick="0"/>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3" name="Rectangle 5">
            <a:extLst>
              <a:ext uri="{FF2B5EF4-FFF2-40B4-BE49-F238E27FC236}">
                <a16:creationId xmlns:a16="http://schemas.microsoft.com/office/drawing/2014/main" id="{36DAB7D8-F95F-4CBF-8438-078D21740F2B}"/>
              </a:ext>
            </a:extLst>
          </p:cNvPr>
          <p:cNvSpPr>
            <a:spLocks noGrp="1" noChangeArrowheads="1"/>
          </p:cNvSpPr>
          <p:nvPr>
            <p:ph type="title"/>
          </p:nvPr>
        </p:nvSpPr>
        <p:spPr>
          <a:xfrm>
            <a:off x="0" y="381000"/>
            <a:ext cx="9144000" cy="762000"/>
          </a:xfrm>
        </p:spPr>
        <p:txBody>
          <a:bodyPr/>
          <a:lstStyle/>
          <a:p>
            <a:pPr algn="ctr" eaLnBrk="1" hangingPunct="1"/>
            <a:r>
              <a:rPr lang="pl-PL" altLang="pl-PL" dirty="0">
                <a:solidFill>
                  <a:srgbClr val="002060"/>
                </a:solidFill>
              </a:rPr>
              <a:t>System zarządzania środowiskowego</a:t>
            </a:r>
          </a:p>
        </p:txBody>
      </p:sp>
      <p:sp>
        <p:nvSpPr>
          <p:cNvPr id="4" name="pole tekstowe 3">
            <a:extLst>
              <a:ext uri="{FF2B5EF4-FFF2-40B4-BE49-F238E27FC236}">
                <a16:creationId xmlns:a16="http://schemas.microsoft.com/office/drawing/2014/main" id="{05C3852C-E1BB-47F7-9FED-8FD015F50232}"/>
              </a:ext>
            </a:extLst>
          </p:cNvPr>
          <p:cNvSpPr txBox="1"/>
          <p:nvPr/>
        </p:nvSpPr>
        <p:spPr>
          <a:xfrm>
            <a:off x="719064" y="1143000"/>
            <a:ext cx="8424936" cy="1200329"/>
          </a:xfrm>
          <a:prstGeom prst="rect">
            <a:avLst/>
          </a:prstGeom>
          <a:noFill/>
        </p:spPr>
        <p:txBody>
          <a:bodyPr wrap="square" rtlCol="0">
            <a:spAutoFit/>
          </a:bodyPr>
          <a:lstStyle/>
          <a:p>
            <a:pPr algn="just"/>
            <a:r>
              <a:rPr lang="pl-PL" b="1" dirty="0">
                <a:solidFill>
                  <a:srgbClr val="002060"/>
                </a:solidFill>
              </a:rPr>
              <a:t>Wybrane obszary normy – identyfikacja i ocena aspektów, ryzyka i szanse, powiązanie z wymaganiami prawnymi</a:t>
            </a:r>
          </a:p>
          <a:p>
            <a:pPr algn="just"/>
            <a:endParaRPr lang="pl-PL" b="1" dirty="0">
              <a:solidFill>
                <a:srgbClr val="002060"/>
              </a:solidFill>
            </a:endParaRPr>
          </a:p>
          <a:p>
            <a:pPr algn="just"/>
            <a:endParaRPr lang="pl-PL" dirty="0">
              <a:solidFill>
                <a:srgbClr val="002060"/>
              </a:solidFill>
            </a:endParaRPr>
          </a:p>
        </p:txBody>
      </p:sp>
      <p:pic>
        <p:nvPicPr>
          <p:cNvPr id="3" name="Obraz 2">
            <a:extLst>
              <a:ext uri="{FF2B5EF4-FFF2-40B4-BE49-F238E27FC236}">
                <a16:creationId xmlns:a16="http://schemas.microsoft.com/office/drawing/2014/main" id="{AD7C3B4C-07B3-4001-858F-9F970D675D51}"/>
              </a:ext>
            </a:extLst>
          </p:cNvPr>
          <p:cNvPicPr>
            <a:picLocks noChangeAspect="1"/>
          </p:cNvPicPr>
          <p:nvPr/>
        </p:nvPicPr>
        <p:blipFill>
          <a:blip r:embed="rId3"/>
          <a:stretch>
            <a:fillRect/>
          </a:stretch>
        </p:blipFill>
        <p:spPr>
          <a:xfrm>
            <a:off x="-1" y="1905000"/>
            <a:ext cx="9266193" cy="3540224"/>
          </a:xfrm>
          <a:prstGeom prst="rect">
            <a:avLst/>
          </a:prstGeom>
        </p:spPr>
      </p:pic>
    </p:spTree>
    <p:extLst>
      <p:ext uri="{BB962C8B-B14F-4D97-AF65-F5344CB8AC3E}">
        <p14:creationId xmlns:p14="http://schemas.microsoft.com/office/powerpoint/2010/main" val="1374098338"/>
      </p:ext>
    </p:extLst>
  </p:cSld>
  <p:clrMapOvr>
    <a:masterClrMapping/>
  </p:clrMapOvr>
  <p:transition spd="slow" advClick="0"/>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3" name="Rectangle 5">
            <a:extLst>
              <a:ext uri="{FF2B5EF4-FFF2-40B4-BE49-F238E27FC236}">
                <a16:creationId xmlns:a16="http://schemas.microsoft.com/office/drawing/2014/main" id="{36DAB7D8-F95F-4CBF-8438-078D21740F2B}"/>
              </a:ext>
            </a:extLst>
          </p:cNvPr>
          <p:cNvSpPr>
            <a:spLocks noGrp="1" noChangeArrowheads="1"/>
          </p:cNvSpPr>
          <p:nvPr>
            <p:ph type="title"/>
          </p:nvPr>
        </p:nvSpPr>
        <p:spPr>
          <a:xfrm>
            <a:off x="0" y="381000"/>
            <a:ext cx="9144000" cy="762000"/>
          </a:xfrm>
        </p:spPr>
        <p:txBody>
          <a:bodyPr/>
          <a:lstStyle/>
          <a:p>
            <a:pPr algn="ctr" eaLnBrk="1" hangingPunct="1"/>
            <a:r>
              <a:rPr lang="pl-PL" altLang="pl-PL" dirty="0">
                <a:solidFill>
                  <a:srgbClr val="002060"/>
                </a:solidFill>
              </a:rPr>
              <a:t>System zarządzania środowiskowego</a:t>
            </a:r>
          </a:p>
        </p:txBody>
      </p:sp>
      <p:sp>
        <p:nvSpPr>
          <p:cNvPr id="4" name="pole tekstowe 3">
            <a:extLst>
              <a:ext uri="{FF2B5EF4-FFF2-40B4-BE49-F238E27FC236}">
                <a16:creationId xmlns:a16="http://schemas.microsoft.com/office/drawing/2014/main" id="{05C3852C-E1BB-47F7-9FED-8FD015F50232}"/>
              </a:ext>
            </a:extLst>
          </p:cNvPr>
          <p:cNvSpPr txBox="1"/>
          <p:nvPr/>
        </p:nvSpPr>
        <p:spPr>
          <a:xfrm>
            <a:off x="719064" y="1143000"/>
            <a:ext cx="8424936" cy="923330"/>
          </a:xfrm>
          <a:prstGeom prst="rect">
            <a:avLst/>
          </a:prstGeom>
          <a:noFill/>
        </p:spPr>
        <p:txBody>
          <a:bodyPr wrap="square" rtlCol="0">
            <a:spAutoFit/>
          </a:bodyPr>
          <a:lstStyle/>
          <a:p>
            <a:pPr algn="just"/>
            <a:r>
              <a:rPr lang="pl-PL" b="1" dirty="0">
                <a:solidFill>
                  <a:srgbClr val="002060"/>
                </a:solidFill>
              </a:rPr>
              <a:t>Wybrane obszary normy – identyfikacja aspektów w ujęciu procesowym</a:t>
            </a:r>
          </a:p>
          <a:p>
            <a:pPr algn="just"/>
            <a:endParaRPr lang="pl-PL" b="1" dirty="0">
              <a:solidFill>
                <a:srgbClr val="002060"/>
              </a:solidFill>
            </a:endParaRPr>
          </a:p>
          <a:p>
            <a:pPr algn="just"/>
            <a:endParaRPr lang="pl-PL" dirty="0">
              <a:solidFill>
                <a:srgbClr val="002060"/>
              </a:solidFill>
            </a:endParaRPr>
          </a:p>
        </p:txBody>
      </p:sp>
      <p:pic>
        <p:nvPicPr>
          <p:cNvPr id="2" name="Obraz 1">
            <a:extLst>
              <a:ext uri="{FF2B5EF4-FFF2-40B4-BE49-F238E27FC236}">
                <a16:creationId xmlns:a16="http://schemas.microsoft.com/office/drawing/2014/main" id="{F5AC16A1-11AD-4007-804A-64B43ACC4EA0}"/>
              </a:ext>
            </a:extLst>
          </p:cNvPr>
          <p:cNvPicPr>
            <a:picLocks noChangeAspect="1"/>
          </p:cNvPicPr>
          <p:nvPr/>
        </p:nvPicPr>
        <p:blipFill>
          <a:blip r:embed="rId3"/>
          <a:stretch>
            <a:fillRect/>
          </a:stretch>
        </p:blipFill>
        <p:spPr>
          <a:xfrm>
            <a:off x="539552" y="1844824"/>
            <a:ext cx="8348736" cy="4448532"/>
          </a:xfrm>
          <a:prstGeom prst="rect">
            <a:avLst/>
          </a:prstGeom>
        </p:spPr>
      </p:pic>
    </p:spTree>
    <p:extLst>
      <p:ext uri="{BB962C8B-B14F-4D97-AF65-F5344CB8AC3E}">
        <p14:creationId xmlns:p14="http://schemas.microsoft.com/office/powerpoint/2010/main" val="520955971"/>
      </p:ext>
    </p:extLst>
  </p:cSld>
  <p:clrMapOvr>
    <a:masterClrMapping/>
  </p:clrMapOvr>
  <p:transition spd="slow" advClick="0"/>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3" name="Rectangle 5">
            <a:extLst>
              <a:ext uri="{FF2B5EF4-FFF2-40B4-BE49-F238E27FC236}">
                <a16:creationId xmlns:a16="http://schemas.microsoft.com/office/drawing/2014/main" id="{36DAB7D8-F95F-4CBF-8438-078D21740F2B}"/>
              </a:ext>
            </a:extLst>
          </p:cNvPr>
          <p:cNvSpPr>
            <a:spLocks noGrp="1" noChangeArrowheads="1"/>
          </p:cNvSpPr>
          <p:nvPr>
            <p:ph type="title"/>
          </p:nvPr>
        </p:nvSpPr>
        <p:spPr>
          <a:xfrm>
            <a:off x="0" y="381000"/>
            <a:ext cx="9144000" cy="762000"/>
          </a:xfrm>
        </p:spPr>
        <p:txBody>
          <a:bodyPr/>
          <a:lstStyle/>
          <a:p>
            <a:pPr algn="ctr" eaLnBrk="1" hangingPunct="1"/>
            <a:r>
              <a:rPr lang="pl-PL" altLang="pl-PL" dirty="0">
                <a:solidFill>
                  <a:srgbClr val="002060"/>
                </a:solidFill>
              </a:rPr>
              <a:t>System zarządzania środowiskowego</a:t>
            </a:r>
          </a:p>
        </p:txBody>
      </p:sp>
      <p:sp>
        <p:nvSpPr>
          <p:cNvPr id="4" name="pole tekstowe 3">
            <a:extLst>
              <a:ext uri="{FF2B5EF4-FFF2-40B4-BE49-F238E27FC236}">
                <a16:creationId xmlns:a16="http://schemas.microsoft.com/office/drawing/2014/main" id="{05C3852C-E1BB-47F7-9FED-8FD015F50232}"/>
              </a:ext>
            </a:extLst>
          </p:cNvPr>
          <p:cNvSpPr txBox="1"/>
          <p:nvPr/>
        </p:nvSpPr>
        <p:spPr>
          <a:xfrm>
            <a:off x="719064" y="1143000"/>
            <a:ext cx="7597352" cy="3693319"/>
          </a:xfrm>
          <a:prstGeom prst="rect">
            <a:avLst/>
          </a:prstGeom>
          <a:noFill/>
        </p:spPr>
        <p:txBody>
          <a:bodyPr wrap="square" rtlCol="0">
            <a:spAutoFit/>
          </a:bodyPr>
          <a:lstStyle/>
          <a:p>
            <a:pPr algn="just"/>
            <a:r>
              <a:rPr lang="pl-PL" b="1" dirty="0">
                <a:solidFill>
                  <a:srgbClr val="002060"/>
                </a:solidFill>
              </a:rPr>
              <a:t>Wybrane obszary normy – świadomość personelu</a:t>
            </a:r>
          </a:p>
          <a:p>
            <a:pPr algn="just"/>
            <a:endParaRPr lang="pl-PL" b="1" dirty="0">
              <a:solidFill>
                <a:srgbClr val="002060"/>
              </a:solidFill>
            </a:endParaRPr>
          </a:p>
          <a:p>
            <a:pPr marL="285750" indent="-285750" algn="just">
              <a:buFont typeface="Arial" panose="020B0604020202020204" pitchFamily="34" charset="0"/>
              <a:buChar char="•"/>
            </a:pPr>
            <a:r>
              <a:rPr lang="pl-PL" b="1" dirty="0">
                <a:solidFill>
                  <a:srgbClr val="002060"/>
                </a:solidFill>
              </a:rPr>
              <a:t>Zapoznanie z wymaganiami systemu zarządzania środowiskowego i znaczeniem zgodności działania z polityką środowiskową i procedurami;</a:t>
            </a:r>
          </a:p>
          <a:p>
            <a:pPr marL="285750" indent="-285750" algn="just">
              <a:buFont typeface="Arial" panose="020B0604020202020204" pitchFamily="34" charset="0"/>
              <a:buChar char="•"/>
            </a:pPr>
            <a:r>
              <a:rPr lang="pl-PL" b="1" dirty="0">
                <a:solidFill>
                  <a:srgbClr val="002060"/>
                </a:solidFill>
              </a:rPr>
              <a:t>Znajomość aspektów środowiskowych oraz możliwego ich wpływu na środowisko;</a:t>
            </a:r>
          </a:p>
          <a:p>
            <a:pPr marL="285750" indent="-285750" algn="just">
              <a:buFont typeface="Arial" panose="020B0604020202020204" pitchFamily="34" charset="0"/>
              <a:buChar char="•"/>
            </a:pPr>
            <a:r>
              <a:rPr lang="pl-PL" b="1" dirty="0">
                <a:solidFill>
                  <a:srgbClr val="002060"/>
                </a:solidFill>
              </a:rPr>
              <a:t>Znajomość zadań </a:t>
            </a:r>
          </a:p>
          <a:p>
            <a:pPr marL="285750" indent="-285750" algn="just">
              <a:buFont typeface="Arial" panose="020B0604020202020204" pitchFamily="34" charset="0"/>
              <a:buChar char="•"/>
            </a:pPr>
            <a:r>
              <a:rPr lang="pl-PL" b="1" dirty="0">
                <a:solidFill>
                  <a:srgbClr val="002060"/>
                </a:solidFill>
              </a:rPr>
              <a:t>Przypisanie odpowiedzialności w osiąganiu zgodności działań z polityką środowiskową i procedurami</a:t>
            </a:r>
          </a:p>
          <a:p>
            <a:pPr marL="285750" indent="-285750" algn="just">
              <a:buFont typeface="Arial" panose="020B0604020202020204" pitchFamily="34" charset="0"/>
              <a:buChar char="•"/>
            </a:pPr>
            <a:r>
              <a:rPr lang="pl-PL" b="1" dirty="0">
                <a:solidFill>
                  <a:srgbClr val="002060"/>
                </a:solidFill>
              </a:rPr>
              <a:t>Świadomość konsekwencji niezgodności </a:t>
            </a:r>
          </a:p>
          <a:p>
            <a:pPr algn="just"/>
            <a:endParaRPr lang="pl-PL" b="1" dirty="0">
              <a:solidFill>
                <a:srgbClr val="002060"/>
              </a:solidFill>
            </a:endParaRPr>
          </a:p>
          <a:p>
            <a:pPr algn="just"/>
            <a:endParaRPr lang="pl-PL" dirty="0">
              <a:solidFill>
                <a:srgbClr val="002060"/>
              </a:solidFill>
            </a:endParaRPr>
          </a:p>
        </p:txBody>
      </p:sp>
    </p:spTree>
    <p:extLst>
      <p:ext uri="{BB962C8B-B14F-4D97-AF65-F5344CB8AC3E}">
        <p14:creationId xmlns:p14="http://schemas.microsoft.com/office/powerpoint/2010/main" val="3492115106"/>
      </p:ext>
    </p:extLst>
  </p:cSld>
  <p:clrMapOvr>
    <a:masterClrMapping/>
  </p:clrMapOvr>
  <p:transition spd="slow" advClick="0"/>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3" name="Rectangle 5">
            <a:extLst>
              <a:ext uri="{FF2B5EF4-FFF2-40B4-BE49-F238E27FC236}">
                <a16:creationId xmlns:a16="http://schemas.microsoft.com/office/drawing/2014/main" id="{36DAB7D8-F95F-4CBF-8438-078D21740F2B}"/>
              </a:ext>
            </a:extLst>
          </p:cNvPr>
          <p:cNvSpPr>
            <a:spLocks noGrp="1" noChangeArrowheads="1"/>
          </p:cNvSpPr>
          <p:nvPr>
            <p:ph type="title"/>
          </p:nvPr>
        </p:nvSpPr>
        <p:spPr>
          <a:xfrm>
            <a:off x="0" y="381000"/>
            <a:ext cx="9144000" cy="762000"/>
          </a:xfrm>
        </p:spPr>
        <p:txBody>
          <a:bodyPr/>
          <a:lstStyle/>
          <a:p>
            <a:pPr algn="ctr" eaLnBrk="1" hangingPunct="1"/>
            <a:r>
              <a:rPr lang="pl-PL" altLang="pl-PL" dirty="0">
                <a:solidFill>
                  <a:srgbClr val="002060"/>
                </a:solidFill>
              </a:rPr>
              <a:t>System zarządzania środowiskowego</a:t>
            </a:r>
          </a:p>
        </p:txBody>
      </p:sp>
      <p:sp>
        <p:nvSpPr>
          <p:cNvPr id="4" name="pole tekstowe 3">
            <a:extLst>
              <a:ext uri="{FF2B5EF4-FFF2-40B4-BE49-F238E27FC236}">
                <a16:creationId xmlns:a16="http://schemas.microsoft.com/office/drawing/2014/main" id="{05C3852C-E1BB-47F7-9FED-8FD015F50232}"/>
              </a:ext>
            </a:extLst>
          </p:cNvPr>
          <p:cNvSpPr txBox="1"/>
          <p:nvPr/>
        </p:nvSpPr>
        <p:spPr>
          <a:xfrm>
            <a:off x="719064" y="1143000"/>
            <a:ext cx="7525344" cy="3693319"/>
          </a:xfrm>
          <a:prstGeom prst="rect">
            <a:avLst/>
          </a:prstGeom>
          <a:noFill/>
        </p:spPr>
        <p:txBody>
          <a:bodyPr wrap="square" rtlCol="0">
            <a:spAutoFit/>
          </a:bodyPr>
          <a:lstStyle/>
          <a:p>
            <a:pPr algn="just"/>
            <a:r>
              <a:rPr lang="pl-PL" b="1" dirty="0">
                <a:solidFill>
                  <a:srgbClr val="002060"/>
                </a:solidFill>
              </a:rPr>
              <a:t>Wybrane obszary normy – świadomość personelu. Wymaga się aby:</a:t>
            </a:r>
          </a:p>
          <a:p>
            <a:pPr algn="just"/>
            <a:endParaRPr lang="pl-PL" b="1" dirty="0">
              <a:solidFill>
                <a:srgbClr val="002060"/>
              </a:solidFill>
            </a:endParaRPr>
          </a:p>
          <a:p>
            <a:pPr marL="285750" indent="-285750" algn="just">
              <a:buFont typeface="Arial" panose="020B0604020202020204" pitchFamily="34" charset="0"/>
              <a:buChar char="•"/>
            </a:pPr>
            <a:r>
              <a:rPr lang="pl-PL" b="1" dirty="0">
                <a:solidFill>
                  <a:srgbClr val="002060"/>
                </a:solidFill>
              </a:rPr>
              <a:t>osoby, których praca może powodować wpływ na środowisko były kompetentne w zakresie wykonywanych zadań, </a:t>
            </a:r>
          </a:p>
          <a:p>
            <a:pPr marL="285750" indent="-285750" algn="just">
              <a:buFont typeface="Arial" panose="020B0604020202020204" pitchFamily="34" charset="0"/>
              <a:buChar char="•"/>
            </a:pPr>
            <a:r>
              <a:rPr lang="pl-PL" b="1" dirty="0">
                <a:solidFill>
                  <a:srgbClr val="002060"/>
                </a:solidFill>
              </a:rPr>
              <a:t>zostały zidentyfikowane potrzeby szkoleniowe oraz podjęte działania zapewniające realizację szkoleń;</a:t>
            </a:r>
          </a:p>
          <a:p>
            <a:pPr marL="285750" indent="-285750" algn="just">
              <a:buFont typeface="Arial" panose="020B0604020202020204" pitchFamily="34" charset="0"/>
              <a:buChar char="•"/>
            </a:pPr>
            <a:r>
              <a:rPr lang="pl-PL" b="1" dirty="0">
                <a:solidFill>
                  <a:srgbClr val="002060"/>
                </a:solidFill>
              </a:rPr>
              <a:t>wszystkie osoby były świadome polityki środowiskowej organizacji, systemu zarządzania środowiskowego oraz aspektów środowiskowych związanych z działaniami, wyrobami i usługami, na które może mieć wpływ wykonywana przez nich praca</a:t>
            </a:r>
          </a:p>
          <a:p>
            <a:pPr algn="just"/>
            <a:endParaRPr lang="pl-PL" dirty="0">
              <a:solidFill>
                <a:srgbClr val="002060"/>
              </a:solidFill>
            </a:endParaRPr>
          </a:p>
        </p:txBody>
      </p:sp>
    </p:spTree>
    <p:extLst>
      <p:ext uri="{BB962C8B-B14F-4D97-AF65-F5344CB8AC3E}">
        <p14:creationId xmlns:p14="http://schemas.microsoft.com/office/powerpoint/2010/main" val="2946137776"/>
      </p:ext>
    </p:extLst>
  </p:cSld>
  <p:clrMapOvr>
    <a:masterClrMapping/>
  </p:clrMapOvr>
  <p:transition spd="slow" advClick="0"/>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3" name="Rectangle 5">
            <a:extLst>
              <a:ext uri="{FF2B5EF4-FFF2-40B4-BE49-F238E27FC236}">
                <a16:creationId xmlns:a16="http://schemas.microsoft.com/office/drawing/2014/main" id="{36DAB7D8-F95F-4CBF-8438-078D21740F2B}"/>
              </a:ext>
            </a:extLst>
          </p:cNvPr>
          <p:cNvSpPr>
            <a:spLocks noGrp="1" noChangeArrowheads="1"/>
          </p:cNvSpPr>
          <p:nvPr>
            <p:ph type="title"/>
          </p:nvPr>
        </p:nvSpPr>
        <p:spPr>
          <a:xfrm>
            <a:off x="0" y="381000"/>
            <a:ext cx="9144000" cy="762000"/>
          </a:xfrm>
        </p:spPr>
        <p:txBody>
          <a:bodyPr/>
          <a:lstStyle/>
          <a:p>
            <a:pPr algn="ctr" eaLnBrk="1" hangingPunct="1"/>
            <a:r>
              <a:rPr lang="pl-PL" altLang="pl-PL" dirty="0">
                <a:solidFill>
                  <a:srgbClr val="002060"/>
                </a:solidFill>
              </a:rPr>
              <a:t>System zarządzania środowiskowego</a:t>
            </a:r>
          </a:p>
        </p:txBody>
      </p:sp>
      <p:sp>
        <p:nvSpPr>
          <p:cNvPr id="4" name="pole tekstowe 3">
            <a:extLst>
              <a:ext uri="{FF2B5EF4-FFF2-40B4-BE49-F238E27FC236}">
                <a16:creationId xmlns:a16="http://schemas.microsoft.com/office/drawing/2014/main" id="{05C3852C-E1BB-47F7-9FED-8FD015F50232}"/>
              </a:ext>
            </a:extLst>
          </p:cNvPr>
          <p:cNvSpPr txBox="1"/>
          <p:nvPr/>
        </p:nvSpPr>
        <p:spPr>
          <a:xfrm>
            <a:off x="719064" y="1143000"/>
            <a:ext cx="7813376" cy="3416320"/>
          </a:xfrm>
          <a:prstGeom prst="rect">
            <a:avLst/>
          </a:prstGeom>
          <a:noFill/>
        </p:spPr>
        <p:txBody>
          <a:bodyPr wrap="square" rtlCol="0">
            <a:spAutoFit/>
          </a:bodyPr>
          <a:lstStyle/>
          <a:p>
            <a:pPr algn="just"/>
            <a:r>
              <a:rPr lang="pl-PL" b="1" dirty="0">
                <a:solidFill>
                  <a:srgbClr val="002060"/>
                </a:solidFill>
              </a:rPr>
              <a:t>Wybrane obszary normy – komunikacja</a:t>
            </a:r>
          </a:p>
          <a:p>
            <a:pPr algn="just"/>
            <a:endParaRPr lang="pl-PL" b="1" dirty="0">
              <a:solidFill>
                <a:srgbClr val="002060"/>
              </a:solidFill>
            </a:endParaRPr>
          </a:p>
          <a:p>
            <a:pPr algn="just"/>
            <a:r>
              <a:rPr lang="pl-PL" dirty="0">
                <a:solidFill>
                  <a:schemeClr val="accent1"/>
                </a:solidFill>
              </a:rPr>
              <a:t>System komunikacji wewnętrznej obejmuje narzędzia, metody i formy obiegu informacji wewnątrz danej jednostki organizacyjnej. </a:t>
            </a:r>
          </a:p>
          <a:p>
            <a:pPr algn="just"/>
            <a:r>
              <a:rPr lang="pl-PL" dirty="0">
                <a:solidFill>
                  <a:schemeClr val="accent1"/>
                </a:solidFill>
              </a:rPr>
              <a:t>System komunikacji wewnętrznej powinien w szczególności zapewnić możliwość odbioru wszelkich sygnałów, informacji, wskazówek propozycji od pracowników jednostki dotyczących funkcjonowania systemu zarządzania i jej aspektów środowiskowych</a:t>
            </a:r>
          </a:p>
          <a:p>
            <a:pPr algn="just"/>
            <a:r>
              <a:rPr lang="pl-PL" b="1" dirty="0">
                <a:solidFill>
                  <a:schemeClr val="accent1"/>
                </a:solidFill>
              </a:rPr>
              <a:t>Należy ustanowić system komunikacji zewnętrznej</a:t>
            </a:r>
          </a:p>
          <a:p>
            <a:pPr algn="just"/>
            <a:endParaRPr lang="pl-PL" b="1" dirty="0">
              <a:solidFill>
                <a:schemeClr val="accent1"/>
              </a:solidFill>
            </a:endParaRPr>
          </a:p>
          <a:p>
            <a:pPr algn="just"/>
            <a:endParaRPr lang="pl-PL" b="1" dirty="0">
              <a:solidFill>
                <a:srgbClr val="002060"/>
              </a:solidFill>
            </a:endParaRPr>
          </a:p>
          <a:p>
            <a:pPr algn="just"/>
            <a:endParaRPr lang="pl-PL" dirty="0">
              <a:solidFill>
                <a:srgbClr val="002060"/>
              </a:solidFill>
            </a:endParaRPr>
          </a:p>
        </p:txBody>
      </p:sp>
    </p:spTree>
    <p:extLst>
      <p:ext uri="{BB962C8B-B14F-4D97-AF65-F5344CB8AC3E}">
        <p14:creationId xmlns:p14="http://schemas.microsoft.com/office/powerpoint/2010/main" val="3944234071"/>
      </p:ext>
    </p:extLst>
  </p:cSld>
  <p:clrMapOvr>
    <a:masterClrMapping/>
  </p:clrMapOvr>
  <p:transition spd="slow" advClick="0"/>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3" name="Rectangle 5">
            <a:extLst>
              <a:ext uri="{FF2B5EF4-FFF2-40B4-BE49-F238E27FC236}">
                <a16:creationId xmlns:a16="http://schemas.microsoft.com/office/drawing/2014/main" id="{36DAB7D8-F95F-4CBF-8438-078D21740F2B}"/>
              </a:ext>
            </a:extLst>
          </p:cNvPr>
          <p:cNvSpPr>
            <a:spLocks noGrp="1" noChangeArrowheads="1"/>
          </p:cNvSpPr>
          <p:nvPr>
            <p:ph type="title"/>
          </p:nvPr>
        </p:nvSpPr>
        <p:spPr>
          <a:xfrm>
            <a:off x="0" y="381000"/>
            <a:ext cx="9144000" cy="762000"/>
          </a:xfrm>
        </p:spPr>
        <p:txBody>
          <a:bodyPr/>
          <a:lstStyle/>
          <a:p>
            <a:pPr algn="ctr" eaLnBrk="1" hangingPunct="1"/>
            <a:r>
              <a:rPr lang="pl-PL" altLang="pl-PL" dirty="0">
                <a:solidFill>
                  <a:srgbClr val="002060"/>
                </a:solidFill>
              </a:rPr>
              <a:t>System zarządzania środowiskowego</a:t>
            </a:r>
          </a:p>
        </p:txBody>
      </p:sp>
      <p:sp>
        <p:nvSpPr>
          <p:cNvPr id="4" name="pole tekstowe 3">
            <a:extLst>
              <a:ext uri="{FF2B5EF4-FFF2-40B4-BE49-F238E27FC236}">
                <a16:creationId xmlns:a16="http://schemas.microsoft.com/office/drawing/2014/main" id="{05C3852C-E1BB-47F7-9FED-8FD015F50232}"/>
              </a:ext>
            </a:extLst>
          </p:cNvPr>
          <p:cNvSpPr txBox="1"/>
          <p:nvPr/>
        </p:nvSpPr>
        <p:spPr>
          <a:xfrm>
            <a:off x="719064" y="1143000"/>
            <a:ext cx="7813376" cy="3416320"/>
          </a:xfrm>
          <a:prstGeom prst="rect">
            <a:avLst/>
          </a:prstGeom>
          <a:noFill/>
        </p:spPr>
        <p:txBody>
          <a:bodyPr wrap="square" rtlCol="0">
            <a:spAutoFit/>
          </a:bodyPr>
          <a:lstStyle/>
          <a:p>
            <a:pPr algn="just"/>
            <a:r>
              <a:rPr lang="pl-PL" b="1" dirty="0">
                <a:solidFill>
                  <a:srgbClr val="002060"/>
                </a:solidFill>
              </a:rPr>
              <a:t>Wybrane obszary normy – gotowość i reagowanie na awarie oraz sterowanie operacyjne</a:t>
            </a:r>
          </a:p>
          <a:p>
            <a:pPr algn="just"/>
            <a:endParaRPr lang="pl-PL" b="1" dirty="0">
              <a:solidFill>
                <a:srgbClr val="002060"/>
              </a:solidFill>
            </a:endParaRPr>
          </a:p>
          <a:p>
            <a:pPr algn="just"/>
            <a:r>
              <a:rPr lang="pl-PL" dirty="0">
                <a:solidFill>
                  <a:schemeClr val="accent1"/>
                </a:solidFill>
              </a:rPr>
              <a:t>Plany na wypadek awarii powinny obejmować: </a:t>
            </a:r>
          </a:p>
          <a:p>
            <a:pPr marL="285750" indent="-285750" algn="just">
              <a:buFont typeface="Arial" panose="020B0604020202020204" pitchFamily="34" charset="0"/>
              <a:buChar char="•"/>
            </a:pPr>
            <a:r>
              <a:rPr lang="pl-PL" dirty="0">
                <a:solidFill>
                  <a:schemeClr val="accent1"/>
                </a:solidFill>
              </a:rPr>
              <a:t>sposób postępowania na wypadek awarii; </a:t>
            </a:r>
          </a:p>
          <a:p>
            <a:pPr marL="285750" indent="-285750" algn="just">
              <a:buFont typeface="Arial" panose="020B0604020202020204" pitchFamily="34" charset="0"/>
              <a:buChar char="•"/>
            </a:pPr>
            <a:r>
              <a:rPr lang="pl-PL" dirty="0">
                <a:solidFill>
                  <a:schemeClr val="accent1"/>
                </a:solidFill>
              </a:rPr>
              <a:t>wykaz osób odpowiedzialnych; </a:t>
            </a:r>
          </a:p>
          <a:p>
            <a:pPr marL="285750" indent="-285750" algn="just">
              <a:buFont typeface="Arial" panose="020B0604020202020204" pitchFamily="34" charset="0"/>
              <a:buChar char="•"/>
            </a:pPr>
            <a:r>
              <a:rPr lang="pl-PL" dirty="0">
                <a:solidFill>
                  <a:schemeClr val="accent1"/>
                </a:solidFill>
              </a:rPr>
              <a:t>plany komunikacji wewnętrznej i zewnętrznej; </a:t>
            </a:r>
          </a:p>
          <a:p>
            <a:pPr marL="285750" indent="-285750" algn="just">
              <a:buFont typeface="Arial" panose="020B0604020202020204" pitchFamily="34" charset="0"/>
              <a:buChar char="•"/>
            </a:pPr>
            <a:r>
              <a:rPr lang="pl-PL" dirty="0">
                <a:solidFill>
                  <a:schemeClr val="accent1"/>
                </a:solidFill>
              </a:rPr>
              <a:t>informacje dotyczące materiałów niebezpiecznych; </a:t>
            </a:r>
          </a:p>
          <a:p>
            <a:pPr marL="285750" indent="-285750" algn="just">
              <a:buFont typeface="Arial" panose="020B0604020202020204" pitchFamily="34" charset="0"/>
              <a:buChar char="•"/>
            </a:pPr>
            <a:r>
              <a:rPr lang="pl-PL" dirty="0">
                <a:solidFill>
                  <a:schemeClr val="accent1"/>
                </a:solidFill>
              </a:rPr>
              <a:t>plany ćwiczeń; </a:t>
            </a:r>
          </a:p>
          <a:p>
            <a:pPr marL="285750" indent="-285750" algn="just">
              <a:buFont typeface="Arial" panose="020B0604020202020204" pitchFamily="34" charset="0"/>
              <a:buChar char="•"/>
            </a:pPr>
            <a:r>
              <a:rPr lang="pl-PL" dirty="0">
                <a:solidFill>
                  <a:schemeClr val="accent1"/>
                </a:solidFill>
              </a:rPr>
              <a:t>opisy działań sprawdzających skuteczność systemu</a:t>
            </a:r>
            <a:endParaRPr lang="pl-PL" b="1" dirty="0">
              <a:solidFill>
                <a:schemeClr val="accent1"/>
              </a:solidFill>
            </a:endParaRPr>
          </a:p>
          <a:p>
            <a:pPr algn="just"/>
            <a:endParaRPr lang="pl-PL" b="1" dirty="0">
              <a:solidFill>
                <a:srgbClr val="002060"/>
              </a:solidFill>
            </a:endParaRPr>
          </a:p>
          <a:p>
            <a:pPr algn="just"/>
            <a:endParaRPr lang="pl-PL" dirty="0">
              <a:solidFill>
                <a:srgbClr val="002060"/>
              </a:solidFill>
            </a:endParaRPr>
          </a:p>
        </p:txBody>
      </p:sp>
    </p:spTree>
    <p:extLst>
      <p:ext uri="{BB962C8B-B14F-4D97-AF65-F5344CB8AC3E}">
        <p14:creationId xmlns:p14="http://schemas.microsoft.com/office/powerpoint/2010/main" val="1825880753"/>
      </p:ext>
    </p:extLst>
  </p:cSld>
  <p:clrMapOvr>
    <a:masterClrMapping/>
  </p:clrMapOvr>
  <p:transition spd="slow" advClick="0"/>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3" name="Rectangle 5">
            <a:extLst>
              <a:ext uri="{FF2B5EF4-FFF2-40B4-BE49-F238E27FC236}">
                <a16:creationId xmlns:a16="http://schemas.microsoft.com/office/drawing/2014/main" id="{36DAB7D8-F95F-4CBF-8438-078D21740F2B}"/>
              </a:ext>
            </a:extLst>
          </p:cNvPr>
          <p:cNvSpPr>
            <a:spLocks noGrp="1" noChangeArrowheads="1"/>
          </p:cNvSpPr>
          <p:nvPr>
            <p:ph type="title"/>
          </p:nvPr>
        </p:nvSpPr>
        <p:spPr>
          <a:xfrm>
            <a:off x="0" y="381000"/>
            <a:ext cx="9144000" cy="762000"/>
          </a:xfrm>
        </p:spPr>
        <p:txBody>
          <a:bodyPr/>
          <a:lstStyle/>
          <a:p>
            <a:pPr algn="ctr" eaLnBrk="1" hangingPunct="1"/>
            <a:r>
              <a:rPr lang="pl-PL" altLang="pl-PL" dirty="0">
                <a:solidFill>
                  <a:srgbClr val="002060"/>
                </a:solidFill>
              </a:rPr>
              <a:t>System zarządzania środowiskowego</a:t>
            </a:r>
          </a:p>
        </p:txBody>
      </p:sp>
      <p:sp>
        <p:nvSpPr>
          <p:cNvPr id="4" name="pole tekstowe 3">
            <a:extLst>
              <a:ext uri="{FF2B5EF4-FFF2-40B4-BE49-F238E27FC236}">
                <a16:creationId xmlns:a16="http://schemas.microsoft.com/office/drawing/2014/main" id="{05C3852C-E1BB-47F7-9FED-8FD015F50232}"/>
              </a:ext>
            </a:extLst>
          </p:cNvPr>
          <p:cNvSpPr txBox="1"/>
          <p:nvPr/>
        </p:nvSpPr>
        <p:spPr>
          <a:xfrm>
            <a:off x="719064" y="1143000"/>
            <a:ext cx="7813376" cy="4524315"/>
          </a:xfrm>
          <a:prstGeom prst="rect">
            <a:avLst/>
          </a:prstGeom>
          <a:noFill/>
        </p:spPr>
        <p:txBody>
          <a:bodyPr wrap="square" rtlCol="0">
            <a:spAutoFit/>
          </a:bodyPr>
          <a:lstStyle/>
          <a:p>
            <a:pPr algn="just"/>
            <a:r>
              <a:rPr lang="pl-PL" b="1" dirty="0">
                <a:solidFill>
                  <a:srgbClr val="002060"/>
                </a:solidFill>
              </a:rPr>
              <a:t>Wybrane obszary normy – gotowość i reagowanie na awarie oraz sterowanie operacyjne</a:t>
            </a:r>
          </a:p>
          <a:p>
            <a:pPr algn="just"/>
            <a:endParaRPr lang="pl-PL" b="1" dirty="0">
              <a:solidFill>
                <a:srgbClr val="002060"/>
              </a:solidFill>
            </a:endParaRPr>
          </a:p>
          <a:p>
            <a:pPr algn="just"/>
            <a:r>
              <a:rPr lang="pl-PL" b="1" dirty="0">
                <a:solidFill>
                  <a:srgbClr val="002060"/>
                </a:solidFill>
              </a:rPr>
              <a:t>W ramach nadzoru nad systemem zarządzania środowiskowego i bhp zidentyfikowano następujące potencjalne sytuacje awaryjne:</a:t>
            </a:r>
          </a:p>
          <a:p>
            <a:pPr marL="285750" indent="-285750" algn="just">
              <a:buFont typeface="Arial" panose="020B0604020202020204" pitchFamily="34" charset="0"/>
              <a:buChar char="•"/>
            </a:pPr>
            <a:r>
              <a:rPr lang="pl-PL" b="1" dirty="0">
                <a:solidFill>
                  <a:srgbClr val="002060"/>
                </a:solidFill>
              </a:rPr>
              <a:t>wyciek substancji chemicznych;</a:t>
            </a:r>
          </a:p>
          <a:p>
            <a:pPr marL="285750" indent="-285750" algn="just">
              <a:buFont typeface="Arial" panose="020B0604020202020204" pitchFamily="34" charset="0"/>
              <a:buChar char="•"/>
            </a:pPr>
            <a:r>
              <a:rPr lang="pl-PL" b="1" dirty="0">
                <a:solidFill>
                  <a:srgbClr val="002060"/>
                </a:solidFill>
              </a:rPr>
              <a:t>uszkodzenie zbiorników z olejem opałowym;</a:t>
            </a:r>
          </a:p>
          <a:p>
            <a:pPr marL="285750" indent="-285750" algn="just">
              <a:buFont typeface="Arial" panose="020B0604020202020204" pitchFamily="34" charset="0"/>
              <a:buChar char="•"/>
            </a:pPr>
            <a:r>
              <a:rPr lang="pl-PL" b="1" dirty="0">
                <a:solidFill>
                  <a:srgbClr val="002060"/>
                </a:solidFill>
              </a:rPr>
              <a:t>awaria samochodu;</a:t>
            </a:r>
          </a:p>
          <a:p>
            <a:pPr marL="285750" indent="-285750" algn="just">
              <a:buFont typeface="Arial" panose="020B0604020202020204" pitchFamily="34" charset="0"/>
              <a:buChar char="•"/>
            </a:pPr>
            <a:r>
              <a:rPr lang="pl-PL" b="1" dirty="0">
                <a:solidFill>
                  <a:srgbClr val="002060"/>
                </a:solidFill>
              </a:rPr>
              <a:t>niekontrolowana reakcja substancji chemicznych;</a:t>
            </a:r>
          </a:p>
          <a:p>
            <a:pPr marL="285750" indent="-285750" algn="just">
              <a:buFont typeface="Arial" panose="020B0604020202020204" pitchFamily="34" charset="0"/>
              <a:buChar char="•"/>
            </a:pPr>
            <a:r>
              <a:rPr lang="pl-PL" b="1" dirty="0">
                <a:solidFill>
                  <a:srgbClr val="002060"/>
                </a:solidFill>
              </a:rPr>
              <a:t>pożar;</a:t>
            </a:r>
          </a:p>
          <a:p>
            <a:pPr marL="285750" indent="-285750" algn="just">
              <a:buFont typeface="Arial" panose="020B0604020202020204" pitchFamily="34" charset="0"/>
              <a:buChar char="•"/>
            </a:pPr>
            <a:r>
              <a:rPr lang="pl-PL" b="1" dirty="0">
                <a:solidFill>
                  <a:srgbClr val="002060"/>
                </a:solidFill>
              </a:rPr>
              <a:t>przepełnienie zbiorników retencyjnych;</a:t>
            </a:r>
          </a:p>
          <a:p>
            <a:pPr marL="285750" indent="-285750" algn="just">
              <a:buFont typeface="Arial" panose="020B0604020202020204" pitchFamily="34" charset="0"/>
              <a:buChar char="•"/>
            </a:pPr>
            <a:r>
              <a:rPr lang="pl-PL" b="1" dirty="0">
                <a:solidFill>
                  <a:srgbClr val="002060"/>
                </a:solidFill>
              </a:rPr>
              <a:t>zanieczyszczenie terenu ściekami z kanalizacji przy zatkaniu odpływów do sieci miejskiej;</a:t>
            </a:r>
          </a:p>
          <a:p>
            <a:pPr marL="285750" indent="-285750" algn="just">
              <a:buFont typeface="Arial" panose="020B0604020202020204" pitchFamily="34" charset="0"/>
              <a:buChar char="•"/>
            </a:pPr>
            <a:r>
              <a:rPr lang="pl-PL" b="1" dirty="0">
                <a:solidFill>
                  <a:srgbClr val="002060"/>
                </a:solidFill>
              </a:rPr>
              <a:t>awaria systemu uszczelnienia dna kwatery składowiska odpadów;</a:t>
            </a:r>
          </a:p>
          <a:p>
            <a:pPr marL="285750" indent="-285750" algn="just">
              <a:buFont typeface="Arial" panose="020B0604020202020204" pitchFamily="34" charset="0"/>
              <a:buChar char="•"/>
            </a:pPr>
            <a:r>
              <a:rPr lang="pl-PL" b="1" dirty="0">
                <a:solidFill>
                  <a:srgbClr val="002060"/>
                </a:solidFill>
              </a:rPr>
              <a:t>samozapłonu gazu wysypiskowego</a:t>
            </a:r>
          </a:p>
          <a:p>
            <a:pPr algn="just"/>
            <a:endParaRPr lang="pl-PL" dirty="0">
              <a:solidFill>
                <a:srgbClr val="002060"/>
              </a:solidFill>
            </a:endParaRPr>
          </a:p>
        </p:txBody>
      </p:sp>
    </p:spTree>
    <p:extLst>
      <p:ext uri="{BB962C8B-B14F-4D97-AF65-F5344CB8AC3E}">
        <p14:creationId xmlns:p14="http://schemas.microsoft.com/office/powerpoint/2010/main" val="2721199848"/>
      </p:ext>
    </p:extLst>
  </p:cSld>
  <p:clrMapOvr>
    <a:masterClrMapping/>
  </p:clrMapOvr>
  <p:transition spd="slow" advClick="0"/>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4" name="Rectangle 73">
            <a:extLst>
              <a:ext uri="{FF2B5EF4-FFF2-40B4-BE49-F238E27FC236}">
                <a16:creationId xmlns:a16="http://schemas.microsoft.com/office/drawing/2014/main" id="{781BBDC9-2DC6-4959-AC3D-49A5DCB05D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ole tekstowe 2">
            <a:extLst>
              <a:ext uri="{FF2B5EF4-FFF2-40B4-BE49-F238E27FC236}">
                <a16:creationId xmlns:a16="http://schemas.microsoft.com/office/drawing/2014/main" id="{72409579-A7B2-4267-BF9D-4C65028E5BC5}"/>
              </a:ext>
            </a:extLst>
          </p:cNvPr>
          <p:cNvSpPr txBox="1"/>
          <p:nvPr/>
        </p:nvSpPr>
        <p:spPr>
          <a:xfrm>
            <a:off x="513159" y="685800"/>
            <a:ext cx="3565922" cy="5410200"/>
          </a:xfrm>
          <a:prstGeom prst="rect">
            <a:avLst/>
          </a:prstGeom>
        </p:spPr>
        <p:txBody>
          <a:bodyPr vert="horz" lIns="91440" tIns="45720" rIns="91440" bIns="45720" rtlCol="0" anchor="ctr">
            <a:normAutofit/>
          </a:bodyPr>
          <a:lstStyle/>
          <a:p>
            <a:pPr defTabSz="457200" eaLnBrk="1" hangingPunct="1">
              <a:spcBef>
                <a:spcPct val="20000"/>
              </a:spcBef>
              <a:spcAft>
                <a:spcPts val="600"/>
              </a:spcAft>
              <a:buClr>
                <a:schemeClr val="tx1"/>
              </a:buClr>
              <a:buSzPct val="80000"/>
              <a:buFont typeface="Wingdings 3" panose="05040102010807070707" pitchFamily="18" charset="2"/>
              <a:buChar char=""/>
            </a:pPr>
            <a:r>
              <a:rPr lang="en-US" sz="1600" b="1" dirty="0" err="1">
                <a:latin typeface="+mn-lt"/>
                <a:cs typeface="+mn-cs"/>
              </a:rPr>
              <a:t>Systemy</a:t>
            </a:r>
            <a:r>
              <a:rPr lang="en-US" sz="1600" b="1" dirty="0">
                <a:latin typeface="+mn-lt"/>
                <a:cs typeface="+mn-cs"/>
              </a:rPr>
              <a:t> </a:t>
            </a:r>
            <a:r>
              <a:rPr lang="en-US" sz="1600" b="1" dirty="0" err="1">
                <a:latin typeface="+mn-lt"/>
                <a:cs typeface="+mn-cs"/>
              </a:rPr>
              <a:t>zarządzania</a:t>
            </a:r>
            <a:r>
              <a:rPr lang="en-US" sz="1600" b="1" dirty="0">
                <a:latin typeface="+mn-lt"/>
                <a:cs typeface="+mn-cs"/>
              </a:rPr>
              <a:t> </a:t>
            </a:r>
            <a:r>
              <a:rPr lang="en-US" sz="1600" b="1" dirty="0" err="1">
                <a:latin typeface="+mn-lt"/>
                <a:cs typeface="+mn-cs"/>
              </a:rPr>
              <a:t>są</a:t>
            </a:r>
            <a:r>
              <a:rPr lang="en-US" sz="1600" b="1" dirty="0">
                <a:latin typeface="+mn-lt"/>
                <a:cs typeface="+mn-cs"/>
              </a:rPr>
              <a:t> </a:t>
            </a:r>
            <a:r>
              <a:rPr lang="en-US" sz="1600" b="1" dirty="0" err="1">
                <a:latin typeface="+mn-lt"/>
                <a:cs typeface="+mn-cs"/>
              </a:rPr>
              <a:t>dobrowolne</a:t>
            </a:r>
            <a:endParaRPr lang="en-US" sz="1600" b="1" dirty="0">
              <a:latin typeface="+mn-lt"/>
              <a:cs typeface="+mn-cs"/>
            </a:endParaRPr>
          </a:p>
          <a:p>
            <a:pPr defTabSz="457200" eaLnBrk="1" hangingPunct="1">
              <a:spcBef>
                <a:spcPct val="20000"/>
              </a:spcBef>
              <a:spcAft>
                <a:spcPts val="600"/>
              </a:spcAft>
              <a:buClr>
                <a:schemeClr val="tx1"/>
              </a:buClr>
              <a:buSzPct val="80000"/>
              <a:buFont typeface="Wingdings 3" panose="05040102010807070707" pitchFamily="18" charset="2"/>
              <a:buChar char=""/>
            </a:pPr>
            <a:r>
              <a:rPr lang="en-US" sz="1600" b="1" dirty="0" err="1">
                <a:latin typeface="+mn-lt"/>
                <a:cs typeface="+mn-cs"/>
              </a:rPr>
              <a:t>Skuteczność</a:t>
            </a:r>
            <a:r>
              <a:rPr lang="en-US" sz="1600" b="1" dirty="0">
                <a:latin typeface="+mn-lt"/>
                <a:cs typeface="+mn-cs"/>
              </a:rPr>
              <a:t> </a:t>
            </a:r>
            <a:r>
              <a:rPr lang="en-US" sz="1600" b="1" dirty="0" err="1">
                <a:latin typeface="+mn-lt"/>
                <a:cs typeface="+mn-cs"/>
              </a:rPr>
              <a:t>systemów</a:t>
            </a:r>
            <a:r>
              <a:rPr lang="en-US" sz="1600" b="1" dirty="0">
                <a:latin typeface="+mn-lt"/>
                <a:cs typeface="+mn-cs"/>
              </a:rPr>
              <a:t> </a:t>
            </a:r>
            <a:r>
              <a:rPr lang="en-US" sz="1600" b="1" dirty="0" err="1">
                <a:latin typeface="+mn-lt"/>
                <a:cs typeface="+mn-cs"/>
              </a:rPr>
              <a:t>zależy</a:t>
            </a:r>
            <a:r>
              <a:rPr lang="en-US" sz="1600" b="1" dirty="0">
                <a:latin typeface="+mn-lt"/>
                <a:cs typeface="+mn-cs"/>
              </a:rPr>
              <a:t> od </a:t>
            </a:r>
            <a:r>
              <a:rPr lang="en-US" sz="1600" b="1" dirty="0" err="1">
                <a:latin typeface="+mn-lt"/>
                <a:cs typeface="+mn-cs"/>
              </a:rPr>
              <a:t>przekonania</a:t>
            </a:r>
            <a:r>
              <a:rPr lang="en-US" sz="1600" b="1" dirty="0">
                <a:latin typeface="+mn-lt"/>
                <a:cs typeface="+mn-cs"/>
              </a:rPr>
              <a:t> </a:t>
            </a:r>
            <a:r>
              <a:rPr lang="en-US" sz="1600" b="1" dirty="0" err="1">
                <a:latin typeface="+mn-lt"/>
                <a:cs typeface="+mn-cs"/>
              </a:rPr>
              <a:t>uczestników</a:t>
            </a:r>
            <a:r>
              <a:rPr lang="en-US" sz="1600" b="1" dirty="0">
                <a:latin typeface="+mn-lt"/>
                <a:cs typeface="+mn-cs"/>
              </a:rPr>
              <a:t> o </a:t>
            </a:r>
            <a:r>
              <a:rPr lang="en-US" sz="1600" b="1" dirty="0" err="1">
                <a:latin typeface="+mn-lt"/>
                <a:cs typeface="+mn-cs"/>
              </a:rPr>
              <a:t>słuszności</a:t>
            </a:r>
            <a:r>
              <a:rPr lang="en-US" sz="1600" b="1" dirty="0">
                <a:latin typeface="+mn-lt"/>
                <a:cs typeface="+mn-cs"/>
              </a:rPr>
              <a:t> </a:t>
            </a:r>
            <a:r>
              <a:rPr lang="en-US" sz="1600" b="1" dirty="0" err="1">
                <a:latin typeface="+mn-lt"/>
                <a:cs typeface="+mn-cs"/>
              </a:rPr>
              <a:t>zmiany</a:t>
            </a:r>
            <a:r>
              <a:rPr lang="en-US" sz="1600" b="1" dirty="0">
                <a:latin typeface="+mn-lt"/>
                <a:cs typeface="+mn-cs"/>
              </a:rPr>
              <a:t> </a:t>
            </a:r>
            <a:r>
              <a:rPr lang="en-US" sz="1600" b="1" dirty="0" err="1">
                <a:latin typeface="+mn-lt"/>
                <a:cs typeface="+mn-cs"/>
              </a:rPr>
              <a:t>zachowań</a:t>
            </a:r>
            <a:endParaRPr lang="en-US" sz="1600" b="1" dirty="0">
              <a:latin typeface="+mn-lt"/>
              <a:cs typeface="+mn-cs"/>
            </a:endParaRPr>
          </a:p>
          <a:p>
            <a:pPr defTabSz="457200" eaLnBrk="1" hangingPunct="1">
              <a:spcBef>
                <a:spcPct val="20000"/>
              </a:spcBef>
              <a:spcAft>
                <a:spcPts val="600"/>
              </a:spcAft>
              <a:buClr>
                <a:schemeClr val="tx1"/>
              </a:buClr>
              <a:buSzPct val="80000"/>
              <a:buFont typeface="Wingdings 3" panose="05040102010807070707" pitchFamily="18" charset="2"/>
              <a:buChar char=""/>
            </a:pPr>
            <a:r>
              <a:rPr lang="en-US" sz="1600" b="1" dirty="0" err="1">
                <a:latin typeface="+mn-lt"/>
                <a:cs typeface="+mn-cs"/>
              </a:rPr>
              <a:t>Nie</a:t>
            </a:r>
            <a:r>
              <a:rPr lang="en-US" sz="1600" b="1" dirty="0">
                <a:latin typeface="+mn-lt"/>
                <a:cs typeface="+mn-cs"/>
              </a:rPr>
              <a:t> </a:t>
            </a:r>
            <a:r>
              <a:rPr lang="en-US" sz="1600" b="1" dirty="0" err="1">
                <a:latin typeface="+mn-lt"/>
                <a:cs typeface="+mn-cs"/>
              </a:rPr>
              <a:t>można</a:t>
            </a:r>
            <a:r>
              <a:rPr lang="en-US" sz="1600" b="1" dirty="0">
                <a:latin typeface="+mn-lt"/>
                <a:cs typeface="+mn-cs"/>
              </a:rPr>
              <a:t> z </a:t>
            </a:r>
            <a:r>
              <a:rPr lang="en-US" sz="1600" b="1" dirty="0" err="1">
                <a:latin typeface="+mn-lt"/>
                <a:cs typeface="+mn-cs"/>
              </a:rPr>
              <a:t>góry</a:t>
            </a:r>
            <a:r>
              <a:rPr lang="en-US" sz="1600" b="1" dirty="0">
                <a:latin typeface="+mn-lt"/>
                <a:cs typeface="+mn-cs"/>
              </a:rPr>
              <a:t> </a:t>
            </a:r>
            <a:r>
              <a:rPr lang="en-US" sz="1600" b="1" dirty="0" err="1">
                <a:latin typeface="+mn-lt"/>
                <a:cs typeface="+mn-cs"/>
              </a:rPr>
              <a:t>przesądzić</a:t>
            </a:r>
            <a:r>
              <a:rPr lang="en-US" sz="1600" b="1" dirty="0">
                <a:latin typeface="+mn-lt"/>
                <a:cs typeface="+mn-cs"/>
              </a:rPr>
              <a:t> </a:t>
            </a:r>
            <a:r>
              <a:rPr lang="en-US" sz="1600" b="1" dirty="0" err="1">
                <a:latin typeface="+mn-lt"/>
                <a:cs typeface="+mn-cs"/>
              </a:rPr>
              <a:t>efektów</a:t>
            </a:r>
            <a:r>
              <a:rPr lang="en-US" sz="1600" b="1" dirty="0">
                <a:latin typeface="+mn-lt"/>
                <a:cs typeface="+mn-cs"/>
              </a:rPr>
              <a:t> </a:t>
            </a:r>
            <a:r>
              <a:rPr lang="en-US" sz="1600" b="1" dirty="0" err="1">
                <a:latin typeface="+mn-lt"/>
                <a:cs typeface="+mn-cs"/>
              </a:rPr>
              <a:t>stosowania</a:t>
            </a:r>
            <a:r>
              <a:rPr lang="en-US" sz="1600" b="1" dirty="0">
                <a:latin typeface="+mn-lt"/>
                <a:cs typeface="+mn-cs"/>
              </a:rPr>
              <a:t> </a:t>
            </a:r>
            <a:r>
              <a:rPr lang="en-US" sz="1600" b="1" dirty="0" err="1">
                <a:latin typeface="+mn-lt"/>
                <a:cs typeface="+mn-cs"/>
              </a:rPr>
              <a:t>systemów</a:t>
            </a:r>
            <a:endParaRPr lang="en-US" sz="1600" b="1" dirty="0">
              <a:latin typeface="+mn-lt"/>
              <a:cs typeface="+mn-cs"/>
            </a:endParaRPr>
          </a:p>
          <a:p>
            <a:pPr defTabSz="457200" eaLnBrk="1" hangingPunct="1">
              <a:spcBef>
                <a:spcPct val="20000"/>
              </a:spcBef>
              <a:spcAft>
                <a:spcPts val="600"/>
              </a:spcAft>
              <a:buClr>
                <a:schemeClr val="tx1"/>
              </a:buClr>
              <a:buSzPct val="80000"/>
              <a:buFont typeface="Wingdings 3" panose="05040102010807070707" pitchFamily="18" charset="2"/>
              <a:buChar char=""/>
            </a:pPr>
            <a:r>
              <a:rPr lang="en-US" sz="1600" b="1" dirty="0" err="1">
                <a:latin typeface="+mn-lt"/>
                <a:cs typeface="+mn-cs"/>
              </a:rPr>
              <a:t>Odwołują</a:t>
            </a:r>
            <a:r>
              <a:rPr lang="en-US" sz="1600" b="1" dirty="0">
                <a:latin typeface="+mn-lt"/>
                <a:cs typeface="+mn-cs"/>
              </a:rPr>
              <a:t> </a:t>
            </a:r>
            <a:r>
              <a:rPr lang="en-US" sz="1600" b="1" dirty="0" err="1">
                <a:latin typeface="+mn-lt"/>
                <a:cs typeface="+mn-cs"/>
              </a:rPr>
              <a:t>się</a:t>
            </a:r>
            <a:r>
              <a:rPr lang="en-US" sz="1600" b="1" dirty="0">
                <a:latin typeface="+mn-lt"/>
                <a:cs typeface="+mn-cs"/>
              </a:rPr>
              <a:t> do </a:t>
            </a:r>
          </a:p>
          <a:p>
            <a:pPr defTabSz="457200" eaLnBrk="1" hangingPunct="1">
              <a:spcBef>
                <a:spcPct val="20000"/>
              </a:spcBef>
              <a:spcAft>
                <a:spcPts val="600"/>
              </a:spcAft>
              <a:buClr>
                <a:schemeClr val="tx1"/>
              </a:buClr>
              <a:buSzPct val="80000"/>
              <a:buFont typeface="Wingdings 3" panose="05040102010807070707" pitchFamily="18" charset="2"/>
              <a:buChar char=""/>
            </a:pPr>
            <a:r>
              <a:rPr lang="en-US" sz="1600" b="1" dirty="0" err="1">
                <a:latin typeface="+mn-lt"/>
                <a:cs typeface="+mn-cs"/>
              </a:rPr>
              <a:t>Zachęcają</a:t>
            </a:r>
            <a:r>
              <a:rPr lang="en-US" sz="1600" b="1" dirty="0">
                <a:latin typeface="+mn-lt"/>
                <a:cs typeface="+mn-cs"/>
              </a:rPr>
              <a:t> do </a:t>
            </a:r>
            <a:r>
              <a:rPr lang="en-US" sz="1600" b="1" dirty="0" err="1">
                <a:latin typeface="+mn-lt"/>
                <a:cs typeface="+mn-cs"/>
              </a:rPr>
              <a:t>zmiany</a:t>
            </a:r>
            <a:r>
              <a:rPr lang="en-US" sz="1600" b="1" dirty="0">
                <a:latin typeface="+mn-lt"/>
                <a:cs typeface="+mn-cs"/>
              </a:rPr>
              <a:t> </a:t>
            </a:r>
            <a:r>
              <a:rPr lang="en-US" sz="1600" b="1" dirty="0" err="1">
                <a:latin typeface="+mn-lt"/>
                <a:cs typeface="+mn-cs"/>
              </a:rPr>
              <a:t>zachowań</a:t>
            </a:r>
            <a:endParaRPr lang="en-US" sz="1600" b="1" dirty="0">
              <a:latin typeface="+mn-lt"/>
              <a:cs typeface="+mn-cs"/>
            </a:endParaRPr>
          </a:p>
          <a:p>
            <a:pPr defTabSz="457200" eaLnBrk="1" hangingPunct="1">
              <a:spcBef>
                <a:spcPct val="20000"/>
              </a:spcBef>
              <a:spcAft>
                <a:spcPts val="600"/>
              </a:spcAft>
              <a:buClr>
                <a:schemeClr val="tx1"/>
              </a:buClr>
              <a:buSzPct val="80000"/>
              <a:buFont typeface="Wingdings 3" panose="05040102010807070707" pitchFamily="18" charset="2"/>
              <a:buChar char=""/>
            </a:pPr>
            <a:endParaRPr lang="en-US" sz="1600" dirty="0">
              <a:latin typeface="+mn-lt"/>
              <a:cs typeface="+mn-cs"/>
            </a:endParaRPr>
          </a:p>
          <a:p>
            <a:pPr defTabSz="457200" eaLnBrk="1" hangingPunct="1">
              <a:spcBef>
                <a:spcPct val="20000"/>
              </a:spcBef>
              <a:spcAft>
                <a:spcPts val="600"/>
              </a:spcAft>
              <a:buClr>
                <a:schemeClr val="tx1"/>
              </a:buClr>
              <a:buSzPct val="80000"/>
              <a:buFont typeface="Wingdings 3" panose="05040102010807070707" pitchFamily="18" charset="2"/>
              <a:buChar char=""/>
            </a:pPr>
            <a:endParaRPr lang="en-US" sz="1600" b="1" dirty="0">
              <a:latin typeface="+mn-lt"/>
              <a:cs typeface="+mn-cs"/>
            </a:endParaRPr>
          </a:p>
        </p:txBody>
      </p:sp>
      <p:sp>
        <p:nvSpPr>
          <p:cNvPr id="76" name="Rectangle 75">
            <a:extLst>
              <a:ext uri="{FF2B5EF4-FFF2-40B4-BE49-F238E27FC236}">
                <a16:creationId xmlns:a16="http://schemas.microsoft.com/office/drawing/2014/main" id="{08452CCF-4A27-488A-AAF4-424933CFC9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1999" y="0"/>
            <a:ext cx="3493009" cy="6858000"/>
          </a:xfrm>
          <a:prstGeom prst="rect">
            <a:avLst/>
          </a:prstGeom>
          <a:solidFill>
            <a:schemeClr val="bg2">
              <a:lumMod val="75000"/>
            </a:schemeClr>
          </a:solidFill>
          <a:ln>
            <a:noFill/>
          </a:ln>
          <a:effectLst/>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endParaRPr lang="en-US"/>
          </a:p>
        </p:txBody>
      </p:sp>
      <p:sp>
        <p:nvSpPr>
          <p:cNvPr id="12293" name="Rectangle 5">
            <a:extLst>
              <a:ext uri="{FF2B5EF4-FFF2-40B4-BE49-F238E27FC236}">
                <a16:creationId xmlns:a16="http://schemas.microsoft.com/office/drawing/2014/main" id="{36DAB7D8-F95F-4CBF-8438-078D21740F2B}"/>
              </a:ext>
            </a:extLst>
          </p:cNvPr>
          <p:cNvSpPr>
            <a:spLocks noGrp="1" noChangeArrowheads="1"/>
          </p:cNvSpPr>
          <p:nvPr>
            <p:ph type="title"/>
          </p:nvPr>
        </p:nvSpPr>
        <p:spPr>
          <a:xfrm>
            <a:off x="4996542" y="685800"/>
            <a:ext cx="2694215" cy="5308599"/>
          </a:xfrm>
        </p:spPr>
        <p:txBody>
          <a:bodyPr vert="horz" lIns="91440" tIns="45720" rIns="91440" bIns="45720" rtlCol="0" anchor="ctr">
            <a:normAutofit/>
          </a:bodyPr>
          <a:lstStyle/>
          <a:p>
            <a:r>
              <a:rPr lang="en-US" altLang="pl-PL" sz="2000"/>
              <a:t>Teoretyczne podstawy zintegrowanego systemu zarządzania</a:t>
            </a:r>
          </a:p>
        </p:txBody>
      </p:sp>
      <p:sp>
        <p:nvSpPr>
          <p:cNvPr id="78" name="Rectangle 77">
            <a:extLst>
              <a:ext uri="{FF2B5EF4-FFF2-40B4-BE49-F238E27FC236}">
                <a16:creationId xmlns:a16="http://schemas.microsoft.com/office/drawing/2014/main" id="{4B74BB55-8517-4CFE-9389-81D0E6F81F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65008" y="0"/>
            <a:ext cx="1078992" cy="6858000"/>
          </a:xfrm>
          <a:prstGeom prst="rect">
            <a:avLst/>
          </a:prstGeom>
          <a:solidFill>
            <a:schemeClr val="bg2">
              <a:lumMod val="50000"/>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grpSp>
        <p:nvGrpSpPr>
          <p:cNvPr id="80" name="Group 79">
            <a:extLst>
              <a:ext uri="{FF2B5EF4-FFF2-40B4-BE49-F238E27FC236}">
                <a16:creationId xmlns:a16="http://schemas.microsoft.com/office/drawing/2014/main" id="{543190CD-45FC-4DE0-B596-17D4DE53E97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76966" y="3770390"/>
            <a:ext cx="1064655" cy="1660354"/>
            <a:chOff x="10292292" y="2963333"/>
            <a:chExt cx="1896535" cy="2218267"/>
          </a:xfrm>
        </p:grpSpPr>
        <p:cxnSp>
          <p:nvCxnSpPr>
            <p:cNvPr id="81" name="Straight Connector 80">
              <a:extLst>
                <a:ext uri="{FF2B5EF4-FFF2-40B4-BE49-F238E27FC236}">
                  <a16:creationId xmlns:a16="http://schemas.microsoft.com/office/drawing/2014/main" id="{3BD4334C-2554-4361-8CFF-394E624CF4A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rgbClr val="FFFFFF">
                  <a:alpha val="70000"/>
                </a:srgbClr>
              </a:solidFill>
            </a:ln>
          </p:spPr>
          <p:style>
            <a:lnRef idx="2">
              <a:schemeClr val="accent1"/>
            </a:lnRef>
            <a:fillRef idx="0">
              <a:schemeClr val="accent1"/>
            </a:fillRef>
            <a:effectRef idx="1">
              <a:schemeClr val="accent1"/>
            </a:effectRef>
            <a:fontRef idx="minor">
              <a:schemeClr val="tx1"/>
            </a:fontRef>
          </p:style>
        </p:cxnSp>
        <p:cxnSp>
          <p:nvCxnSpPr>
            <p:cNvPr id="82" name="Straight Connector 81">
              <a:extLst>
                <a:ext uri="{FF2B5EF4-FFF2-40B4-BE49-F238E27FC236}">
                  <a16:creationId xmlns:a16="http://schemas.microsoft.com/office/drawing/2014/main" id="{9FC3CBA7-AF68-4075-BAC7-623C34B4F4F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0292292" y="3190344"/>
              <a:ext cx="1896535" cy="1896533"/>
            </a:xfrm>
            <a:prstGeom prst="line">
              <a:avLst/>
            </a:prstGeom>
            <a:ln w="9525">
              <a:solidFill>
                <a:srgbClr val="FFFFFF">
                  <a:alpha val="70000"/>
                </a:srgbClr>
              </a:solidFill>
            </a:ln>
          </p:spPr>
          <p:style>
            <a:lnRef idx="2">
              <a:schemeClr val="accent1"/>
            </a:lnRef>
            <a:fillRef idx="0">
              <a:schemeClr val="accent1"/>
            </a:fillRef>
            <a:effectRef idx="1">
              <a:schemeClr val="accent1"/>
            </a:effectRef>
            <a:fontRef idx="minor">
              <a:schemeClr val="tx1"/>
            </a:fontRef>
          </p:style>
        </p:cxnSp>
        <p:cxnSp>
          <p:nvCxnSpPr>
            <p:cNvPr id="83" name="Straight Connector 82">
              <a:extLst>
                <a:ext uri="{FF2B5EF4-FFF2-40B4-BE49-F238E27FC236}">
                  <a16:creationId xmlns:a16="http://schemas.microsoft.com/office/drawing/2014/main" id="{CA6C7307-1C78-4C8A-BF3D-FA420F177AE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rgbClr val="FFFFFF">
                  <a:alpha val="70000"/>
                </a:srgbClr>
              </a:solidFill>
            </a:ln>
          </p:spPr>
          <p:style>
            <a:lnRef idx="2">
              <a:schemeClr val="accent1"/>
            </a:lnRef>
            <a:fillRef idx="0">
              <a:schemeClr val="accent1"/>
            </a:fillRef>
            <a:effectRef idx="1">
              <a:schemeClr val="accent1"/>
            </a:effectRef>
            <a:fontRef idx="minor">
              <a:schemeClr val="tx1"/>
            </a:fontRef>
          </p:style>
        </p:cxnSp>
        <p:cxnSp>
          <p:nvCxnSpPr>
            <p:cNvPr id="84" name="Straight Connector 83">
              <a:extLst>
                <a:ext uri="{FF2B5EF4-FFF2-40B4-BE49-F238E27FC236}">
                  <a16:creationId xmlns:a16="http://schemas.microsoft.com/office/drawing/2014/main" id="{44CD1F94-6C7C-4E8F-9336-E312E9F5C74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rgbClr val="FFFFFF">
                  <a:alpha val="70000"/>
                </a:srgbClr>
              </a:solidFill>
            </a:ln>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A5B11C2A-D791-46E1-B954-1184FB0802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rgbClr val="FFFFFF">
                  <a:alpha val="70000"/>
                </a:srgbClr>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902275419"/>
      </p:ext>
    </p:extLst>
  </p:cSld>
  <p:clrMapOvr>
    <a:masterClrMapping/>
  </p:clrMapOvr>
  <p:transition spd="slow" advClick="0"/>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3" name="Rectangle 5">
            <a:extLst>
              <a:ext uri="{FF2B5EF4-FFF2-40B4-BE49-F238E27FC236}">
                <a16:creationId xmlns:a16="http://schemas.microsoft.com/office/drawing/2014/main" id="{36DAB7D8-F95F-4CBF-8438-078D21740F2B}"/>
              </a:ext>
            </a:extLst>
          </p:cNvPr>
          <p:cNvSpPr>
            <a:spLocks noGrp="1" noChangeArrowheads="1"/>
          </p:cNvSpPr>
          <p:nvPr>
            <p:ph type="title"/>
          </p:nvPr>
        </p:nvSpPr>
        <p:spPr>
          <a:xfrm>
            <a:off x="0" y="381000"/>
            <a:ext cx="9144000" cy="762000"/>
          </a:xfrm>
        </p:spPr>
        <p:txBody>
          <a:bodyPr/>
          <a:lstStyle/>
          <a:p>
            <a:pPr algn="ctr" eaLnBrk="1" hangingPunct="1"/>
            <a:r>
              <a:rPr lang="pl-PL" altLang="pl-PL" dirty="0">
                <a:solidFill>
                  <a:srgbClr val="002060"/>
                </a:solidFill>
              </a:rPr>
              <a:t>System zarządzania środowiskowego</a:t>
            </a:r>
          </a:p>
        </p:txBody>
      </p:sp>
      <p:sp>
        <p:nvSpPr>
          <p:cNvPr id="4" name="pole tekstowe 3">
            <a:extLst>
              <a:ext uri="{FF2B5EF4-FFF2-40B4-BE49-F238E27FC236}">
                <a16:creationId xmlns:a16="http://schemas.microsoft.com/office/drawing/2014/main" id="{05C3852C-E1BB-47F7-9FED-8FD015F50232}"/>
              </a:ext>
            </a:extLst>
          </p:cNvPr>
          <p:cNvSpPr txBox="1"/>
          <p:nvPr/>
        </p:nvSpPr>
        <p:spPr>
          <a:xfrm>
            <a:off x="719064" y="1143000"/>
            <a:ext cx="7813376" cy="3970318"/>
          </a:xfrm>
          <a:prstGeom prst="rect">
            <a:avLst/>
          </a:prstGeom>
          <a:noFill/>
        </p:spPr>
        <p:txBody>
          <a:bodyPr wrap="square" rtlCol="0">
            <a:spAutoFit/>
          </a:bodyPr>
          <a:lstStyle/>
          <a:p>
            <a:pPr algn="just"/>
            <a:r>
              <a:rPr lang="pl-PL" b="1" dirty="0">
                <a:solidFill>
                  <a:srgbClr val="002060"/>
                </a:solidFill>
              </a:rPr>
              <a:t>Wybrane obszary normy – </a:t>
            </a:r>
          </a:p>
          <a:p>
            <a:pPr algn="just"/>
            <a:r>
              <a:rPr lang="pl-PL" b="1" dirty="0">
                <a:solidFill>
                  <a:srgbClr val="002060"/>
                </a:solidFill>
              </a:rPr>
              <a:t>Wdrożenie procedury sterowania operacyjnego</a:t>
            </a:r>
          </a:p>
          <a:p>
            <a:pPr algn="just"/>
            <a:endParaRPr lang="pl-PL" b="1" dirty="0">
              <a:solidFill>
                <a:srgbClr val="002060"/>
              </a:solidFill>
            </a:endParaRPr>
          </a:p>
          <a:p>
            <a:r>
              <a:rPr lang="pl-PL" dirty="0">
                <a:solidFill>
                  <a:schemeClr val="accent1"/>
                </a:solidFill>
              </a:rPr>
              <a:t>Organizacja powinna ustanowić, wdrożyć, nadzorować i utrzymywać procesy potrzebne do spełnienia wymagań systemu zarządzania środowiskowego oraz wdrożyć działania określone w 6.1 i 6.2 przez:</a:t>
            </a:r>
          </a:p>
          <a:p>
            <a:pPr lvl="1"/>
            <a:r>
              <a:rPr lang="pl-PL" dirty="0">
                <a:solidFill>
                  <a:schemeClr val="accent1"/>
                </a:solidFill>
              </a:rPr>
              <a:t>– ustanowienie kryteriów operacyjnych dla procesu(-ów);</a:t>
            </a:r>
          </a:p>
          <a:p>
            <a:pPr lvl="1"/>
            <a:r>
              <a:rPr lang="pl-PL" dirty="0">
                <a:solidFill>
                  <a:schemeClr val="accent1"/>
                </a:solidFill>
              </a:rPr>
              <a:t>– wdrożenie nadzoru nad procesem(-</a:t>
            </a:r>
            <a:r>
              <a:rPr lang="pl-PL" dirty="0" err="1">
                <a:solidFill>
                  <a:schemeClr val="accent1"/>
                </a:solidFill>
              </a:rPr>
              <a:t>ami</a:t>
            </a:r>
            <a:r>
              <a:rPr lang="pl-PL" dirty="0">
                <a:solidFill>
                  <a:schemeClr val="accent1"/>
                </a:solidFill>
              </a:rPr>
              <a:t>) zgodnie z przyjętymi kryteriami operacyjnymi.</a:t>
            </a:r>
          </a:p>
          <a:p>
            <a:r>
              <a:rPr lang="pl-PL" dirty="0">
                <a:solidFill>
                  <a:schemeClr val="accent1"/>
                </a:solidFill>
              </a:rPr>
              <a:t>UWAGA Środki nadzoru mogą obejmować zabezpieczenia techniczne i procedury. Środki nadzoru powinny być wdrażane zgodnie z określoną hierarchią (np. eliminowanie, zastępowanie, działania administracyjne) i mogą być stosowane pojedynczo lub łącznie.</a:t>
            </a:r>
          </a:p>
          <a:p>
            <a:pPr algn="just"/>
            <a:r>
              <a:rPr lang="pl-PL" b="1" dirty="0">
                <a:solidFill>
                  <a:srgbClr val="002060"/>
                </a:solidFill>
              </a:rPr>
              <a:t> </a:t>
            </a:r>
          </a:p>
        </p:txBody>
      </p:sp>
    </p:spTree>
    <p:extLst>
      <p:ext uri="{BB962C8B-B14F-4D97-AF65-F5344CB8AC3E}">
        <p14:creationId xmlns:p14="http://schemas.microsoft.com/office/powerpoint/2010/main" val="2174850840"/>
      </p:ext>
    </p:extLst>
  </p:cSld>
  <p:clrMapOvr>
    <a:masterClrMapping/>
  </p:clrMapOvr>
  <p:transition spd="slow" advClick="0"/>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3" name="Rectangle 5">
            <a:extLst>
              <a:ext uri="{FF2B5EF4-FFF2-40B4-BE49-F238E27FC236}">
                <a16:creationId xmlns:a16="http://schemas.microsoft.com/office/drawing/2014/main" id="{36DAB7D8-F95F-4CBF-8438-078D21740F2B}"/>
              </a:ext>
            </a:extLst>
          </p:cNvPr>
          <p:cNvSpPr>
            <a:spLocks noGrp="1" noChangeArrowheads="1"/>
          </p:cNvSpPr>
          <p:nvPr>
            <p:ph type="title"/>
          </p:nvPr>
        </p:nvSpPr>
        <p:spPr>
          <a:xfrm>
            <a:off x="0" y="381000"/>
            <a:ext cx="9144000" cy="762000"/>
          </a:xfrm>
        </p:spPr>
        <p:txBody>
          <a:bodyPr/>
          <a:lstStyle/>
          <a:p>
            <a:pPr algn="ctr" eaLnBrk="1" hangingPunct="1"/>
            <a:r>
              <a:rPr lang="pl-PL" altLang="pl-PL" dirty="0">
                <a:solidFill>
                  <a:srgbClr val="002060"/>
                </a:solidFill>
              </a:rPr>
              <a:t>System zarządzania środowiskowego</a:t>
            </a:r>
          </a:p>
        </p:txBody>
      </p:sp>
      <p:sp>
        <p:nvSpPr>
          <p:cNvPr id="4" name="pole tekstowe 3">
            <a:extLst>
              <a:ext uri="{FF2B5EF4-FFF2-40B4-BE49-F238E27FC236}">
                <a16:creationId xmlns:a16="http://schemas.microsoft.com/office/drawing/2014/main" id="{05C3852C-E1BB-47F7-9FED-8FD015F50232}"/>
              </a:ext>
            </a:extLst>
          </p:cNvPr>
          <p:cNvSpPr txBox="1"/>
          <p:nvPr/>
        </p:nvSpPr>
        <p:spPr>
          <a:xfrm>
            <a:off x="719064" y="1143000"/>
            <a:ext cx="7813376" cy="2862322"/>
          </a:xfrm>
          <a:prstGeom prst="rect">
            <a:avLst/>
          </a:prstGeom>
          <a:noFill/>
        </p:spPr>
        <p:txBody>
          <a:bodyPr wrap="square" rtlCol="0">
            <a:spAutoFit/>
          </a:bodyPr>
          <a:lstStyle/>
          <a:p>
            <a:pPr algn="just"/>
            <a:r>
              <a:rPr lang="pl-PL" b="1" dirty="0">
                <a:solidFill>
                  <a:srgbClr val="002060"/>
                </a:solidFill>
              </a:rPr>
              <a:t>Wybrane obszary normy – </a:t>
            </a:r>
          </a:p>
          <a:p>
            <a:pPr algn="just"/>
            <a:r>
              <a:rPr lang="pl-PL" b="1" dirty="0">
                <a:solidFill>
                  <a:srgbClr val="002060"/>
                </a:solidFill>
              </a:rPr>
              <a:t>Zgodność z wymaganiami prawnymi</a:t>
            </a:r>
          </a:p>
          <a:p>
            <a:pPr algn="just"/>
            <a:endParaRPr lang="pl-PL" b="1" dirty="0">
              <a:solidFill>
                <a:srgbClr val="002060"/>
              </a:solidFill>
            </a:endParaRPr>
          </a:p>
          <a:p>
            <a:pPr algn="just"/>
            <a:r>
              <a:rPr lang="pl-PL" dirty="0">
                <a:solidFill>
                  <a:srgbClr val="FF0000"/>
                </a:solidFill>
              </a:rPr>
              <a:t>Istotnym elementem systemu zarządzania środowiskowego jest identyfikacja wymogów prawnych i ocena zgodności funkcjonowania organizacji z tymi wymogami. </a:t>
            </a:r>
          </a:p>
          <a:p>
            <a:pPr algn="just"/>
            <a:endParaRPr lang="pl-PL" dirty="0">
              <a:solidFill>
                <a:srgbClr val="FF0000"/>
              </a:solidFill>
            </a:endParaRPr>
          </a:p>
          <a:p>
            <a:pPr algn="just"/>
            <a:r>
              <a:rPr lang="pl-PL" dirty="0">
                <a:solidFill>
                  <a:srgbClr val="FF0000"/>
                </a:solidFill>
              </a:rPr>
              <a:t>Systemy zarządzania środowiskowego powinny docelowo gwarantować zgodność z wymogami prawnymi. </a:t>
            </a:r>
          </a:p>
          <a:p>
            <a:pPr algn="just"/>
            <a:r>
              <a:rPr lang="pl-PL" b="1" dirty="0">
                <a:solidFill>
                  <a:srgbClr val="002060"/>
                </a:solidFill>
              </a:rPr>
              <a:t> </a:t>
            </a:r>
          </a:p>
        </p:txBody>
      </p:sp>
    </p:spTree>
    <p:extLst>
      <p:ext uri="{BB962C8B-B14F-4D97-AF65-F5344CB8AC3E}">
        <p14:creationId xmlns:p14="http://schemas.microsoft.com/office/powerpoint/2010/main" val="1354811915"/>
      </p:ext>
    </p:extLst>
  </p:cSld>
  <p:clrMapOvr>
    <a:masterClrMapping/>
  </p:clrMapOvr>
  <p:transition spd="slow" advClick="0"/>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3" name="Rectangle 5">
            <a:extLst>
              <a:ext uri="{FF2B5EF4-FFF2-40B4-BE49-F238E27FC236}">
                <a16:creationId xmlns:a16="http://schemas.microsoft.com/office/drawing/2014/main" id="{36DAB7D8-F95F-4CBF-8438-078D21740F2B}"/>
              </a:ext>
            </a:extLst>
          </p:cNvPr>
          <p:cNvSpPr>
            <a:spLocks noGrp="1" noChangeArrowheads="1"/>
          </p:cNvSpPr>
          <p:nvPr>
            <p:ph type="title"/>
          </p:nvPr>
        </p:nvSpPr>
        <p:spPr>
          <a:xfrm>
            <a:off x="0" y="381000"/>
            <a:ext cx="9144000" cy="762000"/>
          </a:xfrm>
        </p:spPr>
        <p:txBody>
          <a:bodyPr/>
          <a:lstStyle/>
          <a:p>
            <a:pPr algn="ctr" eaLnBrk="1" hangingPunct="1"/>
            <a:r>
              <a:rPr lang="pl-PL" altLang="pl-PL" dirty="0">
                <a:solidFill>
                  <a:srgbClr val="002060"/>
                </a:solidFill>
              </a:rPr>
              <a:t>System zarządzania środowiskowego</a:t>
            </a:r>
          </a:p>
        </p:txBody>
      </p:sp>
      <p:sp>
        <p:nvSpPr>
          <p:cNvPr id="4" name="pole tekstowe 3">
            <a:extLst>
              <a:ext uri="{FF2B5EF4-FFF2-40B4-BE49-F238E27FC236}">
                <a16:creationId xmlns:a16="http://schemas.microsoft.com/office/drawing/2014/main" id="{05C3852C-E1BB-47F7-9FED-8FD015F50232}"/>
              </a:ext>
            </a:extLst>
          </p:cNvPr>
          <p:cNvSpPr txBox="1"/>
          <p:nvPr/>
        </p:nvSpPr>
        <p:spPr>
          <a:xfrm>
            <a:off x="719064" y="1143000"/>
            <a:ext cx="7813376" cy="5078313"/>
          </a:xfrm>
          <a:prstGeom prst="rect">
            <a:avLst/>
          </a:prstGeom>
          <a:noFill/>
        </p:spPr>
        <p:txBody>
          <a:bodyPr wrap="square" rtlCol="0">
            <a:spAutoFit/>
          </a:bodyPr>
          <a:lstStyle/>
          <a:p>
            <a:pPr algn="just"/>
            <a:r>
              <a:rPr lang="pl-PL" b="1" dirty="0">
                <a:solidFill>
                  <a:srgbClr val="002060"/>
                </a:solidFill>
              </a:rPr>
              <a:t>Korzyści wynikające z wdrożenia SZŚ</a:t>
            </a:r>
          </a:p>
          <a:p>
            <a:pPr marL="285750" indent="-285750" algn="just">
              <a:buFont typeface="Arial" panose="020B0604020202020204" pitchFamily="34" charset="0"/>
              <a:buChar char="•"/>
            </a:pPr>
            <a:r>
              <a:rPr lang="pl-PL" dirty="0">
                <a:solidFill>
                  <a:srgbClr val="002060"/>
                </a:solidFill>
              </a:rPr>
              <a:t>redukcja stałych kosztów funkcjonowania firmy wskutek racjonalnej gospodarki surowcami i zasobami, </a:t>
            </a:r>
          </a:p>
          <a:p>
            <a:pPr marL="285750" indent="-285750" algn="just">
              <a:buFont typeface="Arial" panose="020B0604020202020204" pitchFamily="34" charset="0"/>
              <a:buChar char="•"/>
            </a:pPr>
            <a:r>
              <a:rPr lang="pl-PL" dirty="0">
                <a:solidFill>
                  <a:srgbClr val="002060"/>
                </a:solidFill>
              </a:rPr>
              <a:t>oszczędność energii, wody i stosowanych materiałów, </a:t>
            </a:r>
          </a:p>
          <a:p>
            <a:pPr marL="285750" indent="-285750" algn="just">
              <a:buFont typeface="Arial" panose="020B0604020202020204" pitchFamily="34" charset="0"/>
              <a:buChar char="•"/>
            </a:pPr>
            <a:r>
              <a:rPr lang="pl-PL" dirty="0">
                <a:solidFill>
                  <a:srgbClr val="002060"/>
                </a:solidFill>
              </a:rPr>
              <a:t>zmniejszenie ilości generowanych odpadów, a także obniżenie ilości wytworzonych zanieczyszczeń, w tym emisji,</a:t>
            </a:r>
          </a:p>
          <a:p>
            <a:pPr marL="285750" indent="-285750" algn="just">
              <a:buFont typeface="Arial" panose="020B0604020202020204" pitchFamily="34" charset="0"/>
              <a:buChar char="•"/>
            </a:pPr>
            <a:r>
              <a:rPr lang="pl-PL" dirty="0">
                <a:solidFill>
                  <a:srgbClr val="002060"/>
                </a:solidFill>
              </a:rPr>
              <a:t>redukcja opłat za korzystanie ze środowiska, </a:t>
            </a:r>
          </a:p>
          <a:p>
            <a:pPr marL="285750" indent="-285750" algn="just">
              <a:buFont typeface="Arial" panose="020B0604020202020204" pitchFamily="34" charset="0"/>
              <a:buChar char="•"/>
            </a:pPr>
            <a:r>
              <a:rPr lang="pl-PL" dirty="0">
                <a:solidFill>
                  <a:srgbClr val="002060"/>
                </a:solidFill>
              </a:rPr>
              <a:t>podniesienie zyskowności organizacji,</a:t>
            </a:r>
          </a:p>
          <a:p>
            <a:pPr marL="285750" indent="-285750" algn="just">
              <a:buFont typeface="Arial" panose="020B0604020202020204" pitchFamily="34" charset="0"/>
              <a:buChar char="•"/>
            </a:pPr>
            <a:r>
              <a:rPr lang="pl-PL" dirty="0">
                <a:solidFill>
                  <a:srgbClr val="002060"/>
                </a:solidFill>
              </a:rPr>
              <a:t>dodatkowe punkty przy ocenie wniosków o dofinansowanie z funduszy unijnych,</a:t>
            </a:r>
          </a:p>
          <a:p>
            <a:pPr marL="285750" indent="-285750" algn="just">
              <a:buFont typeface="Arial" panose="020B0604020202020204" pitchFamily="34" charset="0"/>
              <a:buChar char="•"/>
            </a:pPr>
            <a:r>
              <a:rPr lang="pl-PL" dirty="0">
                <a:solidFill>
                  <a:srgbClr val="002060"/>
                </a:solidFill>
              </a:rPr>
              <a:t>umiejętność analizy </a:t>
            </a:r>
            <a:r>
              <a:rPr lang="pl-PL" dirty="0" err="1">
                <a:solidFill>
                  <a:srgbClr val="002060"/>
                </a:solidFill>
              </a:rPr>
              <a:t>ryzyk</a:t>
            </a:r>
            <a:r>
              <a:rPr lang="pl-PL" dirty="0">
                <a:solidFill>
                  <a:srgbClr val="002060"/>
                </a:solidFill>
              </a:rPr>
              <a:t> środowiskowych i właściwe przygotowanie firmy na wszelkie zmiany i sytuacje awaryjne</a:t>
            </a:r>
          </a:p>
          <a:p>
            <a:pPr marL="285750" indent="-285750" algn="just">
              <a:buFont typeface="Arial" panose="020B0604020202020204" pitchFamily="34" charset="0"/>
              <a:buChar char="•"/>
            </a:pPr>
            <a:r>
              <a:rPr lang="pl-PL" dirty="0">
                <a:solidFill>
                  <a:srgbClr val="002060"/>
                </a:solidFill>
              </a:rPr>
              <a:t>redukcja </a:t>
            </a:r>
            <a:r>
              <a:rPr lang="pl-PL" dirty="0" err="1">
                <a:solidFill>
                  <a:srgbClr val="002060"/>
                </a:solidFill>
              </a:rPr>
              <a:t>ryzyk</a:t>
            </a:r>
            <a:r>
              <a:rPr lang="pl-PL" dirty="0">
                <a:solidFill>
                  <a:srgbClr val="002060"/>
                </a:solidFill>
              </a:rPr>
              <a:t> nałożenia kar wynikających z konieczności spełniania wymagań prawa środowiskowego, zarówno krajowego, jak i europejskiego,</a:t>
            </a:r>
          </a:p>
          <a:p>
            <a:pPr marL="285750" indent="-285750" algn="just">
              <a:buFont typeface="Arial" panose="020B0604020202020204" pitchFamily="34" charset="0"/>
              <a:buChar char="•"/>
            </a:pPr>
            <a:r>
              <a:rPr lang="pl-PL" dirty="0">
                <a:solidFill>
                  <a:srgbClr val="002060"/>
                </a:solidFill>
              </a:rPr>
              <a:t>poprawa stanu środowiska naturalnego, prestiż, promocja, reklama, możliwość korzystania z nowoczesnego narzędzia zarządzania, a także wzrost świadomości pracowników i społeczności lokalnej</a:t>
            </a:r>
            <a:endParaRPr lang="pl-PL" b="1" dirty="0">
              <a:solidFill>
                <a:srgbClr val="002060"/>
              </a:solidFill>
            </a:endParaRPr>
          </a:p>
        </p:txBody>
      </p:sp>
    </p:spTree>
    <p:extLst>
      <p:ext uri="{BB962C8B-B14F-4D97-AF65-F5344CB8AC3E}">
        <p14:creationId xmlns:p14="http://schemas.microsoft.com/office/powerpoint/2010/main" val="2275190139"/>
      </p:ext>
    </p:extLst>
  </p:cSld>
  <p:clrMapOvr>
    <a:masterClrMapping/>
  </p:clrMapOvr>
  <p:transition spd="slow" advClick="0"/>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3" name="Rectangle 5">
            <a:extLst>
              <a:ext uri="{FF2B5EF4-FFF2-40B4-BE49-F238E27FC236}">
                <a16:creationId xmlns:a16="http://schemas.microsoft.com/office/drawing/2014/main" id="{36DAB7D8-F95F-4CBF-8438-078D21740F2B}"/>
              </a:ext>
            </a:extLst>
          </p:cNvPr>
          <p:cNvSpPr>
            <a:spLocks noGrp="1" noChangeArrowheads="1"/>
          </p:cNvSpPr>
          <p:nvPr>
            <p:ph type="title"/>
          </p:nvPr>
        </p:nvSpPr>
        <p:spPr>
          <a:xfrm>
            <a:off x="0" y="381000"/>
            <a:ext cx="9144000" cy="762000"/>
          </a:xfrm>
        </p:spPr>
        <p:txBody>
          <a:bodyPr/>
          <a:lstStyle/>
          <a:p>
            <a:pPr algn="ctr" eaLnBrk="1" hangingPunct="1"/>
            <a:r>
              <a:rPr lang="pl-PL" altLang="pl-PL" dirty="0">
                <a:solidFill>
                  <a:srgbClr val="002060"/>
                </a:solidFill>
              </a:rPr>
              <a:t>System zarządzania środowiskowego</a:t>
            </a:r>
          </a:p>
        </p:txBody>
      </p:sp>
      <p:sp>
        <p:nvSpPr>
          <p:cNvPr id="4" name="pole tekstowe 3">
            <a:extLst>
              <a:ext uri="{FF2B5EF4-FFF2-40B4-BE49-F238E27FC236}">
                <a16:creationId xmlns:a16="http://schemas.microsoft.com/office/drawing/2014/main" id="{05C3852C-E1BB-47F7-9FED-8FD015F50232}"/>
              </a:ext>
            </a:extLst>
          </p:cNvPr>
          <p:cNvSpPr txBox="1"/>
          <p:nvPr/>
        </p:nvSpPr>
        <p:spPr>
          <a:xfrm>
            <a:off x="719064" y="1143000"/>
            <a:ext cx="7813376" cy="5078313"/>
          </a:xfrm>
          <a:prstGeom prst="rect">
            <a:avLst/>
          </a:prstGeom>
          <a:noFill/>
        </p:spPr>
        <p:txBody>
          <a:bodyPr wrap="square" rtlCol="0">
            <a:spAutoFit/>
          </a:bodyPr>
          <a:lstStyle/>
          <a:p>
            <a:pPr algn="just"/>
            <a:r>
              <a:rPr lang="pl-PL" b="1" dirty="0">
                <a:solidFill>
                  <a:srgbClr val="002060"/>
                </a:solidFill>
              </a:rPr>
              <a:t>Korzyści wynikające z wdrożenia SZŚ</a:t>
            </a:r>
          </a:p>
          <a:p>
            <a:pPr marL="285750" indent="-285750" algn="just">
              <a:buFont typeface="Arial" panose="020B0604020202020204" pitchFamily="34" charset="0"/>
              <a:buChar char="•"/>
            </a:pPr>
            <a:r>
              <a:rPr lang="pl-PL" dirty="0">
                <a:solidFill>
                  <a:srgbClr val="002060"/>
                </a:solidFill>
              </a:rPr>
              <a:t>redukcja stałych kosztów funkcjonowania firmy wskutek racjonalnej gospodarki surowcami i zasobami, </a:t>
            </a:r>
          </a:p>
          <a:p>
            <a:pPr marL="285750" indent="-285750" algn="just">
              <a:buFont typeface="Arial" panose="020B0604020202020204" pitchFamily="34" charset="0"/>
              <a:buChar char="•"/>
            </a:pPr>
            <a:r>
              <a:rPr lang="pl-PL" dirty="0">
                <a:solidFill>
                  <a:srgbClr val="002060"/>
                </a:solidFill>
              </a:rPr>
              <a:t>oszczędność energii, wody i stosowanych materiałów, </a:t>
            </a:r>
          </a:p>
          <a:p>
            <a:pPr marL="285750" indent="-285750" algn="just">
              <a:buFont typeface="Arial" panose="020B0604020202020204" pitchFamily="34" charset="0"/>
              <a:buChar char="•"/>
            </a:pPr>
            <a:r>
              <a:rPr lang="pl-PL" dirty="0">
                <a:solidFill>
                  <a:srgbClr val="002060"/>
                </a:solidFill>
              </a:rPr>
              <a:t>zmniejszenie ilości generowanych odpadów, a także obniżenie ilości wytworzonych zanieczyszczeń, w tym emisji,</a:t>
            </a:r>
          </a:p>
          <a:p>
            <a:pPr marL="285750" indent="-285750" algn="just">
              <a:buFont typeface="Arial" panose="020B0604020202020204" pitchFamily="34" charset="0"/>
              <a:buChar char="•"/>
            </a:pPr>
            <a:r>
              <a:rPr lang="pl-PL" dirty="0">
                <a:solidFill>
                  <a:srgbClr val="002060"/>
                </a:solidFill>
              </a:rPr>
              <a:t>redukcja opłat za korzystanie ze środowiska, </a:t>
            </a:r>
          </a:p>
          <a:p>
            <a:pPr marL="285750" indent="-285750" algn="just">
              <a:buFont typeface="Arial" panose="020B0604020202020204" pitchFamily="34" charset="0"/>
              <a:buChar char="•"/>
            </a:pPr>
            <a:r>
              <a:rPr lang="pl-PL" dirty="0">
                <a:solidFill>
                  <a:srgbClr val="002060"/>
                </a:solidFill>
              </a:rPr>
              <a:t>podniesienie zyskowności organizacji,</a:t>
            </a:r>
          </a:p>
          <a:p>
            <a:pPr marL="285750" indent="-285750" algn="just">
              <a:buFont typeface="Arial" panose="020B0604020202020204" pitchFamily="34" charset="0"/>
              <a:buChar char="•"/>
            </a:pPr>
            <a:r>
              <a:rPr lang="pl-PL" dirty="0">
                <a:solidFill>
                  <a:srgbClr val="002060"/>
                </a:solidFill>
              </a:rPr>
              <a:t>dodatkowe punkty przy ocenie wniosków o dofinansowanie z funduszy unijnych,</a:t>
            </a:r>
          </a:p>
          <a:p>
            <a:pPr marL="285750" indent="-285750" algn="just">
              <a:buFont typeface="Arial" panose="020B0604020202020204" pitchFamily="34" charset="0"/>
              <a:buChar char="•"/>
            </a:pPr>
            <a:r>
              <a:rPr lang="pl-PL" dirty="0">
                <a:solidFill>
                  <a:srgbClr val="002060"/>
                </a:solidFill>
              </a:rPr>
              <a:t>umiejętność analizy </a:t>
            </a:r>
            <a:r>
              <a:rPr lang="pl-PL" dirty="0" err="1">
                <a:solidFill>
                  <a:srgbClr val="002060"/>
                </a:solidFill>
              </a:rPr>
              <a:t>ryzyk</a:t>
            </a:r>
            <a:r>
              <a:rPr lang="pl-PL" dirty="0">
                <a:solidFill>
                  <a:srgbClr val="002060"/>
                </a:solidFill>
              </a:rPr>
              <a:t> środowiskowych i właściwe przygotowanie firmy na wszelkie zmiany i sytuacje awaryjne</a:t>
            </a:r>
          </a:p>
          <a:p>
            <a:pPr marL="285750" indent="-285750" algn="just">
              <a:buFont typeface="Arial" panose="020B0604020202020204" pitchFamily="34" charset="0"/>
              <a:buChar char="•"/>
            </a:pPr>
            <a:r>
              <a:rPr lang="pl-PL" dirty="0">
                <a:solidFill>
                  <a:srgbClr val="002060"/>
                </a:solidFill>
              </a:rPr>
              <a:t>redukcja </a:t>
            </a:r>
            <a:r>
              <a:rPr lang="pl-PL" dirty="0" err="1">
                <a:solidFill>
                  <a:srgbClr val="002060"/>
                </a:solidFill>
              </a:rPr>
              <a:t>ryzyk</a:t>
            </a:r>
            <a:r>
              <a:rPr lang="pl-PL" dirty="0">
                <a:solidFill>
                  <a:srgbClr val="002060"/>
                </a:solidFill>
              </a:rPr>
              <a:t> nałożenia kar wynikających z konieczności spełniania wymagań prawa środowiskowego, zarówno krajowego, jak i europejskiego,</a:t>
            </a:r>
          </a:p>
          <a:p>
            <a:pPr marL="285750" indent="-285750" algn="just">
              <a:buFont typeface="Arial" panose="020B0604020202020204" pitchFamily="34" charset="0"/>
              <a:buChar char="•"/>
            </a:pPr>
            <a:r>
              <a:rPr lang="pl-PL" dirty="0">
                <a:solidFill>
                  <a:srgbClr val="002060"/>
                </a:solidFill>
              </a:rPr>
              <a:t>poprawa stanu środowiska naturalnego, prestiż, promocja, reklama, możliwość korzystania z nowoczesnego narzędzia zarządzania, a także wzrost świadomości pracowników i społeczności lokalnej</a:t>
            </a:r>
            <a:endParaRPr lang="pl-PL" b="1" dirty="0">
              <a:solidFill>
                <a:srgbClr val="002060"/>
              </a:solidFill>
            </a:endParaRPr>
          </a:p>
        </p:txBody>
      </p:sp>
    </p:spTree>
    <p:extLst>
      <p:ext uri="{BB962C8B-B14F-4D97-AF65-F5344CB8AC3E}">
        <p14:creationId xmlns:p14="http://schemas.microsoft.com/office/powerpoint/2010/main" val="3598694345"/>
      </p:ext>
    </p:extLst>
  </p:cSld>
  <p:clrMapOvr>
    <a:masterClrMapping/>
  </p:clrMapOvr>
  <p:transition spd="slow" advClick="0"/>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3" name="Rectangle 5">
            <a:extLst>
              <a:ext uri="{FF2B5EF4-FFF2-40B4-BE49-F238E27FC236}">
                <a16:creationId xmlns:a16="http://schemas.microsoft.com/office/drawing/2014/main" id="{36DAB7D8-F95F-4CBF-8438-078D21740F2B}"/>
              </a:ext>
            </a:extLst>
          </p:cNvPr>
          <p:cNvSpPr>
            <a:spLocks noGrp="1" noChangeArrowheads="1"/>
          </p:cNvSpPr>
          <p:nvPr>
            <p:ph type="title"/>
          </p:nvPr>
        </p:nvSpPr>
        <p:spPr>
          <a:xfrm>
            <a:off x="0" y="381000"/>
            <a:ext cx="9144000" cy="762000"/>
          </a:xfrm>
        </p:spPr>
        <p:txBody>
          <a:bodyPr>
            <a:normAutofit fontScale="90000"/>
          </a:bodyPr>
          <a:lstStyle/>
          <a:p>
            <a:pPr algn="ctr"/>
            <a:r>
              <a:rPr lang="pl-PL" altLang="pl-PL" dirty="0">
                <a:solidFill>
                  <a:srgbClr val="002060"/>
                </a:solidFill>
              </a:rPr>
              <a:t>Narzędzia doskonalenia systemów zarządzania</a:t>
            </a:r>
          </a:p>
        </p:txBody>
      </p:sp>
      <p:sp>
        <p:nvSpPr>
          <p:cNvPr id="4" name="pole tekstowe 3">
            <a:extLst>
              <a:ext uri="{FF2B5EF4-FFF2-40B4-BE49-F238E27FC236}">
                <a16:creationId xmlns:a16="http://schemas.microsoft.com/office/drawing/2014/main" id="{05C3852C-E1BB-47F7-9FED-8FD015F50232}"/>
              </a:ext>
            </a:extLst>
          </p:cNvPr>
          <p:cNvSpPr txBox="1"/>
          <p:nvPr/>
        </p:nvSpPr>
        <p:spPr>
          <a:xfrm>
            <a:off x="665312" y="1628800"/>
            <a:ext cx="7813376" cy="2677656"/>
          </a:xfrm>
          <a:prstGeom prst="rect">
            <a:avLst/>
          </a:prstGeom>
          <a:noFill/>
        </p:spPr>
        <p:txBody>
          <a:bodyPr wrap="square" rtlCol="0">
            <a:spAutoFit/>
          </a:bodyPr>
          <a:lstStyle/>
          <a:p>
            <a:pPr algn="just"/>
            <a:r>
              <a:rPr lang="pl-PL" sz="2800" dirty="0">
                <a:solidFill>
                  <a:srgbClr val="002060"/>
                </a:solidFill>
              </a:rPr>
              <a:t>Potrzeba doskonalenia systemów zarządzania: </a:t>
            </a:r>
          </a:p>
          <a:p>
            <a:pPr marL="285750" indent="-285750" algn="just">
              <a:buFont typeface="Arial" panose="020B0604020202020204" pitchFamily="34" charset="0"/>
              <a:buChar char="•"/>
            </a:pPr>
            <a:r>
              <a:rPr lang="pl-PL" sz="2800" dirty="0">
                <a:solidFill>
                  <a:srgbClr val="002060"/>
                </a:solidFill>
              </a:rPr>
              <a:t>Jest obowiązkowym wymaganiem norm stanowiących podstawę ich certyfikacji; </a:t>
            </a:r>
          </a:p>
          <a:p>
            <a:pPr marL="285750" indent="-285750" algn="just">
              <a:buFont typeface="Arial" panose="020B0604020202020204" pitchFamily="34" charset="0"/>
              <a:buChar char="•"/>
            </a:pPr>
            <a:r>
              <a:rPr lang="pl-PL" sz="2800" dirty="0">
                <a:solidFill>
                  <a:srgbClr val="002060"/>
                </a:solidFill>
              </a:rPr>
              <a:t>wymagają ciągłego dostosowywania się do zmian zachodzących wewnątrz organizacji i w otoczeniu</a:t>
            </a:r>
            <a:endParaRPr lang="pl-PL" sz="2800" b="1" dirty="0">
              <a:solidFill>
                <a:srgbClr val="002060"/>
              </a:solidFill>
            </a:endParaRPr>
          </a:p>
        </p:txBody>
      </p:sp>
    </p:spTree>
    <p:extLst>
      <p:ext uri="{BB962C8B-B14F-4D97-AF65-F5344CB8AC3E}">
        <p14:creationId xmlns:p14="http://schemas.microsoft.com/office/powerpoint/2010/main" val="934552844"/>
      </p:ext>
    </p:extLst>
  </p:cSld>
  <p:clrMapOvr>
    <a:masterClrMapping/>
  </p:clrMapOvr>
  <p:transition spd="slow" advClick="0"/>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3" name="Rectangle 5">
            <a:extLst>
              <a:ext uri="{FF2B5EF4-FFF2-40B4-BE49-F238E27FC236}">
                <a16:creationId xmlns:a16="http://schemas.microsoft.com/office/drawing/2014/main" id="{36DAB7D8-F95F-4CBF-8438-078D21740F2B}"/>
              </a:ext>
            </a:extLst>
          </p:cNvPr>
          <p:cNvSpPr>
            <a:spLocks noGrp="1" noChangeArrowheads="1"/>
          </p:cNvSpPr>
          <p:nvPr>
            <p:ph type="title"/>
          </p:nvPr>
        </p:nvSpPr>
        <p:spPr>
          <a:xfrm>
            <a:off x="0" y="381000"/>
            <a:ext cx="9144000" cy="762000"/>
          </a:xfrm>
        </p:spPr>
        <p:txBody>
          <a:bodyPr>
            <a:normAutofit fontScale="90000"/>
          </a:bodyPr>
          <a:lstStyle/>
          <a:p>
            <a:pPr algn="ctr"/>
            <a:r>
              <a:rPr lang="pl-PL" altLang="pl-PL" dirty="0">
                <a:solidFill>
                  <a:srgbClr val="002060"/>
                </a:solidFill>
              </a:rPr>
              <a:t>Narzędzia doskonalenia systemów zarządzania</a:t>
            </a:r>
          </a:p>
        </p:txBody>
      </p:sp>
      <p:sp>
        <p:nvSpPr>
          <p:cNvPr id="4" name="pole tekstowe 3">
            <a:extLst>
              <a:ext uri="{FF2B5EF4-FFF2-40B4-BE49-F238E27FC236}">
                <a16:creationId xmlns:a16="http://schemas.microsoft.com/office/drawing/2014/main" id="{05C3852C-E1BB-47F7-9FED-8FD015F50232}"/>
              </a:ext>
            </a:extLst>
          </p:cNvPr>
          <p:cNvSpPr txBox="1"/>
          <p:nvPr/>
        </p:nvSpPr>
        <p:spPr>
          <a:xfrm>
            <a:off x="665312" y="1628800"/>
            <a:ext cx="7813376" cy="3970318"/>
          </a:xfrm>
          <a:prstGeom prst="rect">
            <a:avLst/>
          </a:prstGeom>
          <a:noFill/>
        </p:spPr>
        <p:txBody>
          <a:bodyPr wrap="square" rtlCol="0">
            <a:spAutoFit/>
          </a:bodyPr>
          <a:lstStyle/>
          <a:p>
            <a:pPr algn="just"/>
            <a:r>
              <a:rPr lang="pl-PL" sz="2800" dirty="0">
                <a:solidFill>
                  <a:srgbClr val="002060"/>
                </a:solidFill>
              </a:rPr>
              <a:t>Normy stanowiące wymagania nie precyzują sposobów i narzędzi do ich doskonalenia. </a:t>
            </a:r>
          </a:p>
          <a:p>
            <a:pPr algn="just"/>
            <a:r>
              <a:rPr lang="pl-PL" sz="2800" b="1" dirty="0">
                <a:solidFill>
                  <a:srgbClr val="002060"/>
                </a:solidFill>
              </a:rPr>
              <a:t>Praktyka wymaga ustalenia </a:t>
            </a:r>
            <a:r>
              <a:rPr lang="pl-PL" sz="2800" b="1" dirty="0">
                <a:solidFill>
                  <a:srgbClr val="FF0000"/>
                </a:solidFill>
              </a:rPr>
              <a:t>celów </a:t>
            </a:r>
            <a:r>
              <a:rPr lang="pl-PL" sz="2800" b="1" dirty="0">
                <a:solidFill>
                  <a:srgbClr val="002060"/>
                </a:solidFill>
              </a:rPr>
              <a:t>procesu ciągłego doskonalenia i </a:t>
            </a:r>
            <a:r>
              <a:rPr lang="pl-PL" sz="2800" b="1" dirty="0">
                <a:solidFill>
                  <a:srgbClr val="FF0000"/>
                </a:solidFill>
              </a:rPr>
              <a:t>metod</a:t>
            </a:r>
            <a:r>
              <a:rPr lang="pl-PL" sz="2800" b="1" dirty="0">
                <a:solidFill>
                  <a:srgbClr val="002060"/>
                </a:solidFill>
              </a:rPr>
              <a:t> ich osiągania.</a:t>
            </a:r>
          </a:p>
          <a:p>
            <a:pPr algn="ctr"/>
            <a:r>
              <a:rPr lang="pl-PL" sz="2800" b="1" dirty="0">
                <a:solidFill>
                  <a:srgbClr val="002060"/>
                </a:solidFill>
              </a:rPr>
              <a:t>Wytyczne: </a:t>
            </a:r>
          </a:p>
          <a:p>
            <a:pPr algn="ctr"/>
            <a:r>
              <a:rPr lang="pl-PL" sz="2800" b="1" dirty="0">
                <a:solidFill>
                  <a:srgbClr val="002060"/>
                </a:solidFill>
              </a:rPr>
              <a:t>ISO 9004</a:t>
            </a:r>
          </a:p>
          <a:p>
            <a:pPr algn="ctr"/>
            <a:r>
              <a:rPr lang="pl-PL" sz="2800" b="1" dirty="0">
                <a:solidFill>
                  <a:srgbClr val="002060"/>
                </a:solidFill>
              </a:rPr>
              <a:t>ISO 14004</a:t>
            </a:r>
          </a:p>
          <a:p>
            <a:pPr algn="ctr"/>
            <a:r>
              <a:rPr lang="pl-PL" sz="2800" b="1" dirty="0">
                <a:solidFill>
                  <a:srgbClr val="002060"/>
                </a:solidFill>
              </a:rPr>
              <a:t>Itd. </a:t>
            </a:r>
          </a:p>
        </p:txBody>
      </p:sp>
    </p:spTree>
    <p:extLst>
      <p:ext uri="{BB962C8B-B14F-4D97-AF65-F5344CB8AC3E}">
        <p14:creationId xmlns:p14="http://schemas.microsoft.com/office/powerpoint/2010/main" val="1851814882"/>
      </p:ext>
    </p:extLst>
  </p:cSld>
  <p:clrMapOvr>
    <a:masterClrMapping/>
  </p:clrMapOvr>
  <p:transition spd="slow" advClick="0"/>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3" name="Rectangle 5">
            <a:extLst>
              <a:ext uri="{FF2B5EF4-FFF2-40B4-BE49-F238E27FC236}">
                <a16:creationId xmlns:a16="http://schemas.microsoft.com/office/drawing/2014/main" id="{36DAB7D8-F95F-4CBF-8438-078D21740F2B}"/>
              </a:ext>
            </a:extLst>
          </p:cNvPr>
          <p:cNvSpPr>
            <a:spLocks noGrp="1" noChangeArrowheads="1"/>
          </p:cNvSpPr>
          <p:nvPr>
            <p:ph type="title"/>
          </p:nvPr>
        </p:nvSpPr>
        <p:spPr>
          <a:xfrm>
            <a:off x="0" y="381000"/>
            <a:ext cx="9144000" cy="762000"/>
          </a:xfrm>
        </p:spPr>
        <p:txBody>
          <a:bodyPr>
            <a:normAutofit fontScale="90000"/>
          </a:bodyPr>
          <a:lstStyle/>
          <a:p>
            <a:pPr algn="ctr"/>
            <a:r>
              <a:rPr lang="pl-PL" altLang="pl-PL" dirty="0">
                <a:solidFill>
                  <a:srgbClr val="002060"/>
                </a:solidFill>
              </a:rPr>
              <a:t>Narzędzia doskonalenia systemów zarządzania</a:t>
            </a:r>
          </a:p>
        </p:txBody>
      </p:sp>
      <p:sp>
        <p:nvSpPr>
          <p:cNvPr id="4" name="pole tekstowe 3">
            <a:extLst>
              <a:ext uri="{FF2B5EF4-FFF2-40B4-BE49-F238E27FC236}">
                <a16:creationId xmlns:a16="http://schemas.microsoft.com/office/drawing/2014/main" id="{05C3852C-E1BB-47F7-9FED-8FD015F50232}"/>
              </a:ext>
            </a:extLst>
          </p:cNvPr>
          <p:cNvSpPr txBox="1"/>
          <p:nvPr/>
        </p:nvSpPr>
        <p:spPr>
          <a:xfrm>
            <a:off x="665312" y="1628800"/>
            <a:ext cx="7813376" cy="5016758"/>
          </a:xfrm>
          <a:prstGeom prst="rect">
            <a:avLst/>
          </a:prstGeom>
          <a:noFill/>
        </p:spPr>
        <p:txBody>
          <a:bodyPr wrap="square" rtlCol="0">
            <a:spAutoFit/>
          </a:bodyPr>
          <a:lstStyle/>
          <a:p>
            <a:pPr algn="just"/>
            <a:r>
              <a:rPr lang="pl-PL" sz="2800" b="1" dirty="0">
                <a:solidFill>
                  <a:srgbClr val="002060"/>
                </a:solidFill>
              </a:rPr>
              <a:t>Elementy doskonalenia:</a:t>
            </a:r>
          </a:p>
          <a:p>
            <a:pPr marL="285750" indent="-285750" algn="just">
              <a:buFont typeface="Arial" panose="020B0604020202020204" pitchFamily="34" charset="0"/>
              <a:buChar char="•"/>
            </a:pPr>
            <a:r>
              <a:rPr lang="pl-PL" sz="2400" b="1" dirty="0">
                <a:solidFill>
                  <a:srgbClr val="002060"/>
                </a:solidFill>
              </a:rPr>
              <a:t>Podmiot doskonalenia  - Organizacja </a:t>
            </a:r>
          </a:p>
          <a:p>
            <a:pPr marL="285750" indent="-285750" algn="just">
              <a:buFont typeface="Arial" panose="020B0604020202020204" pitchFamily="34" charset="0"/>
              <a:buChar char="•"/>
            </a:pPr>
            <a:r>
              <a:rPr lang="pl-PL" sz="2400" b="1" dirty="0">
                <a:solidFill>
                  <a:srgbClr val="002060"/>
                </a:solidFill>
              </a:rPr>
              <a:t>Podmiot inicjujący doskonalenie – Kierownictwo, personel, interesariusze</a:t>
            </a:r>
          </a:p>
          <a:p>
            <a:pPr marL="285750" indent="-285750" algn="just">
              <a:buFont typeface="Arial" panose="020B0604020202020204" pitchFamily="34" charset="0"/>
              <a:buChar char="•"/>
            </a:pPr>
            <a:r>
              <a:rPr lang="pl-PL" sz="2400" b="1" dirty="0">
                <a:solidFill>
                  <a:srgbClr val="002060"/>
                </a:solidFill>
              </a:rPr>
              <a:t>Cele doskonalenia – usprawnienie procesów, obniżenie kosztów funkcjonowania, wzrost zadowolenia klientów itd.</a:t>
            </a:r>
          </a:p>
          <a:p>
            <a:pPr marL="285750" indent="-285750" algn="just">
              <a:buFont typeface="Arial" panose="020B0604020202020204" pitchFamily="34" charset="0"/>
              <a:buChar char="•"/>
            </a:pPr>
            <a:r>
              <a:rPr lang="pl-PL" sz="2400" b="1" dirty="0">
                <a:solidFill>
                  <a:srgbClr val="002060"/>
                </a:solidFill>
              </a:rPr>
              <a:t>Przedmiot doskonalenia  - proces, zasoby, struktura organizacyjna</a:t>
            </a:r>
          </a:p>
          <a:p>
            <a:pPr marL="285750" indent="-285750" algn="just">
              <a:buFont typeface="Arial" panose="020B0604020202020204" pitchFamily="34" charset="0"/>
              <a:buChar char="•"/>
            </a:pPr>
            <a:r>
              <a:rPr lang="pl-PL" sz="2400" b="1" dirty="0">
                <a:solidFill>
                  <a:srgbClr val="FF0000"/>
                </a:solidFill>
              </a:rPr>
              <a:t>Kryteria doskonalenia – odnoszą się do kontekstu danego standardu</a:t>
            </a:r>
          </a:p>
          <a:p>
            <a:pPr marL="285750" indent="-285750" algn="just">
              <a:buFont typeface="Arial" panose="020B0604020202020204" pitchFamily="34" charset="0"/>
              <a:buChar char="•"/>
            </a:pPr>
            <a:r>
              <a:rPr lang="pl-PL" sz="2400" b="1" dirty="0">
                <a:solidFill>
                  <a:srgbClr val="002060"/>
                </a:solidFill>
              </a:rPr>
              <a:t>Mierniki oceny – wynikają z przyjętych kryteriów</a:t>
            </a:r>
          </a:p>
          <a:p>
            <a:pPr algn="just"/>
            <a:endParaRPr lang="pl-PL" sz="2800" b="1" dirty="0">
              <a:solidFill>
                <a:srgbClr val="002060"/>
              </a:solidFill>
            </a:endParaRPr>
          </a:p>
        </p:txBody>
      </p:sp>
    </p:spTree>
    <p:extLst>
      <p:ext uri="{BB962C8B-B14F-4D97-AF65-F5344CB8AC3E}">
        <p14:creationId xmlns:p14="http://schemas.microsoft.com/office/powerpoint/2010/main" val="1132530892"/>
      </p:ext>
    </p:extLst>
  </p:cSld>
  <p:clrMapOvr>
    <a:masterClrMapping/>
  </p:clrMapOvr>
  <p:transition spd="slow" advClick="0"/>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3" name="Rectangle 5">
            <a:extLst>
              <a:ext uri="{FF2B5EF4-FFF2-40B4-BE49-F238E27FC236}">
                <a16:creationId xmlns:a16="http://schemas.microsoft.com/office/drawing/2014/main" id="{36DAB7D8-F95F-4CBF-8438-078D21740F2B}"/>
              </a:ext>
            </a:extLst>
          </p:cNvPr>
          <p:cNvSpPr>
            <a:spLocks noGrp="1" noChangeArrowheads="1"/>
          </p:cNvSpPr>
          <p:nvPr>
            <p:ph type="title"/>
          </p:nvPr>
        </p:nvSpPr>
        <p:spPr>
          <a:xfrm>
            <a:off x="0" y="381000"/>
            <a:ext cx="9144000" cy="762000"/>
          </a:xfrm>
        </p:spPr>
        <p:txBody>
          <a:bodyPr>
            <a:normAutofit fontScale="90000"/>
          </a:bodyPr>
          <a:lstStyle/>
          <a:p>
            <a:pPr algn="ctr"/>
            <a:r>
              <a:rPr lang="pl-PL" altLang="pl-PL" dirty="0">
                <a:solidFill>
                  <a:srgbClr val="002060"/>
                </a:solidFill>
              </a:rPr>
              <a:t>Narzędzia doskonalenia systemów zarządzania</a:t>
            </a:r>
          </a:p>
        </p:txBody>
      </p:sp>
      <p:sp>
        <p:nvSpPr>
          <p:cNvPr id="4" name="pole tekstowe 3">
            <a:extLst>
              <a:ext uri="{FF2B5EF4-FFF2-40B4-BE49-F238E27FC236}">
                <a16:creationId xmlns:a16="http://schemas.microsoft.com/office/drawing/2014/main" id="{05C3852C-E1BB-47F7-9FED-8FD015F50232}"/>
              </a:ext>
            </a:extLst>
          </p:cNvPr>
          <p:cNvSpPr txBox="1"/>
          <p:nvPr/>
        </p:nvSpPr>
        <p:spPr>
          <a:xfrm>
            <a:off x="665312" y="1628800"/>
            <a:ext cx="7813376" cy="5016758"/>
          </a:xfrm>
          <a:prstGeom prst="rect">
            <a:avLst/>
          </a:prstGeom>
          <a:noFill/>
        </p:spPr>
        <p:txBody>
          <a:bodyPr wrap="square" rtlCol="0">
            <a:spAutoFit/>
          </a:bodyPr>
          <a:lstStyle/>
          <a:p>
            <a:pPr algn="just"/>
            <a:r>
              <a:rPr lang="pl-PL" sz="2800" b="1" dirty="0">
                <a:solidFill>
                  <a:srgbClr val="002060"/>
                </a:solidFill>
              </a:rPr>
              <a:t>Elementy doskonalenia:</a:t>
            </a:r>
          </a:p>
          <a:p>
            <a:pPr marL="285750" indent="-285750" algn="just">
              <a:buFont typeface="Arial" panose="020B0604020202020204" pitchFamily="34" charset="0"/>
              <a:buChar char="•"/>
            </a:pPr>
            <a:r>
              <a:rPr lang="pl-PL" sz="2400" b="1" dirty="0">
                <a:solidFill>
                  <a:srgbClr val="002060"/>
                </a:solidFill>
              </a:rPr>
              <a:t>Podmiot doskonalenia  - Organizacja </a:t>
            </a:r>
          </a:p>
          <a:p>
            <a:pPr marL="285750" indent="-285750" algn="just">
              <a:buFont typeface="Arial" panose="020B0604020202020204" pitchFamily="34" charset="0"/>
              <a:buChar char="•"/>
            </a:pPr>
            <a:r>
              <a:rPr lang="pl-PL" sz="2400" b="1" dirty="0">
                <a:solidFill>
                  <a:srgbClr val="002060"/>
                </a:solidFill>
              </a:rPr>
              <a:t>Podmiot inicjujący doskonalenie – Kierownictwo, personel, interesariusze</a:t>
            </a:r>
          </a:p>
          <a:p>
            <a:pPr marL="285750" indent="-285750" algn="just">
              <a:buFont typeface="Arial" panose="020B0604020202020204" pitchFamily="34" charset="0"/>
              <a:buChar char="•"/>
            </a:pPr>
            <a:r>
              <a:rPr lang="pl-PL" sz="2400" b="1" dirty="0">
                <a:solidFill>
                  <a:srgbClr val="002060"/>
                </a:solidFill>
              </a:rPr>
              <a:t>Cele doskonalenia – usprawnienie procesów, obniżenie kosztów funkcjonowania, wzrost zadowolenia klientów itd.</a:t>
            </a:r>
          </a:p>
          <a:p>
            <a:pPr marL="285750" indent="-285750" algn="just">
              <a:buFont typeface="Arial" panose="020B0604020202020204" pitchFamily="34" charset="0"/>
              <a:buChar char="•"/>
            </a:pPr>
            <a:r>
              <a:rPr lang="pl-PL" sz="2400" b="1" dirty="0">
                <a:solidFill>
                  <a:srgbClr val="002060"/>
                </a:solidFill>
              </a:rPr>
              <a:t>Przedmiot doskonalenia  - proces, zasoby, struktura organizacyjna</a:t>
            </a:r>
          </a:p>
          <a:p>
            <a:pPr marL="285750" indent="-285750" algn="just">
              <a:buFont typeface="Arial" panose="020B0604020202020204" pitchFamily="34" charset="0"/>
              <a:buChar char="•"/>
            </a:pPr>
            <a:r>
              <a:rPr lang="pl-PL" sz="2400" b="1" dirty="0">
                <a:solidFill>
                  <a:srgbClr val="FF0000"/>
                </a:solidFill>
              </a:rPr>
              <a:t>Kryteria doskonalenia – odnoszą się do kontekstu danego standardu</a:t>
            </a:r>
          </a:p>
          <a:p>
            <a:pPr marL="285750" indent="-285750" algn="just">
              <a:buFont typeface="Arial" panose="020B0604020202020204" pitchFamily="34" charset="0"/>
              <a:buChar char="•"/>
            </a:pPr>
            <a:r>
              <a:rPr lang="pl-PL" sz="2400" b="1" dirty="0">
                <a:solidFill>
                  <a:srgbClr val="002060"/>
                </a:solidFill>
              </a:rPr>
              <a:t>Mierniki oceny – wynikają z przyjętych kryteriów</a:t>
            </a:r>
          </a:p>
          <a:p>
            <a:pPr algn="just"/>
            <a:endParaRPr lang="pl-PL" sz="2800" b="1" dirty="0">
              <a:solidFill>
                <a:srgbClr val="002060"/>
              </a:solidFill>
            </a:endParaRPr>
          </a:p>
        </p:txBody>
      </p:sp>
    </p:spTree>
    <p:extLst>
      <p:ext uri="{BB962C8B-B14F-4D97-AF65-F5344CB8AC3E}">
        <p14:creationId xmlns:p14="http://schemas.microsoft.com/office/powerpoint/2010/main" val="958814334"/>
      </p:ext>
    </p:extLst>
  </p:cSld>
  <p:clrMapOvr>
    <a:masterClrMapping/>
  </p:clrMapOvr>
  <p:transition spd="slow" advClick="0"/>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3" name="Rectangle 5">
            <a:extLst>
              <a:ext uri="{FF2B5EF4-FFF2-40B4-BE49-F238E27FC236}">
                <a16:creationId xmlns:a16="http://schemas.microsoft.com/office/drawing/2014/main" id="{36DAB7D8-F95F-4CBF-8438-078D21740F2B}"/>
              </a:ext>
            </a:extLst>
          </p:cNvPr>
          <p:cNvSpPr>
            <a:spLocks noGrp="1" noChangeArrowheads="1"/>
          </p:cNvSpPr>
          <p:nvPr>
            <p:ph type="title"/>
          </p:nvPr>
        </p:nvSpPr>
        <p:spPr>
          <a:xfrm>
            <a:off x="0" y="381000"/>
            <a:ext cx="9144000" cy="762000"/>
          </a:xfrm>
        </p:spPr>
        <p:txBody>
          <a:bodyPr>
            <a:normAutofit fontScale="90000"/>
          </a:bodyPr>
          <a:lstStyle/>
          <a:p>
            <a:pPr algn="ctr"/>
            <a:r>
              <a:rPr lang="pl-PL" altLang="pl-PL" dirty="0">
                <a:solidFill>
                  <a:srgbClr val="002060"/>
                </a:solidFill>
              </a:rPr>
              <a:t>Narzędzia doskonalenia systemów zarządzania</a:t>
            </a:r>
          </a:p>
        </p:txBody>
      </p:sp>
      <p:sp>
        <p:nvSpPr>
          <p:cNvPr id="4" name="pole tekstowe 3">
            <a:extLst>
              <a:ext uri="{FF2B5EF4-FFF2-40B4-BE49-F238E27FC236}">
                <a16:creationId xmlns:a16="http://schemas.microsoft.com/office/drawing/2014/main" id="{05C3852C-E1BB-47F7-9FED-8FD015F50232}"/>
              </a:ext>
            </a:extLst>
          </p:cNvPr>
          <p:cNvSpPr txBox="1"/>
          <p:nvPr/>
        </p:nvSpPr>
        <p:spPr>
          <a:xfrm>
            <a:off x="665312" y="1628800"/>
            <a:ext cx="7813376" cy="3908762"/>
          </a:xfrm>
          <a:prstGeom prst="rect">
            <a:avLst/>
          </a:prstGeom>
          <a:noFill/>
        </p:spPr>
        <p:txBody>
          <a:bodyPr wrap="square" rtlCol="0">
            <a:spAutoFit/>
          </a:bodyPr>
          <a:lstStyle/>
          <a:p>
            <a:pPr algn="just"/>
            <a:r>
              <a:rPr lang="pl-PL" sz="2800" b="1" dirty="0">
                <a:solidFill>
                  <a:srgbClr val="002060"/>
                </a:solidFill>
              </a:rPr>
              <a:t>Działania dot. ciągłego doskonalenia</a:t>
            </a:r>
          </a:p>
          <a:p>
            <a:pPr marL="457200" indent="-457200" algn="just">
              <a:buFont typeface="Arial" panose="020B0604020202020204" pitchFamily="34" charset="0"/>
              <a:buChar char="•"/>
            </a:pPr>
            <a:r>
              <a:rPr lang="pl-PL" sz="2800" b="1" dirty="0">
                <a:solidFill>
                  <a:srgbClr val="002060"/>
                </a:solidFill>
              </a:rPr>
              <a:t>Analiza i ocena sytuacji w celu identyfikacji obszarów do doskonalenia</a:t>
            </a:r>
          </a:p>
          <a:p>
            <a:pPr marL="342900" indent="-342900" algn="just">
              <a:buFont typeface="Arial" panose="020B0604020202020204" pitchFamily="34" charset="0"/>
              <a:buChar char="•"/>
            </a:pPr>
            <a:r>
              <a:rPr lang="pl-PL" sz="2800" b="1" dirty="0">
                <a:solidFill>
                  <a:srgbClr val="002060"/>
                </a:solidFill>
              </a:rPr>
              <a:t>Ustanawianie celów i ich realizacja</a:t>
            </a:r>
          </a:p>
          <a:p>
            <a:pPr marL="342900" indent="-342900" algn="just">
              <a:buFont typeface="Arial" panose="020B0604020202020204" pitchFamily="34" charset="0"/>
              <a:buChar char="•"/>
            </a:pPr>
            <a:r>
              <a:rPr lang="pl-PL" sz="2800" b="1" dirty="0">
                <a:solidFill>
                  <a:srgbClr val="002060"/>
                </a:solidFill>
              </a:rPr>
              <a:t>Pomiar, weryfikacja, analiza i ocena wyników</a:t>
            </a:r>
          </a:p>
          <a:p>
            <a:pPr marL="342900" indent="-342900" algn="just">
              <a:buFont typeface="Arial" panose="020B0604020202020204" pitchFamily="34" charset="0"/>
              <a:buChar char="•"/>
            </a:pPr>
            <a:r>
              <a:rPr lang="pl-PL" sz="2800" b="1" dirty="0">
                <a:solidFill>
                  <a:srgbClr val="002060"/>
                </a:solidFill>
              </a:rPr>
              <a:t>Formalizowanie zmian</a:t>
            </a:r>
          </a:p>
          <a:p>
            <a:pPr marL="342900" indent="-342900" algn="just">
              <a:buFont typeface="Arial" panose="020B0604020202020204" pitchFamily="34" charset="0"/>
              <a:buChar char="•"/>
            </a:pPr>
            <a:endParaRPr lang="pl-PL" sz="2400" b="1" dirty="0">
              <a:solidFill>
                <a:srgbClr val="002060"/>
              </a:solidFill>
            </a:endParaRPr>
          </a:p>
          <a:p>
            <a:pPr algn="just"/>
            <a:endParaRPr lang="pl-PL" sz="2800" b="1" dirty="0">
              <a:solidFill>
                <a:srgbClr val="002060"/>
              </a:solidFill>
            </a:endParaRPr>
          </a:p>
        </p:txBody>
      </p:sp>
    </p:spTree>
    <p:extLst>
      <p:ext uri="{BB962C8B-B14F-4D97-AF65-F5344CB8AC3E}">
        <p14:creationId xmlns:p14="http://schemas.microsoft.com/office/powerpoint/2010/main" val="449707475"/>
      </p:ext>
    </p:extLst>
  </p:cSld>
  <p:clrMapOvr>
    <a:masterClrMapping/>
  </p:clrMapOvr>
  <p:transition spd="slow" advClick="0"/>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3" name="Rectangle 5">
            <a:extLst>
              <a:ext uri="{FF2B5EF4-FFF2-40B4-BE49-F238E27FC236}">
                <a16:creationId xmlns:a16="http://schemas.microsoft.com/office/drawing/2014/main" id="{36DAB7D8-F95F-4CBF-8438-078D21740F2B}"/>
              </a:ext>
            </a:extLst>
          </p:cNvPr>
          <p:cNvSpPr>
            <a:spLocks noGrp="1" noChangeArrowheads="1"/>
          </p:cNvSpPr>
          <p:nvPr>
            <p:ph type="title"/>
          </p:nvPr>
        </p:nvSpPr>
        <p:spPr>
          <a:xfrm>
            <a:off x="0" y="381000"/>
            <a:ext cx="9144000" cy="762000"/>
          </a:xfrm>
        </p:spPr>
        <p:txBody>
          <a:bodyPr>
            <a:normAutofit fontScale="90000"/>
          </a:bodyPr>
          <a:lstStyle/>
          <a:p>
            <a:pPr algn="ctr"/>
            <a:r>
              <a:rPr lang="pl-PL" altLang="pl-PL" dirty="0">
                <a:solidFill>
                  <a:srgbClr val="002060"/>
                </a:solidFill>
              </a:rPr>
              <a:t>Narzędzia doskonalenia systemów zarządzania</a:t>
            </a:r>
          </a:p>
        </p:txBody>
      </p:sp>
      <p:sp>
        <p:nvSpPr>
          <p:cNvPr id="4" name="pole tekstowe 3">
            <a:extLst>
              <a:ext uri="{FF2B5EF4-FFF2-40B4-BE49-F238E27FC236}">
                <a16:creationId xmlns:a16="http://schemas.microsoft.com/office/drawing/2014/main" id="{05C3852C-E1BB-47F7-9FED-8FD015F50232}"/>
              </a:ext>
            </a:extLst>
          </p:cNvPr>
          <p:cNvSpPr txBox="1"/>
          <p:nvPr/>
        </p:nvSpPr>
        <p:spPr>
          <a:xfrm>
            <a:off x="665312" y="1628800"/>
            <a:ext cx="7813376" cy="4955203"/>
          </a:xfrm>
          <a:prstGeom prst="rect">
            <a:avLst/>
          </a:prstGeom>
          <a:noFill/>
        </p:spPr>
        <p:txBody>
          <a:bodyPr wrap="square" rtlCol="0">
            <a:spAutoFit/>
          </a:bodyPr>
          <a:lstStyle/>
          <a:p>
            <a:pPr algn="just"/>
            <a:r>
              <a:rPr lang="pl-PL" sz="2800" b="1" dirty="0">
                <a:solidFill>
                  <a:srgbClr val="002060"/>
                </a:solidFill>
              </a:rPr>
              <a:t>Narzędzia procesów doskonalenia</a:t>
            </a:r>
          </a:p>
          <a:p>
            <a:pPr marL="342900" indent="-342900" algn="just">
              <a:buFont typeface="Arial" panose="020B0604020202020204" pitchFamily="34" charset="0"/>
              <a:buChar char="•"/>
            </a:pPr>
            <a:r>
              <a:rPr lang="pl-PL" sz="2000" dirty="0">
                <a:solidFill>
                  <a:srgbClr val="002060"/>
                </a:solidFill>
              </a:rPr>
              <a:t>audyty wewnętrzne,</a:t>
            </a:r>
          </a:p>
          <a:p>
            <a:pPr marL="342900" indent="-342900" algn="just">
              <a:buFont typeface="Arial" panose="020B0604020202020204" pitchFamily="34" charset="0"/>
              <a:buChar char="•"/>
            </a:pPr>
            <a:r>
              <a:rPr lang="pl-PL" sz="2000" dirty="0">
                <a:solidFill>
                  <a:srgbClr val="002060"/>
                </a:solidFill>
              </a:rPr>
              <a:t>samoocena,</a:t>
            </a:r>
          </a:p>
          <a:p>
            <a:pPr marL="342900" indent="-342900" algn="just">
              <a:buFont typeface="Arial" panose="020B0604020202020204" pitchFamily="34" charset="0"/>
              <a:buChar char="•"/>
            </a:pPr>
            <a:r>
              <a:rPr lang="pl-PL" sz="2000" dirty="0" err="1">
                <a:solidFill>
                  <a:srgbClr val="002060"/>
                </a:solidFill>
              </a:rPr>
              <a:t>benchmarking</a:t>
            </a:r>
            <a:r>
              <a:rPr lang="pl-PL" sz="2000" dirty="0">
                <a:solidFill>
                  <a:srgbClr val="002060"/>
                </a:solidFill>
              </a:rPr>
              <a:t>: </a:t>
            </a:r>
          </a:p>
          <a:p>
            <a:pPr marL="800100" lvl="1" indent="-342900" algn="just">
              <a:buFont typeface="Arial" panose="020B0604020202020204" pitchFamily="34" charset="0"/>
              <a:buChar char="•"/>
            </a:pPr>
            <a:r>
              <a:rPr lang="pl-PL" sz="2000" dirty="0">
                <a:solidFill>
                  <a:srgbClr val="002060"/>
                </a:solidFill>
              </a:rPr>
              <a:t>szukanie najlepszych praktyk w organizacji i poza organizacją w celu udoskonalenia osiągnięć;  </a:t>
            </a:r>
          </a:p>
          <a:p>
            <a:pPr marL="800100" lvl="1" indent="-342900" algn="just">
              <a:buFont typeface="Arial" panose="020B0604020202020204" pitchFamily="34" charset="0"/>
              <a:buChar char="•"/>
            </a:pPr>
            <a:r>
              <a:rPr lang="pl-PL" sz="2000" dirty="0">
                <a:solidFill>
                  <a:srgbClr val="002060"/>
                </a:solidFill>
              </a:rPr>
              <a:t>ustalenie i monitorowania planów doskonalenia </a:t>
            </a:r>
          </a:p>
          <a:p>
            <a:pPr marL="800100" lvl="1" indent="-342900" algn="just">
              <a:buFont typeface="Arial" panose="020B0604020202020204" pitchFamily="34" charset="0"/>
              <a:buChar char="•"/>
            </a:pPr>
            <a:r>
              <a:rPr lang="pl-PL" sz="2000" dirty="0">
                <a:solidFill>
                  <a:srgbClr val="002060"/>
                </a:solidFill>
              </a:rPr>
              <a:t>włączenie zgromadzonego doświadczenia do bazy wiedzy organizacji i procesu uczenia się; </a:t>
            </a:r>
          </a:p>
          <a:p>
            <a:pPr marL="342900" indent="-342900" algn="just">
              <a:buFont typeface="Arial" panose="020B0604020202020204" pitchFamily="34" charset="0"/>
              <a:buChar char="•"/>
            </a:pPr>
            <a:r>
              <a:rPr lang="pl-PL" sz="2000" dirty="0">
                <a:solidFill>
                  <a:srgbClr val="002060"/>
                </a:solidFill>
              </a:rPr>
              <a:t>poszukiwanie obszarów potencjalnego doskonalenia; </a:t>
            </a:r>
          </a:p>
          <a:p>
            <a:pPr marL="342900" indent="-342900" algn="just">
              <a:buFont typeface="Arial" panose="020B0604020202020204" pitchFamily="34" charset="0"/>
              <a:buChar char="•"/>
            </a:pPr>
            <a:r>
              <a:rPr lang="pl-PL" sz="2000" dirty="0">
                <a:solidFill>
                  <a:srgbClr val="002060"/>
                </a:solidFill>
              </a:rPr>
              <a:t>przeglądy zarządzania</a:t>
            </a:r>
          </a:p>
          <a:p>
            <a:pPr marL="342900" indent="-342900" algn="just">
              <a:buFont typeface="Arial" panose="020B0604020202020204" pitchFamily="34" charset="0"/>
              <a:buChar char="•"/>
            </a:pPr>
            <a:r>
              <a:rPr lang="pl-PL" sz="2000" b="1" dirty="0">
                <a:solidFill>
                  <a:srgbClr val="002060"/>
                </a:solidFill>
              </a:rPr>
              <a:t>Współpraca z partnerami biznesowymi (udział w doskonaleniu ich procesów)</a:t>
            </a:r>
          </a:p>
          <a:p>
            <a:pPr marL="342900" indent="-342900" algn="just">
              <a:buFont typeface="Arial" panose="020B0604020202020204" pitchFamily="34" charset="0"/>
              <a:buChar char="•"/>
            </a:pPr>
            <a:r>
              <a:rPr lang="pl-PL" sz="2000" dirty="0">
                <a:solidFill>
                  <a:srgbClr val="002060"/>
                </a:solidFill>
              </a:rPr>
              <a:t>Inne, zaawansowane metody doskonalenia SZ</a:t>
            </a:r>
          </a:p>
          <a:p>
            <a:pPr algn="just"/>
            <a:endParaRPr lang="pl-PL" sz="2800" b="1" dirty="0">
              <a:solidFill>
                <a:srgbClr val="002060"/>
              </a:solidFill>
            </a:endParaRPr>
          </a:p>
        </p:txBody>
      </p:sp>
    </p:spTree>
    <p:extLst>
      <p:ext uri="{BB962C8B-B14F-4D97-AF65-F5344CB8AC3E}">
        <p14:creationId xmlns:p14="http://schemas.microsoft.com/office/powerpoint/2010/main" val="2160841998"/>
      </p:ext>
    </p:extLst>
  </p:cSld>
  <p:clrMapOvr>
    <a:masterClrMapping/>
  </p:clrMapOvr>
  <p:transition spd="slow" advClick="0"/>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4" name="Rectangle 73">
            <a:extLst>
              <a:ext uri="{FF2B5EF4-FFF2-40B4-BE49-F238E27FC236}">
                <a16:creationId xmlns:a16="http://schemas.microsoft.com/office/drawing/2014/main" id="{781BBDC9-2DC6-4959-AC3D-49A5DCB05D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ole tekstowe 2">
            <a:extLst>
              <a:ext uri="{FF2B5EF4-FFF2-40B4-BE49-F238E27FC236}">
                <a16:creationId xmlns:a16="http://schemas.microsoft.com/office/drawing/2014/main" id="{72409579-A7B2-4267-BF9D-4C65028E5BC5}"/>
              </a:ext>
            </a:extLst>
          </p:cNvPr>
          <p:cNvSpPr txBox="1"/>
          <p:nvPr/>
        </p:nvSpPr>
        <p:spPr>
          <a:xfrm>
            <a:off x="513159" y="685800"/>
            <a:ext cx="3565922" cy="5410200"/>
          </a:xfrm>
          <a:prstGeom prst="rect">
            <a:avLst/>
          </a:prstGeom>
        </p:spPr>
        <p:txBody>
          <a:bodyPr vert="horz" lIns="91440" tIns="45720" rIns="91440" bIns="45720" rtlCol="0" anchor="ctr">
            <a:normAutofit/>
          </a:bodyPr>
          <a:lstStyle/>
          <a:p>
            <a:pPr defTabSz="457200" eaLnBrk="1" hangingPunct="1">
              <a:spcBef>
                <a:spcPct val="20000"/>
              </a:spcBef>
              <a:spcAft>
                <a:spcPts val="600"/>
              </a:spcAft>
              <a:buClr>
                <a:schemeClr val="tx1"/>
              </a:buClr>
              <a:buSzPct val="80000"/>
              <a:buFont typeface="Wingdings 3" panose="05040102010807070707" pitchFamily="18" charset="2"/>
              <a:buChar char=""/>
            </a:pPr>
            <a:r>
              <a:rPr lang="en-US" sz="1600" b="1">
                <a:latin typeface="+mn-lt"/>
                <a:cs typeface="+mn-cs"/>
              </a:rPr>
              <a:t>Główne bariery ograniczające zmiany zachowań:</a:t>
            </a:r>
          </a:p>
          <a:p>
            <a:pPr marL="342900" indent="-342900" defTabSz="457200" eaLnBrk="1" hangingPunct="1">
              <a:spcBef>
                <a:spcPct val="20000"/>
              </a:spcBef>
              <a:spcAft>
                <a:spcPts val="600"/>
              </a:spcAft>
              <a:buClr>
                <a:schemeClr val="tx1"/>
              </a:buClr>
              <a:buSzPct val="80000"/>
              <a:buFont typeface="Wingdings 3" panose="05040102010807070707" pitchFamily="18" charset="2"/>
              <a:buChar char=""/>
            </a:pPr>
            <a:r>
              <a:rPr lang="en-US" sz="1600" b="1">
                <a:latin typeface="+mn-lt"/>
                <a:cs typeface="+mn-cs"/>
              </a:rPr>
              <a:t>Bariery informacyjne – związane z ograniczonym dostępem do informacji na temat potencjalnych korzyści</a:t>
            </a:r>
          </a:p>
          <a:p>
            <a:pPr marL="342900" indent="-342900" defTabSz="457200" eaLnBrk="1" hangingPunct="1">
              <a:spcBef>
                <a:spcPct val="20000"/>
              </a:spcBef>
              <a:spcAft>
                <a:spcPts val="600"/>
              </a:spcAft>
              <a:buClr>
                <a:schemeClr val="tx1"/>
              </a:buClr>
              <a:buSzPct val="80000"/>
              <a:buFont typeface="Wingdings 3" panose="05040102010807070707" pitchFamily="18" charset="2"/>
              <a:buChar char=""/>
            </a:pPr>
            <a:r>
              <a:rPr lang="en-US" sz="1600" b="1">
                <a:latin typeface="+mn-lt"/>
                <a:cs typeface="+mn-cs"/>
              </a:rPr>
              <a:t>Bariery mentalne – związane z niskim stanem świadomości uczestników</a:t>
            </a:r>
          </a:p>
          <a:p>
            <a:pPr marL="342900" indent="-342900" defTabSz="457200" eaLnBrk="1" hangingPunct="1">
              <a:spcBef>
                <a:spcPct val="20000"/>
              </a:spcBef>
              <a:spcAft>
                <a:spcPts val="600"/>
              </a:spcAft>
              <a:buClr>
                <a:schemeClr val="tx1"/>
              </a:buClr>
              <a:buSzPct val="80000"/>
              <a:buFont typeface="Wingdings 3" panose="05040102010807070707" pitchFamily="18" charset="2"/>
              <a:buChar char=""/>
            </a:pPr>
            <a:r>
              <a:rPr lang="en-US" sz="1600" b="1">
                <a:latin typeface="+mn-lt"/>
                <a:cs typeface="+mn-cs"/>
              </a:rPr>
              <a:t>Bariery ekonomiczne i organizacyjne – związane z przekonaniem o braku zasobów finansowych i organizacyjnych do podjęcia określonych inicjatyw. </a:t>
            </a:r>
          </a:p>
          <a:p>
            <a:pPr defTabSz="457200" eaLnBrk="1" hangingPunct="1">
              <a:spcBef>
                <a:spcPct val="20000"/>
              </a:spcBef>
              <a:spcAft>
                <a:spcPts val="600"/>
              </a:spcAft>
              <a:buClr>
                <a:schemeClr val="tx1"/>
              </a:buClr>
              <a:buSzPct val="80000"/>
              <a:buFont typeface="Wingdings 3" panose="05040102010807070707" pitchFamily="18" charset="2"/>
              <a:buChar char=""/>
            </a:pPr>
            <a:endParaRPr lang="en-US" sz="1600">
              <a:latin typeface="+mn-lt"/>
              <a:cs typeface="+mn-cs"/>
            </a:endParaRPr>
          </a:p>
          <a:p>
            <a:pPr defTabSz="457200" eaLnBrk="1" hangingPunct="1">
              <a:spcBef>
                <a:spcPct val="20000"/>
              </a:spcBef>
              <a:spcAft>
                <a:spcPts val="600"/>
              </a:spcAft>
              <a:buClr>
                <a:schemeClr val="tx1"/>
              </a:buClr>
              <a:buSzPct val="80000"/>
              <a:buFont typeface="Wingdings 3" panose="05040102010807070707" pitchFamily="18" charset="2"/>
              <a:buChar char=""/>
            </a:pPr>
            <a:endParaRPr lang="en-US" sz="1600" b="1">
              <a:latin typeface="+mn-lt"/>
              <a:cs typeface="+mn-cs"/>
            </a:endParaRPr>
          </a:p>
        </p:txBody>
      </p:sp>
      <p:sp>
        <p:nvSpPr>
          <p:cNvPr id="76" name="Rectangle 75">
            <a:extLst>
              <a:ext uri="{FF2B5EF4-FFF2-40B4-BE49-F238E27FC236}">
                <a16:creationId xmlns:a16="http://schemas.microsoft.com/office/drawing/2014/main" id="{08452CCF-4A27-488A-AAF4-424933CFC9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1999" y="0"/>
            <a:ext cx="3493009" cy="6858000"/>
          </a:xfrm>
          <a:prstGeom prst="rect">
            <a:avLst/>
          </a:prstGeom>
          <a:solidFill>
            <a:schemeClr val="bg2">
              <a:lumMod val="75000"/>
            </a:schemeClr>
          </a:solidFill>
          <a:ln>
            <a:noFill/>
          </a:ln>
          <a:effectLst/>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endParaRPr lang="en-US"/>
          </a:p>
        </p:txBody>
      </p:sp>
      <p:sp>
        <p:nvSpPr>
          <p:cNvPr id="12293" name="Rectangle 5">
            <a:extLst>
              <a:ext uri="{FF2B5EF4-FFF2-40B4-BE49-F238E27FC236}">
                <a16:creationId xmlns:a16="http://schemas.microsoft.com/office/drawing/2014/main" id="{36DAB7D8-F95F-4CBF-8438-078D21740F2B}"/>
              </a:ext>
            </a:extLst>
          </p:cNvPr>
          <p:cNvSpPr>
            <a:spLocks noGrp="1" noChangeArrowheads="1"/>
          </p:cNvSpPr>
          <p:nvPr>
            <p:ph type="title"/>
          </p:nvPr>
        </p:nvSpPr>
        <p:spPr>
          <a:xfrm>
            <a:off x="4996542" y="685800"/>
            <a:ext cx="2694215" cy="5308599"/>
          </a:xfrm>
        </p:spPr>
        <p:txBody>
          <a:bodyPr vert="horz" lIns="91440" tIns="45720" rIns="91440" bIns="45720" rtlCol="0" anchor="ctr">
            <a:normAutofit/>
          </a:bodyPr>
          <a:lstStyle/>
          <a:p>
            <a:r>
              <a:rPr lang="en-US" altLang="pl-PL" sz="2000"/>
              <a:t>Teoretyczne podstawy zintegrowanego systemu zarządzania</a:t>
            </a:r>
          </a:p>
        </p:txBody>
      </p:sp>
      <p:sp>
        <p:nvSpPr>
          <p:cNvPr id="78" name="Rectangle 77">
            <a:extLst>
              <a:ext uri="{FF2B5EF4-FFF2-40B4-BE49-F238E27FC236}">
                <a16:creationId xmlns:a16="http://schemas.microsoft.com/office/drawing/2014/main" id="{4B74BB55-8517-4CFE-9389-81D0E6F81F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65008" y="0"/>
            <a:ext cx="1078992" cy="6858000"/>
          </a:xfrm>
          <a:prstGeom prst="rect">
            <a:avLst/>
          </a:prstGeom>
          <a:solidFill>
            <a:schemeClr val="bg2">
              <a:lumMod val="50000"/>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grpSp>
        <p:nvGrpSpPr>
          <p:cNvPr id="80" name="Group 79">
            <a:extLst>
              <a:ext uri="{FF2B5EF4-FFF2-40B4-BE49-F238E27FC236}">
                <a16:creationId xmlns:a16="http://schemas.microsoft.com/office/drawing/2014/main" id="{543190CD-45FC-4DE0-B596-17D4DE53E97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76966" y="3770390"/>
            <a:ext cx="1064655" cy="1660354"/>
            <a:chOff x="10292292" y="2963333"/>
            <a:chExt cx="1896535" cy="2218267"/>
          </a:xfrm>
        </p:grpSpPr>
        <p:cxnSp>
          <p:nvCxnSpPr>
            <p:cNvPr id="81" name="Straight Connector 80">
              <a:extLst>
                <a:ext uri="{FF2B5EF4-FFF2-40B4-BE49-F238E27FC236}">
                  <a16:creationId xmlns:a16="http://schemas.microsoft.com/office/drawing/2014/main" id="{3BD4334C-2554-4361-8CFF-394E624CF4A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rgbClr val="FFFFFF">
                  <a:alpha val="70000"/>
                </a:srgbClr>
              </a:solidFill>
            </a:ln>
          </p:spPr>
          <p:style>
            <a:lnRef idx="2">
              <a:schemeClr val="accent1"/>
            </a:lnRef>
            <a:fillRef idx="0">
              <a:schemeClr val="accent1"/>
            </a:fillRef>
            <a:effectRef idx="1">
              <a:schemeClr val="accent1"/>
            </a:effectRef>
            <a:fontRef idx="minor">
              <a:schemeClr val="tx1"/>
            </a:fontRef>
          </p:style>
        </p:cxnSp>
        <p:cxnSp>
          <p:nvCxnSpPr>
            <p:cNvPr id="82" name="Straight Connector 81">
              <a:extLst>
                <a:ext uri="{FF2B5EF4-FFF2-40B4-BE49-F238E27FC236}">
                  <a16:creationId xmlns:a16="http://schemas.microsoft.com/office/drawing/2014/main" id="{9FC3CBA7-AF68-4075-BAC7-623C34B4F4F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0292292" y="3190344"/>
              <a:ext cx="1896535" cy="1896533"/>
            </a:xfrm>
            <a:prstGeom prst="line">
              <a:avLst/>
            </a:prstGeom>
            <a:ln w="9525">
              <a:solidFill>
                <a:srgbClr val="FFFFFF">
                  <a:alpha val="70000"/>
                </a:srgbClr>
              </a:solidFill>
            </a:ln>
          </p:spPr>
          <p:style>
            <a:lnRef idx="2">
              <a:schemeClr val="accent1"/>
            </a:lnRef>
            <a:fillRef idx="0">
              <a:schemeClr val="accent1"/>
            </a:fillRef>
            <a:effectRef idx="1">
              <a:schemeClr val="accent1"/>
            </a:effectRef>
            <a:fontRef idx="minor">
              <a:schemeClr val="tx1"/>
            </a:fontRef>
          </p:style>
        </p:cxnSp>
        <p:cxnSp>
          <p:nvCxnSpPr>
            <p:cNvPr id="83" name="Straight Connector 82">
              <a:extLst>
                <a:ext uri="{FF2B5EF4-FFF2-40B4-BE49-F238E27FC236}">
                  <a16:creationId xmlns:a16="http://schemas.microsoft.com/office/drawing/2014/main" id="{CA6C7307-1C78-4C8A-BF3D-FA420F177AE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rgbClr val="FFFFFF">
                  <a:alpha val="70000"/>
                </a:srgbClr>
              </a:solidFill>
            </a:ln>
          </p:spPr>
          <p:style>
            <a:lnRef idx="2">
              <a:schemeClr val="accent1"/>
            </a:lnRef>
            <a:fillRef idx="0">
              <a:schemeClr val="accent1"/>
            </a:fillRef>
            <a:effectRef idx="1">
              <a:schemeClr val="accent1"/>
            </a:effectRef>
            <a:fontRef idx="minor">
              <a:schemeClr val="tx1"/>
            </a:fontRef>
          </p:style>
        </p:cxnSp>
        <p:cxnSp>
          <p:nvCxnSpPr>
            <p:cNvPr id="84" name="Straight Connector 83">
              <a:extLst>
                <a:ext uri="{FF2B5EF4-FFF2-40B4-BE49-F238E27FC236}">
                  <a16:creationId xmlns:a16="http://schemas.microsoft.com/office/drawing/2014/main" id="{44CD1F94-6C7C-4E8F-9336-E312E9F5C74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rgbClr val="FFFFFF">
                  <a:alpha val="70000"/>
                </a:srgbClr>
              </a:solidFill>
            </a:ln>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A5B11C2A-D791-46E1-B954-1184FB0802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rgbClr val="FFFFFF">
                  <a:alpha val="70000"/>
                </a:srgbClr>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557451875"/>
      </p:ext>
    </p:extLst>
  </p:cSld>
  <p:clrMapOvr>
    <a:masterClrMapping/>
  </p:clrMapOvr>
  <p:transition spd="slow" advClick="0"/>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B0E9E9C8-F6A0-40C4-BEAE-B6F9E4B8F06D}"/>
              </a:ext>
            </a:extLst>
          </p:cNvPr>
          <p:cNvSpPr>
            <a:spLocks noGrp="1" noChangeArrowheads="1"/>
          </p:cNvSpPr>
          <p:nvPr>
            <p:ph type="title"/>
          </p:nvPr>
        </p:nvSpPr>
        <p:spPr>
          <a:xfrm>
            <a:off x="0" y="404813"/>
            <a:ext cx="9143999" cy="668337"/>
          </a:xfrm>
        </p:spPr>
        <p:txBody>
          <a:bodyPr/>
          <a:lstStyle/>
          <a:p>
            <a:pPr algn="ctr" eaLnBrk="1" hangingPunct="1"/>
            <a:r>
              <a:rPr lang="pl-PL" altLang="pl-PL" sz="2800" dirty="0"/>
              <a:t>DANE KONTAKTOWE</a:t>
            </a:r>
          </a:p>
        </p:txBody>
      </p:sp>
      <p:pic>
        <p:nvPicPr>
          <p:cNvPr id="580616" name="Picture 8" descr="koperta">
            <a:extLst>
              <a:ext uri="{FF2B5EF4-FFF2-40B4-BE49-F238E27FC236}">
                <a16:creationId xmlns:a16="http://schemas.microsoft.com/office/drawing/2014/main" id="{9DB75DD4-CEDE-44DB-A1CC-51342BBF85F6}"/>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380288" y="1125538"/>
            <a:ext cx="685800"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8018" name="Picture 2" descr="koperta">
            <a:extLst>
              <a:ext uri="{FF2B5EF4-FFF2-40B4-BE49-F238E27FC236}">
                <a16:creationId xmlns:a16="http://schemas.microsoft.com/office/drawing/2014/main" id="{23E361A7-C818-4634-A9EF-5EB53AB29D1C}"/>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380288" y="3068638"/>
            <a:ext cx="685800"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6">
            <a:extLst>
              <a:ext uri="{FF2B5EF4-FFF2-40B4-BE49-F238E27FC236}">
                <a16:creationId xmlns:a16="http://schemas.microsoft.com/office/drawing/2014/main" id="{78D6FA6C-B7D7-434F-AC10-2ABA533DBDDD}"/>
              </a:ext>
            </a:extLst>
          </p:cNvPr>
          <p:cNvSpPr>
            <a:spLocks noChangeArrowheads="1"/>
          </p:cNvSpPr>
          <p:nvPr/>
        </p:nvSpPr>
        <p:spPr bwMode="auto">
          <a:xfrm>
            <a:off x="1219200" y="1431925"/>
            <a:ext cx="7467600" cy="484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46088" indent="-446088" eaLnBrk="1" hangingPunct="1">
              <a:spcBef>
                <a:spcPct val="20000"/>
              </a:spcBef>
              <a:buClr>
                <a:srgbClr val="333399"/>
              </a:buClr>
              <a:buSzPct val="70000"/>
              <a:buFont typeface="Wingdings" pitchFamily="2" charset="2"/>
              <a:buChar char="l"/>
              <a:defRPr/>
            </a:pPr>
            <a:r>
              <a:rPr lang="pl-PL" altLang="pl-PL" sz="1600" b="1" dirty="0">
                <a:solidFill>
                  <a:srgbClr val="000066"/>
                </a:solidFill>
                <a:latin typeface="Arial" charset="0"/>
                <a:cs typeface="Arial" charset="0"/>
              </a:rPr>
              <a:t>WOJSKOWA AKADEMIA TECHNICZNA</a:t>
            </a:r>
            <a:br>
              <a:rPr lang="pl-PL" altLang="pl-PL" sz="1600" b="1" dirty="0">
                <a:solidFill>
                  <a:srgbClr val="000066"/>
                </a:solidFill>
                <a:latin typeface="Arial" charset="0"/>
                <a:cs typeface="Arial" charset="0"/>
              </a:rPr>
            </a:br>
            <a:r>
              <a:rPr lang="pl-PL" altLang="pl-PL" sz="1600" b="1" dirty="0">
                <a:solidFill>
                  <a:srgbClr val="000066"/>
                </a:solidFill>
                <a:latin typeface="Arial" charset="0"/>
                <a:cs typeface="Arial" charset="0"/>
              </a:rPr>
              <a:t>im. Jarosława Dąbrowskiego</a:t>
            </a:r>
            <a:br>
              <a:rPr lang="pl-PL" altLang="pl-PL" sz="1600" b="1" dirty="0">
                <a:solidFill>
                  <a:srgbClr val="000066"/>
                </a:solidFill>
                <a:latin typeface="Arial" charset="0"/>
                <a:cs typeface="Arial" charset="0"/>
              </a:rPr>
            </a:br>
            <a:r>
              <a:rPr lang="pl-PL" altLang="pl-PL" sz="1600" b="1" dirty="0">
                <a:solidFill>
                  <a:srgbClr val="000066"/>
                </a:solidFill>
                <a:latin typeface="Arial" charset="0"/>
                <a:cs typeface="Arial" charset="0"/>
              </a:rPr>
              <a:t>Centrum Certyfikacji Jakości WLO</a:t>
            </a:r>
            <a:br>
              <a:rPr lang="pl-PL" altLang="pl-PL" sz="1600" dirty="0">
                <a:solidFill>
                  <a:srgbClr val="000066"/>
                </a:solidFill>
                <a:latin typeface="Arial" charset="0"/>
                <a:cs typeface="Arial" charset="0"/>
              </a:rPr>
            </a:br>
            <a:r>
              <a:rPr lang="pl-PL" altLang="pl-PL" sz="1600" b="1" dirty="0">
                <a:solidFill>
                  <a:srgbClr val="000066"/>
                </a:solidFill>
                <a:latin typeface="Arial" charset="0"/>
                <a:cs typeface="Arial" charset="0"/>
              </a:rPr>
              <a:t>ul. Gen. Witolda Urbanowicza 2</a:t>
            </a:r>
            <a:br>
              <a:rPr lang="pl-PL" altLang="pl-PL" sz="1600" b="1" dirty="0">
                <a:solidFill>
                  <a:srgbClr val="000066"/>
                </a:solidFill>
                <a:latin typeface="Arial" charset="0"/>
                <a:cs typeface="Arial" charset="0"/>
              </a:rPr>
            </a:br>
            <a:r>
              <a:rPr lang="pl-PL" altLang="pl-PL" sz="1600" b="1" dirty="0">
                <a:solidFill>
                  <a:srgbClr val="000066"/>
                </a:solidFill>
                <a:latin typeface="Arial" charset="0"/>
                <a:cs typeface="Arial" charset="0"/>
              </a:rPr>
              <a:t>00-908 Warszawa 46, budynek nr 135</a:t>
            </a:r>
          </a:p>
          <a:p>
            <a:pPr eaLnBrk="1" hangingPunct="1">
              <a:spcBef>
                <a:spcPct val="20000"/>
              </a:spcBef>
              <a:buClr>
                <a:srgbClr val="333399"/>
              </a:buClr>
              <a:buSzPct val="70000"/>
              <a:defRPr/>
            </a:pPr>
            <a:r>
              <a:rPr lang="pl-PL" altLang="pl-PL" sz="1600" b="1" dirty="0">
                <a:solidFill>
                  <a:srgbClr val="000066"/>
                </a:solidFill>
                <a:latin typeface="Arial" charset="0"/>
                <a:cs typeface="Arial" charset="0"/>
              </a:rPr>
              <a:t>	Telefon:	261 839 630</a:t>
            </a:r>
            <a:br>
              <a:rPr lang="pl-PL" altLang="pl-PL" sz="1600" b="1" dirty="0">
                <a:solidFill>
                  <a:srgbClr val="000066"/>
                </a:solidFill>
                <a:latin typeface="Arial" charset="0"/>
                <a:cs typeface="Arial" charset="0"/>
              </a:rPr>
            </a:br>
            <a:r>
              <a:rPr lang="pl-PL" altLang="pl-PL" sz="1600" b="1" dirty="0">
                <a:solidFill>
                  <a:srgbClr val="000066"/>
                </a:solidFill>
                <a:latin typeface="Arial" charset="0"/>
                <a:cs typeface="Arial" charset="0"/>
              </a:rPr>
              <a:t>	Fax:	261 839 691</a:t>
            </a:r>
          </a:p>
          <a:p>
            <a:pPr marL="446088" indent="-446088" eaLnBrk="1" hangingPunct="1">
              <a:spcBef>
                <a:spcPct val="20000"/>
              </a:spcBef>
              <a:buClr>
                <a:srgbClr val="333399"/>
              </a:buClr>
              <a:buSzPct val="70000"/>
              <a:buFont typeface="Wingdings" pitchFamily="2" charset="2"/>
              <a:buNone/>
              <a:defRPr/>
            </a:pPr>
            <a:endParaRPr lang="pl-PL" altLang="pl-PL" sz="1600" dirty="0">
              <a:solidFill>
                <a:srgbClr val="000066"/>
              </a:solidFill>
              <a:latin typeface="Arial" charset="0"/>
              <a:cs typeface="Arial" charset="0"/>
            </a:endParaRPr>
          </a:p>
          <a:p>
            <a:pPr marL="446088" indent="-446088" eaLnBrk="1" hangingPunct="1">
              <a:spcBef>
                <a:spcPct val="20000"/>
              </a:spcBef>
              <a:buClr>
                <a:srgbClr val="333399"/>
              </a:buClr>
              <a:buSzPct val="70000"/>
              <a:buFont typeface="Wingdings" pitchFamily="2" charset="2"/>
              <a:buChar char="l"/>
              <a:defRPr/>
            </a:pPr>
            <a:r>
              <a:rPr lang="pl-PL" altLang="pl-PL" sz="1600" b="1" dirty="0">
                <a:solidFill>
                  <a:srgbClr val="000066"/>
                </a:solidFill>
                <a:latin typeface="Arial" charset="0"/>
                <a:cs typeface="Arial" charset="0"/>
              </a:rPr>
              <a:t>Biuro Regionalne w Gdańsku</a:t>
            </a:r>
            <a:br>
              <a:rPr lang="pl-PL" altLang="pl-PL" sz="1600" dirty="0">
                <a:solidFill>
                  <a:srgbClr val="000066"/>
                </a:solidFill>
                <a:latin typeface="Arial" charset="0"/>
                <a:cs typeface="Arial" charset="0"/>
              </a:rPr>
            </a:br>
            <a:r>
              <a:rPr lang="pl-PL" altLang="pl-PL" sz="1600" b="1" dirty="0">
                <a:solidFill>
                  <a:srgbClr val="000066"/>
                </a:solidFill>
                <a:latin typeface="Arial" charset="0"/>
                <a:cs typeface="Arial" charset="0"/>
              </a:rPr>
              <a:t>ul. Obywatelska 2</a:t>
            </a:r>
            <a:br>
              <a:rPr lang="pl-PL" altLang="pl-PL" sz="1600" b="1" dirty="0">
                <a:solidFill>
                  <a:srgbClr val="000066"/>
                </a:solidFill>
                <a:latin typeface="Arial" charset="0"/>
                <a:cs typeface="Arial" charset="0"/>
              </a:rPr>
            </a:br>
            <a:r>
              <a:rPr lang="pl-PL" altLang="pl-PL" sz="1600" b="1" dirty="0">
                <a:solidFill>
                  <a:srgbClr val="000066"/>
                </a:solidFill>
                <a:latin typeface="Arial" charset="0"/>
                <a:cs typeface="Arial" charset="0"/>
              </a:rPr>
              <a:t>80-259 Gdańsk</a:t>
            </a:r>
          </a:p>
          <a:p>
            <a:pPr eaLnBrk="1" hangingPunct="1">
              <a:spcBef>
                <a:spcPct val="20000"/>
              </a:spcBef>
              <a:buClr>
                <a:srgbClr val="333399"/>
              </a:buClr>
              <a:buSzPct val="70000"/>
              <a:defRPr/>
            </a:pPr>
            <a:r>
              <a:rPr lang="pl-PL" altLang="pl-PL" sz="1600" b="1" dirty="0">
                <a:solidFill>
                  <a:srgbClr val="000066"/>
                </a:solidFill>
                <a:latin typeface="Arial" charset="0"/>
                <a:cs typeface="Arial" charset="0"/>
              </a:rPr>
              <a:t>	Telefon:	583 440 654</a:t>
            </a:r>
            <a:br>
              <a:rPr lang="pl-PL" altLang="pl-PL" sz="1600" b="1" dirty="0">
                <a:solidFill>
                  <a:srgbClr val="000066"/>
                </a:solidFill>
                <a:latin typeface="Arial" charset="0"/>
                <a:cs typeface="Arial" charset="0"/>
              </a:rPr>
            </a:br>
            <a:r>
              <a:rPr lang="pl-PL" altLang="pl-PL" sz="1600" b="1" dirty="0">
                <a:solidFill>
                  <a:srgbClr val="000066"/>
                </a:solidFill>
                <a:latin typeface="Arial" charset="0"/>
                <a:cs typeface="Arial" charset="0"/>
              </a:rPr>
              <a:t>	Fax:	583 476 771</a:t>
            </a:r>
            <a:endParaRPr lang="pl-PL" altLang="pl-PL" sz="1600" b="1" dirty="0">
              <a:solidFill>
                <a:srgbClr val="000066"/>
              </a:solidFill>
              <a:latin typeface="Arial" charset="0"/>
              <a:cs typeface="Times New Roman" pitchFamily="18" charset="0"/>
            </a:endParaRPr>
          </a:p>
          <a:p>
            <a:pPr marL="446088" indent="-446088" eaLnBrk="1" hangingPunct="1">
              <a:spcBef>
                <a:spcPct val="20000"/>
              </a:spcBef>
              <a:buClr>
                <a:srgbClr val="333399"/>
              </a:buClr>
              <a:buSzPct val="70000"/>
              <a:buFont typeface="Wingdings" pitchFamily="2" charset="2"/>
              <a:buChar char="l"/>
              <a:defRPr/>
            </a:pPr>
            <a:r>
              <a:rPr lang="pl-PL" altLang="pl-PL" sz="1600" b="1" dirty="0">
                <a:solidFill>
                  <a:srgbClr val="000066"/>
                </a:solidFill>
                <a:latin typeface="Arial" charset="0"/>
                <a:cs typeface="Arial" charset="0"/>
              </a:rPr>
              <a:t>e-mail</a:t>
            </a:r>
            <a:endParaRPr lang="pl-PL" altLang="pl-PL" sz="1600" dirty="0">
              <a:solidFill>
                <a:srgbClr val="000066"/>
              </a:solidFill>
              <a:latin typeface="Arial" charset="0"/>
              <a:cs typeface="Times New Roman" pitchFamily="18" charset="0"/>
            </a:endParaRPr>
          </a:p>
          <a:p>
            <a:pPr marL="446088" indent="-446088" eaLnBrk="1" hangingPunct="1">
              <a:spcBef>
                <a:spcPct val="20000"/>
              </a:spcBef>
              <a:buClr>
                <a:srgbClr val="333399"/>
              </a:buClr>
              <a:buSzPct val="70000"/>
              <a:buFont typeface="Wingdings" pitchFamily="2" charset="2"/>
              <a:buNone/>
              <a:defRPr/>
            </a:pPr>
            <a:r>
              <a:rPr lang="pl-PL" altLang="pl-PL" sz="1600" dirty="0">
                <a:solidFill>
                  <a:srgbClr val="000066"/>
                </a:solidFill>
                <a:latin typeface="Arial" charset="0"/>
                <a:cs typeface="Arial" charset="0"/>
              </a:rPr>
              <a:t>     	CCJ:	 </a:t>
            </a:r>
            <a:r>
              <a:rPr lang="pl-PL" altLang="pl-PL" sz="1600" b="1" dirty="0">
                <a:solidFill>
                  <a:srgbClr val="000066"/>
                </a:solidFill>
                <a:latin typeface="Arial" charset="0"/>
                <a:cs typeface="Arial" charset="0"/>
              </a:rPr>
              <a:t>centrum@ccj.wat.edu.pl</a:t>
            </a:r>
            <a:r>
              <a:rPr lang="pl-PL" altLang="pl-PL" sz="1600" dirty="0">
                <a:solidFill>
                  <a:srgbClr val="000066"/>
                </a:solidFill>
                <a:latin typeface="Arial" charset="0"/>
                <a:cs typeface="Arial" charset="0"/>
              </a:rPr>
              <a:t> </a:t>
            </a:r>
            <a:br>
              <a:rPr lang="pl-PL" altLang="pl-PL" sz="1600" dirty="0">
                <a:solidFill>
                  <a:srgbClr val="000066"/>
                </a:solidFill>
                <a:latin typeface="Arial" charset="0"/>
                <a:cs typeface="Arial" charset="0"/>
              </a:rPr>
            </a:br>
            <a:r>
              <a:rPr lang="pl-PL" altLang="pl-PL" sz="1600" dirty="0">
                <a:solidFill>
                  <a:srgbClr val="000066"/>
                </a:solidFill>
                <a:latin typeface="Arial" charset="0"/>
                <a:cs typeface="Arial" charset="0"/>
              </a:rPr>
              <a:t>Biuro Regionalne w Gdańsku:  </a:t>
            </a:r>
            <a:r>
              <a:rPr lang="pl-PL" altLang="pl-PL" sz="1600" b="1" dirty="0">
                <a:solidFill>
                  <a:srgbClr val="000066"/>
                </a:solidFill>
                <a:latin typeface="Arial" charset="0"/>
                <a:cs typeface="Arial" charset="0"/>
              </a:rPr>
              <a:t>biuro.gd@ccj.wat.edu.pl</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1" fill="hold" nodeType="afterEffect">
                                  <p:stCondLst>
                                    <p:cond delay="0"/>
                                  </p:stCondLst>
                                  <p:childTnLst>
                                    <p:set>
                                      <p:cBhvr>
                                        <p:cTn id="6" dur="1" fill="hold">
                                          <p:stCondLst>
                                            <p:cond delay="0"/>
                                          </p:stCondLst>
                                        </p:cTn>
                                        <p:tgtEl>
                                          <p:spTgt spid="580616"/>
                                        </p:tgtEl>
                                        <p:attrNameLst>
                                          <p:attrName>style.visibility</p:attrName>
                                        </p:attrNameLst>
                                      </p:cBhvr>
                                      <p:to>
                                        <p:strVal val="visible"/>
                                      </p:to>
                                    </p:set>
                                    <p:animEffect transition="in" filter="wipe(up)">
                                      <p:cBhvr>
                                        <p:cTn id="7" dur="500"/>
                                        <p:tgtEl>
                                          <p:spTgt spid="580616"/>
                                        </p:tgtEl>
                                      </p:cBhvr>
                                    </p:animEffect>
                                  </p:childTnLst>
                                </p:cTn>
                              </p:par>
                            </p:childTnLst>
                          </p:cTn>
                        </p:par>
                        <p:par>
                          <p:cTn id="8" fill="hold" nodeType="afterGroup">
                            <p:stCondLst>
                              <p:cond delay="500"/>
                            </p:stCondLst>
                            <p:childTnLst>
                              <p:par>
                                <p:cTn id="9" presetID="22" presetClass="entr" presetSubtype="1" fill="hold" nodeType="afterEffect">
                                  <p:stCondLst>
                                    <p:cond delay="0"/>
                                  </p:stCondLst>
                                  <p:childTnLst>
                                    <p:set>
                                      <p:cBhvr>
                                        <p:cTn id="10" dur="1" fill="hold">
                                          <p:stCondLst>
                                            <p:cond delay="0"/>
                                          </p:stCondLst>
                                        </p:cTn>
                                        <p:tgtEl>
                                          <p:spTgt spid="598018"/>
                                        </p:tgtEl>
                                        <p:attrNameLst>
                                          <p:attrName>style.visibility</p:attrName>
                                        </p:attrNameLst>
                                      </p:cBhvr>
                                      <p:to>
                                        <p:strVal val="visible"/>
                                      </p:to>
                                    </p:set>
                                    <p:animEffect transition="in" filter="wipe(up)">
                                      <p:cBhvr>
                                        <p:cTn id="11" dur="500"/>
                                        <p:tgtEl>
                                          <p:spTgt spid="598018"/>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utoUpdateAnimBg="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B2FA9A63-0147-4210-9110-5AA2B69F2FA7}"/>
              </a:ext>
            </a:extLst>
          </p:cNvPr>
          <p:cNvSpPr>
            <a:spLocks noGrp="1" noChangeArrowheads="1"/>
          </p:cNvSpPr>
          <p:nvPr>
            <p:ph type="ctrTitle"/>
          </p:nvPr>
        </p:nvSpPr>
        <p:spPr>
          <a:xfrm>
            <a:off x="102667" y="2996952"/>
            <a:ext cx="8672309" cy="1800200"/>
          </a:xfrm>
        </p:spPr>
        <p:txBody>
          <a:bodyPr/>
          <a:lstStyle/>
          <a:p>
            <a:pPr algn="ctr" eaLnBrk="1" hangingPunct="1"/>
            <a:r>
              <a:rPr lang="pl-PL" altLang="pl-PL" b="1" dirty="0">
                <a:solidFill>
                  <a:schemeClr val="bg1"/>
                </a:solidFill>
              </a:rPr>
              <a:t>Dziękuję za uwagę</a:t>
            </a:r>
          </a:p>
        </p:txBody>
      </p:sp>
      <p:sp>
        <p:nvSpPr>
          <p:cNvPr id="15363" name="Text Box 9">
            <a:extLst>
              <a:ext uri="{FF2B5EF4-FFF2-40B4-BE49-F238E27FC236}">
                <a16:creationId xmlns:a16="http://schemas.microsoft.com/office/drawing/2014/main" id="{E975FFFA-0133-4B28-91B2-4374764C9896}"/>
              </a:ext>
            </a:extLst>
          </p:cNvPr>
          <p:cNvSpPr txBox="1">
            <a:spLocks noChangeArrowheads="1"/>
          </p:cNvSpPr>
          <p:nvPr/>
        </p:nvSpPr>
        <p:spPr bwMode="auto">
          <a:xfrm>
            <a:off x="250825" y="6237288"/>
            <a:ext cx="18002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lr>
                <a:schemeClr val="accent2"/>
              </a:buClr>
              <a:buFont typeface="Wingdings" panose="05000000000000000000" pitchFamily="2" charset="2"/>
              <a:buChar char="o"/>
              <a:defRPr sz="30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pl-PL" altLang="pl-PL" sz="1600"/>
          </a:p>
        </p:txBody>
      </p:sp>
      <p:pic>
        <p:nvPicPr>
          <p:cNvPr id="4" name="Obraz 3" descr="Obraz zawierający pomieszczenie, żywność, rysunek&#10;&#10;Opis wygenerowany automatycznie">
            <a:extLst>
              <a:ext uri="{FF2B5EF4-FFF2-40B4-BE49-F238E27FC236}">
                <a16:creationId xmlns:a16="http://schemas.microsoft.com/office/drawing/2014/main" id="{C5FCF18E-5894-4BB3-9C64-676BB6E334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88432" y="620688"/>
            <a:ext cx="2167136" cy="2167136"/>
          </a:xfrm>
          <a:prstGeom prst="rect">
            <a:avLst/>
          </a:prstGeom>
        </p:spPr>
      </p:pic>
    </p:spTree>
  </p:cSld>
  <p:clrMapOvr>
    <a:masterClrMapping/>
  </p:clrMapOvr>
  <p:transition spd="slow" advClick="0"/>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cxnSp>
        <p:nvCxnSpPr>
          <p:cNvPr id="74" name="Straight Connector 73">
            <a:extLst>
              <a:ext uri="{FF2B5EF4-FFF2-40B4-BE49-F238E27FC236}">
                <a16:creationId xmlns:a16="http://schemas.microsoft.com/office/drawing/2014/main" id="{8FD48FB1-66D8-4676-B0AA-C139A1DB78D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171009" y="8467"/>
            <a:ext cx="28575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6" name="Straight Connector 75">
            <a:extLst>
              <a:ext uri="{FF2B5EF4-FFF2-40B4-BE49-F238E27FC236}">
                <a16:creationId xmlns:a16="http://schemas.microsoft.com/office/drawing/2014/main" id="{F033F5AE-6728-4F19-8DED-658E674B31B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4581127" y="91545"/>
            <a:ext cx="4560491"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8" name="Straight Connector 77">
            <a:extLst>
              <a:ext uri="{FF2B5EF4-FFF2-40B4-BE49-F238E27FC236}">
                <a16:creationId xmlns:a16="http://schemas.microsoft.com/office/drawing/2014/main" id="{82C7D74A-18BA-4709-A808-44E8815C443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426868" y="228600"/>
            <a:ext cx="371475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0" name="Straight Connector 79">
            <a:extLst>
              <a:ext uri="{FF2B5EF4-FFF2-40B4-BE49-F238E27FC236}">
                <a16:creationId xmlns:a16="http://schemas.microsoft.com/office/drawing/2014/main" id="{B5164A3F-1561-4039-8185-AB0EEB713EA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501877" y="32278"/>
            <a:ext cx="3639742"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2" name="Straight Connector 81">
            <a:extLst>
              <a:ext uri="{FF2B5EF4-FFF2-40B4-BE49-F238E27FC236}">
                <a16:creationId xmlns:a16="http://schemas.microsoft.com/office/drawing/2014/main" id="{2A35DB53-42BE-460E-9CA1-1294C98463C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884069" y="609601"/>
            <a:ext cx="325754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useBgFill="1">
        <p:nvSpPr>
          <p:cNvPr id="84" name="Rectangle 83">
            <a:extLst>
              <a:ext uri="{FF2B5EF4-FFF2-40B4-BE49-F238E27FC236}">
                <a16:creationId xmlns:a16="http://schemas.microsoft.com/office/drawing/2014/main" id="{58A973E8-C2D4-4C81-8ADE-C5C021A615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93" name="Rectangle 5">
            <a:extLst>
              <a:ext uri="{FF2B5EF4-FFF2-40B4-BE49-F238E27FC236}">
                <a16:creationId xmlns:a16="http://schemas.microsoft.com/office/drawing/2014/main" id="{36DAB7D8-F95F-4CBF-8438-078D21740F2B}"/>
              </a:ext>
            </a:extLst>
          </p:cNvPr>
          <p:cNvSpPr>
            <a:spLocks noGrp="1" noChangeArrowheads="1"/>
          </p:cNvSpPr>
          <p:nvPr>
            <p:ph type="title"/>
          </p:nvPr>
        </p:nvSpPr>
        <p:spPr>
          <a:xfrm>
            <a:off x="499230" y="4473679"/>
            <a:ext cx="7164419" cy="1233251"/>
          </a:xfrm>
        </p:spPr>
        <p:txBody>
          <a:bodyPr vert="horz" lIns="91440" tIns="45720" rIns="91440" bIns="45720" rtlCol="0" anchor="b">
            <a:normAutofit/>
          </a:bodyPr>
          <a:lstStyle/>
          <a:p>
            <a:pPr>
              <a:lnSpc>
                <a:spcPct val="90000"/>
              </a:lnSpc>
            </a:pPr>
            <a:r>
              <a:rPr lang="en-US" altLang="pl-PL" sz="2600"/>
              <a:t>Teoretyczne podstawy zintegrowanego systemu zarządzania</a:t>
            </a:r>
          </a:p>
        </p:txBody>
      </p:sp>
      <p:grpSp>
        <p:nvGrpSpPr>
          <p:cNvPr id="86" name="Group 85">
            <a:extLst>
              <a:ext uri="{FF2B5EF4-FFF2-40B4-BE49-F238E27FC236}">
                <a16:creationId xmlns:a16="http://schemas.microsoft.com/office/drawing/2014/main" id="{A08E251A-5371-4E82-A0F3-2CA0C15AB0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905229" y="2963333"/>
            <a:ext cx="2236395" cy="3208867"/>
            <a:chOff x="9206969" y="2963333"/>
            <a:chExt cx="2981858" cy="3208867"/>
          </a:xfrm>
        </p:grpSpPr>
        <p:cxnSp>
          <p:nvCxnSpPr>
            <p:cNvPr id="87" name="Straight Connector 86">
              <a:extLst>
                <a:ext uri="{FF2B5EF4-FFF2-40B4-BE49-F238E27FC236}">
                  <a16:creationId xmlns:a16="http://schemas.microsoft.com/office/drawing/2014/main" id="{D31AC21F-237B-4CA8-BC96-29F3607FABE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8" name="Straight Connector 87">
              <a:extLst>
                <a:ext uri="{FF2B5EF4-FFF2-40B4-BE49-F238E27FC236}">
                  <a16:creationId xmlns:a16="http://schemas.microsoft.com/office/drawing/2014/main" id="{9959094C-A1B3-4AD4-9AAE-0FCDDD79842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9" name="Straight Connector 88">
              <a:extLst>
                <a:ext uri="{FF2B5EF4-FFF2-40B4-BE49-F238E27FC236}">
                  <a16:creationId xmlns:a16="http://schemas.microsoft.com/office/drawing/2014/main" id="{D5EC0EFA-8A7F-4299-A623-3EE741461BA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0" name="Straight Connector 89">
              <a:extLst>
                <a:ext uri="{FF2B5EF4-FFF2-40B4-BE49-F238E27FC236}">
                  <a16:creationId xmlns:a16="http://schemas.microsoft.com/office/drawing/2014/main" id="{965D7216-F9AF-42BE-99AD-1904DEF69CB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1" name="Straight Connector 90">
              <a:extLst>
                <a:ext uri="{FF2B5EF4-FFF2-40B4-BE49-F238E27FC236}">
                  <a16:creationId xmlns:a16="http://schemas.microsoft.com/office/drawing/2014/main" id="{CDE3349B-AD7F-48C8-9300-D81D694367B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93" name="Snip Diagonal Corner Rectangle 12">
            <a:extLst>
              <a:ext uri="{FF2B5EF4-FFF2-40B4-BE49-F238E27FC236}">
                <a16:creationId xmlns:a16="http://schemas.microsoft.com/office/drawing/2014/main" id="{E05CABE9-5E7C-4773-BFCD-24B199FA1A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4188" y="690851"/>
            <a:ext cx="7211752" cy="3607302"/>
          </a:xfrm>
          <a:prstGeom prst="snip2DiagRect">
            <a:avLst>
              <a:gd name="adj1" fmla="val 12305"/>
              <a:gd name="adj2" fmla="val 0"/>
            </a:avLst>
          </a:prstGeom>
          <a:solidFill>
            <a:schemeClr val="tx1"/>
          </a:solidFill>
          <a:ln>
            <a:solidFill>
              <a:srgbClr val="FFFFFF">
                <a:alpha val="40000"/>
              </a:srgbClr>
            </a:solid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Obraz 2">
            <a:extLst>
              <a:ext uri="{FF2B5EF4-FFF2-40B4-BE49-F238E27FC236}">
                <a16:creationId xmlns:a16="http://schemas.microsoft.com/office/drawing/2014/main" id="{2A951A5C-A209-4907-A247-878F6FF366A2}"/>
              </a:ext>
            </a:extLst>
          </p:cNvPr>
          <p:cNvPicPr>
            <a:picLocks noChangeAspect="1"/>
          </p:cNvPicPr>
          <p:nvPr/>
        </p:nvPicPr>
        <p:blipFill>
          <a:blip r:embed="rId3"/>
          <a:stretch>
            <a:fillRect/>
          </a:stretch>
        </p:blipFill>
        <p:spPr>
          <a:xfrm>
            <a:off x="838521" y="980727"/>
            <a:ext cx="6512596" cy="3064751"/>
          </a:xfrm>
          <a:prstGeom prst="rect">
            <a:avLst/>
          </a:prstGeom>
        </p:spPr>
      </p:pic>
    </p:spTree>
    <p:extLst>
      <p:ext uri="{BB962C8B-B14F-4D97-AF65-F5344CB8AC3E}">
        <p14:creationId xmlns:p14="http://schemas.microsoft.com/office/powerpoint/2010/main" val="3517372636"/>
      </p:ext>
    </p:extLst>
  </p:cSld>
  <p:clrMapOvr>
    <a:masterClrMapping/>
  </p:clrMapOvr>
  <p:transition spd="slow" advClick="0"/>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2295" name="Rectangle 73">
            <a:extLst>
              <a:ext uri="{FF2B5EF4-FFF2-40B4-BE49-F238E27FC236}">
                <a16:creationId xmlns:a16="http://schemas.microsoft.com/office/drawing/2014/main" id="{781BBDC9-2DC6-4959-AC3D-49A5DCB05D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rostokąt 2">
            <a:extLst>
              <a:ext uri="{FF2B5EF4-FFF2-40B4-BE49-F238E27FC236}">
                <a16:creationId xmlns:a16="http://schemas.microsoft.com/office/drawing/2014/main" id="{2D5C9B06-CFBA-4364-AFD9-550D9066A87E}"/>
              </a:ext>
            </a:extLst>
          </p:cNvPr>
          <p:cNvSpPr/>
          <p:nvPr/>
        </p:nvSpPr>
        <p:spPr>
          <a:xfrm>
            <a:off x="513159" y="685800"/>
            <a:ext cx="3565922" cy="5410200"/>
          </a:xfrm>
          <a:prstGeom prst="rect">
            <a:avLst/>
          </a:prstGeom>
        </p:spPr>
        <p:txBody>
          <a:bodyPr vert="horz" lIns="91440" tIns="45720" rIns="91440" bIns="45720" rtlCol="0" anchor="ctr">
            <a:normAutofit/>
          </a:bodyPr>
          <a:lstStyle/>
          <a:p>
            <a:pPr marL="285750" indent="-285750" defTabSz="457200" eaLnBrk="1" hangingPunct="1">
              <a:spcBef>
                <a:spcPct val="20000"/>
              </a:spcBef>
              <a:spcAft>
                <a:spcPts val="600"/>
              </a:spcAft>
              <a:buClr>
                <a:schemeClr val="tx1"/>
              </a:buClr>
              <a:buSzPct val="80000"/>
              <a:buFont typeface="Wingdings 3" panose="05040102010807070707" pitchFamily="18" charset="2"/>
              <a:buChar char=""/>
            </a:pPr>
            <a:r>
              <a:rPr lang="en-US" sz="1500" dirty="0" err="1">
                <a:latin typeface="+mn-lt"/>
                <a:cs typeface="+mn-cs"/>
              </a:rPr>
              <a:t>Podejście</a:t>
            </a:r>
            <a:r>
              <a:rPr lang="en-US" sz="1500" dirty="0">
                <a:latin typeface="+mn-lt"/>
                <a:cs typeface="+mn-cs"/>
              </a:rPr>
              <a:t> </a:t>
            </a:r>
            <a:r>
              <a:rPr lang="en-US" sz="1500" dirty="0" err="1">
                <a:latin typeface="+mn-lt"/>
                <a:cs typeface="+mn-cs"/>
              </a:rPr>
              <a:t>nieznormalizowane</a:t>
            </a:r>
            <a:r>
              <a:rPr lang="en-US" sz="1500" dirty="0">
                <a:latin typeface="+mn-lt"/>
                <a:cs typeface="+mn-cs"/>
              </a:rPr>
              <a:t> </a:t>
            </a:r>
            <a:r>
              <a:rPr lang="en-US" sz="1500" dirty="0" err="1">
                <a:latin typeface="+mn-lt"/>
                <a:cs typeface="+mn-cs"/>
              </a:rPr>
              <a:t>polega</a:t>
            </a:r>
            <a:r>
              <a:rPr lang="en-US" sz="1500" dirty="0">
                <a:latin typeface="+mn-lt"/>
                <a:cs typeface="+mn-cs"/>
              </a:rPr>
              <a:t> </a:t>
            </a:r>
            <a:r>
              <a:rPr lang="en-US" sz="1500" dirty="0" err="1">
                <a:latin typeface="+mn-lt"/>
                <a:cs typeface="+mn-cs"/>
              </a:rPr>
              <a:t>na</a:t>
            </a:r>
            <a:r>
              <a:rPr lang="en-US" sz="1500" dirty="0">
                <a:latin typeface="+mn-lt"/>
                <a:cs typeface="+mn-cs"/>
              </a:rPr>
              <a:t> </a:t>
            </a:r>
            <a:r>
              <a:rPr lang="en-US" sz="1500" dirty="0" err="1">
                <a:latin typeface="+mn-lt"/>
                <a:cs typeface="+mn-cs"/>
              </a:rPr>
              <a:t>budowaniu</a:t>
            </a:r>
            <a:r>
              <a:rPr lang="en-US" sz="1500" dirty="0">
                <a:latin typeface="+mn-lt"/>
                <a:cs typeface="+mn-cs"/>
              </a:rPr>
              <a:t> </a:t>
            </a:r>
            <a:r>
              <a:rPr lang="en-US" sz="1500" dirty="0" err="1">
                <a:latin typeface="+mn-lt"/>
                <a:cs typeface="+mn-cs"/>
              </a:rPr>
              <a:t>własnych</a:t>
            </a:r>
            <a:r>
              <a:rPr lang="en-US" sz="1500" dirty="0">
                <a:latin typeface="+mn-lt"/>
                <a:cs typeface="+mn-cs"/>
              </a:rPr>
              <a:t> </a:t>
            </a:r>
            <a:r>
              <a:rPr lang="en-US" sz="1500" dirty="0" err="1">
                <a:latin typeface="+mn-lt"/>
                <a:cs typeface="+mn-cs"/>
              </a:rPr>
              <a:t>wewnętrznych</a:t>
            </a:r>
            <a:r>
              <a:rPr lang="en-US" sz="1500" dirty="0">
                <a:latin typeface="+mn-lt"/>
                <a:cs typeface="+mn-cs"/>
              </a:rPr>
              <a:t> </a:t>
            </a:r>
            <a:r>
              <a:rPr lang="en-US" sz="1500" dirty="0" err="1">
                <a:latin typeface="+mn-lt"/>
                <a:cs typeface="+mn-cs"/>
              </a:rPr>
              <a:t>systemów</a:t>
            </a:r>
            <a:r>
              <a:rPr lang="en-US" sz="1500" dirty="0">
                <a:latin typeface="+mn-lt"/>
                <a:cs typeface="+mn-cs"/>
              </a:rPr>
              <a:t> </a:t>
            </a:r>
            <a:r>
              <a:rPr lang="en-US" sz="1500" dirty="0" err="1">
                <a:latin typeface="+mn-lt"/>
                <a:cs typeface="+mn-cs"/>
              </a:rPr>
              <a:t>zarządzania</a:t>
            </a:r>
            <a:r>
              <a:rPr lang="en-US" sz="1500" dirty="0">
                <a:latin typeface="+mn-lt"/>
                <a:cs typeface="+mn-cs"/>
              </a:rPr>
              <a:t> </a:t>
            </a:r>
            <a:r>
              <a:rPr lang="en-US" sz="1500" dirty="0" err="1">
                <a:latin typeface="+mn-lt"/>
                <a:cs typeface="+mn-cs"/>
              </a:rPr>
              <a:t>niepoddawanych</a:t>
            </a:r>
            <a:r>
              <a:rPr lang="en-US" sz="1500" dirty="0">
                <a:latin typeface="+mn-lt"/>
                <a:cs typeface="+mn-cs"/>
              </a:rPr>
              <a:t> </a:t>
            </a:r>
            <a:r>
              <a:rPr lang="en-US" sz="1500" dirty="0" err="1">
                <a:latin typeface="+mn-lt"/>
                <a:cs typeface="+mn-cs"/>
              </a:rPr>
              <a:t>zewnętrznej</a:t>
            </a:r>
            <a:r>
              <a:rPr lang="en-US" sz="1500" dirty="0">
                <a:latin typeface="+mn-lt"/>
                <a:cs typeface="+mn-cs"/>
              </a:rPr>
              <a:t> </a:t>
            </a:r>
            <a:r>
              <a:rPr lang="en-US" sz="1500" dirty="0" err="1">
                <a:latin typeface="+mn-lt"/>
                <a:cs typeface="+mn-cs"/>
              </a:rPr>
              <a:t>ocenie</a:t>
            </a:r>
            <a:r>
              <a:rPr lang="en-US" sz="1500" dirty="0">
                <a:latin typeface="+mn-lt"/>
                <a:cs typeface="+mn-cs"/>
              </a:rPr>
              <a:t>, </a:t>
            </a:r>
            <a:r>
              <a:rPr lang="en-US" sz="1500" dirty="0" err="1">
                <a:latin typeface="+mn-lt"/>
                <a:cs typeface="+mn-cs"/>
              </a:rPr>
              <a:t>opartych</a:t>
            </a:r>
            <a:r>
              <a:rPr lang="en-US" sz="1500" dirty="0">
                <a:latin typeface="+mn-lt"/>
                <a:cs typeface="+mn-cs"/>
              </a:rPr>
              <a:t> </a:t>
            </a:r>
            <a:r>
              <a:rPr lang="en-US" sz="1500" dirty="0" err="1">
                <a:latin typeface="+mn-lt"/>
                <a:cs typeface="+mn-cs"/>
              </a:rPr>
              <a:t>na</a:t>
            </a:r>
            <a:r>
              <a:rPr lang="en-US" sz="1500" dirty="0">
                <a:latin typeface="+mn-lt"/>
                <a:cs typeface="+mn-cs"/>
              </a:rPr>
              <a:t> </a:t>
            </a:r>
            <a:r>
              <a:rPr lang="en-US" sz="1500" dirty="0" err="1">
                <a:latin typeface="+mn-lt"/>
                <a:cs typeface="+mn-cs"/>
              </a:rPr>
              <a:t>własnych</a:t>
            </a:r>
            <a:r>
              <a:rPr lang="en-US" sz="1500" dirty="0">
                <a:latin typeface="+mn-lt"/>
                <a:cs typeface="+mn-cs"/>
              </a:rPr>
              <a:t> </a:t>
            </a:r>
            <a:r>
              <a:rPr lang="en-US" sz="1500" dirty="0" err="1">
                <a:latin typeface="+mn-lt"/>
                <a:cs typeface="+mn-cs"/>
              </a:rPr>
              <a:t>wewnętrznych</a:t>
            </a:r>
            <a:r>
              <a:rPr lang="en-US" sz="1500" dirty="0">
                <a:latin typeface="+mn-lt"/>
                <a:cs typeface="+mn-cs"/>
              </a:rPr>
              <a:t> </a:t>
            </a:r>
            <a:r>
              <a:rPr lang="en-US" sz="1500" dirty="0" err="1">
                <a:latin typeface="+mn-lt"/>
                <a:cs typeface="+mn-cs"/>
              </a:rPr>
              <a:t>wytycznych</a:t>
            </a:r>
            <a:r>
              <a:rPr lang="en-US" sz="1500" dirty="0">
                <a:latin typeface="+mn-lt"/>
                <a:cs typeface="+mn-cs"/>
              </a:rPr>
              <a:t> </a:t>
            </a:r>
            <a:r>
              <a:rPr lang="en-US" sz="1500" dirty="0" err="1">
                <a:latin typeface="+mn-lt"/>
                <a:cs typeface="+mn-cs"/>
              </a:rPr>
              <a:t>i</a:t>
            </a:r>
            <a:r>
              <a:rPr lang="en-US" sz="1500" dirty="0">
                <a:latin typeface="+mn-lt"/>
                <a:cs typeface="+mn-cs"/>
              </a:rPr>
              <a:t> </a:t>
            </a:r>
            <a:r>
              <a:rPr lang="en-US" sz="1500" dirty="0" err="1">
                <a:latin typeface="+mn-lt"/>
                <a:cs typeface="+mn-cs"/>
              </a:rPr>
              <a:t>założeniach</a:t>
            </a:r>
            <a:r>
              <a:rPr lang="en-US" sz="1500" dirty="0">
                <a:latin typeface="+mn-lt"/>
                <a:cs typeface="+mn-cs"/>
              </a:rPr>
              <a:t>. </a:t>
            </a:r>
          </a:p>
          <a:p>
            <a:pPr marL="285750" indent="-285750" defTabSz="457200" eaLnBrk="1" hangingPunct="1">
              <a:spcBef>
                <a:spcPct val="20000"/>
              </a:spcBef>
              <a:spcAft>
                <a:spcPts val="600"/>
              </a:spcAft>
              <a:buClr>
                <a:schemeClr val="tx1"/>
              </a:buClr>
              <a:buSzPct val="80000"/>
              <a:buFont typeface="Wingdings 3" panose="05040102010807070707" pitchFamily="18" charset="2"/>
              <a:buChar char=""/>
            </a:pPr>
            <a:r>
              <a:rPr lang="en-US" sz="1500" dirty="0" err="1">
                <a:latin typeface="+mn-lt"/>
                <a:cs typeface="+mn-cs"/>
              </a:rPr>
              <a:t>Podejście</a:t>
            </a:r>
            <a:r>
              <a:rPr lang="en-US" sz="1500" dirty="0">
                <a:latin typeface="+mn-lt"/>
                <a:cs typeface="+mn-cs"/>
              </a:rPr>
              <a:t> </a:t>
            </a:r>
            <a:r>
              <a:rPr lang="en-US" sz="1500" dirty="0" err="1">
                <a:latin typeface="+mn-lt"/>
                <a:cs typeface="+mn-cs"/>
              </a:rPr>
              <a:t>znormalizowane</a:t>
            </a:r>
            <a:r>
              <a:rPr lang="en-US" sz="1500" dirty="0">
                <a:latin typeface="+mn-lt"/>
                <a:cs typeface="+mn-cs"/>
              </a:rPr>
              <a:t> </a:t>
            </a:r>
            <a:r>
              <a:rPr lang="en-US" sz="1500" dirty="0" err="1">
                <a:latin typeface="+mn-lt"/>
                <a:cs typeface="+mn-cs"/>
              </a:rPr>
              <a:t>polega</a:t>
            </a:r>
            <a:r>
              <a:rPr lang="en-US" sz="1500" dirty="0">
                <a:latin typeface="+mn-lt"/>
                <a:cs typeface="+mn-cs"/>
              </a:rPr>
              <a:t> </a:t>
            </a:r>
            <a:r>
              <a:rPr lang="en-US" sz="1500" dirty="0" err="1">
                <a:latin typeface="+mn-lt"/>
                <a:cs typeface="+mn-cs"/>
              </a:rPr>
              <a:t>na</a:t>
            </a:r>
            <a:r>
              <a:rPr lang="en-US" sz="1500" dirty="0">
                <a:latin typeface="+mn-lt"/>
                <a:cs typeface="+mn-cs"/>
              </a:rPr>
              <a:t> </a:t>
            </a:r>
            <a:r>
              <a:rPr lang="en-US" sz="1500" dirty="0" err="1">
                <a:latin typeface="+mn-lt"/>
                <a:cs typeface="+mn-cs"/>
              </a:rPr>
              <a:t>stosowaniu</a:t>
            </a:r>
            <a:r>
              <a:rPr lang="en-US" sz="1500" dirty="0">
                <a:latin typeface="+mn-lt"/>
                <a:cs typeface="+mn-cs"/>
              </a:rPr>
              <a:t> </a:t>
            </a:r>
            <a:r>
              <a:rPr lang="en-US" sz="1500" dirty="0" err="1">
                <a:latin typeface="+mn-lt"/>
                <a:cs typeface="+mn-cs"/>
              </a:rPr>
              <a:t>systemów</a:t>
            </a:r>
            <a:r>
              <a:rPr lang="en-US" sz="1500" dirty="0">
                <a:latin typeface="+mn-lt"/>
                <a:cs typeface="+mn-cs"/>
              </a:rPr>
              <a:t> </a:t>
            </a:r>
            <a:r>
              <a:rPr lang="en-US" sz="1500" dirty="0" err="1">
                <a:latin typeface="+mn-lt"/>
                <a:cs typeface="+mn-cs"/>
              </a:rPr>
              <a:t>zgodnych</a:t>
            </a:r>
            <a:r>
              <a:rPr lang="en-US" sz="1500" dirty="0">
                <a:latin typeface="+mn-lt"/>
                <a:cs typeface="+mn-cs"/>
              </a:rPr>
              <a:t> z </a:t>
            </a:r>
            <a:r>
              <a:rPr lang="en-US" sz="1500" dirty="0" err="1">
                <a:latin typeface="+mn-lt"/>
                <a:cs typeface="+mn-cs"/>
              </a:rPr>
              <a:t>wymaganiami</a:t>
            </a:r>
            <a:r>
              <a:rPr lang="en-US" sz="1500" dirty="0">
                <a:latin typeface="+mn-lt"/>
                <a:cs typeface="+mn-cs"/>
              </a:rPr>
              <a:t> </a:t>
            </a:r>
            <a:r>
              <a:rPr lang="en-US" sz="1500" dirty="0" err="1">
                <a:latin typeface="+mn-lt"/>
                <a:cs typeface="+mn-cs"/>
              </a:rPr>
              <a:t>określonymi</a:t>
            </a:r>
            <a:r>
              <a:rPr lang="en-US" sz="1500" dirty="0">
                <a:latin typeface="+mn-lt"/>
                <a:cs typeface="+mn-cs"/>
              </a:rPr>
              <a:t> w </a:t>
            </a:r>
            <a:r>
              <a:rPr lang="en-US" sz="1500" dirty="0" err="1">
                <a:latin typeface="+mn-lt"/>
                <a:cs typeface="+mn-cs"/>
              </a:rPr>
              <a:t>normach</a:t>
            </a:r>
            <a:r>
              <a:rPr lang="en-US" sz="1500" dirty="0">
                <a:latin typeface="+mn-lt"/>
                <a:cs typeface="+mn-cs"/>
              </a:rPr>
              <a:t> </a:t>
            </a:r>
            <a:r>
              <a:rPr lang="en-US" sz="1500" dirty="0" err="1">
                <a:latin typeface="+mn-lt"/>
                <a:cs typeface="+mn-cs"/>
              </a:rPr>
              <a:t>i</a:t>
            </a:r>
            <a:r>
              <a:rPr lang="en-US" sz="1500" dirty="0">
                <a:latin typeface="+mn-lt"/>
                <a:cs typeface="+mn-cs"/>
              </a:rPr>
              <a:t> </a:t>
            </a:r>
            <a:r>
              <a:rPr lang="en-US" sz="1500" dirty="0" err="1">
                <a:latin typeface="+mn-lt"/>
                <a:cs typeface="+mn-cs"/>
              </a:rPr>
              <a:t>poddawaniu</a:t>
            </a:r>
            <a:r>
              <a:rPr lang="en-US" sz="1500" dirty="0">
                <a:latin typeface="+mn-lt"/>
                <a:cs typeface="+mn-cs"/>
              </a:rPr>
              <a:t> ich </a:t>
            </a:r>
            <a:r>
              <a:rPr lang="en-US" sz="1500" dirty="0" err="1">
                <a:latin typeface="+mn-lt"/>
                <a:cs typeface="+mn-cs"/>
              </a:rPr>
              <a:t>zewnętrznej</a:t>
            </a:r>
            <a:r>
              <a:rPr lang="en-US" sz="1500" dirty="0">
                <a:latin typeface="+mn-lt"/>
                <a:cs typeface="+mn-cs"/>
              </a:rPr>
              <a:t> </a:t>
            </a:r>
            <a:r>
              <a:rPr lang="en-US" sz="1500" dirty="0" err="1">
                <a:latin typeface="+mn-lt"/>
                <a:cs typeface="+mn-cs"/>
              </a:rPr>
              <a:t>ocenie</a:t>
            </a:r>
            <a:r>
              <a:rPr lang="en-US" sz="1500" dirty="0">
                <a:latin typeface="+mn-lt"/>
                <a:cs typeface="+mn-cs"/>
              </a:rPr>
              <a:t> </a:t>
            </a:r>
            <a:r>
              <a:rPr lang="en-US" sz="1500" dirty="0" err="1">
                <a:latin typeface="+mn-lt"/>
                <a:cs typeface="+mn-cs"/>
              </a:rPr>
              <a:t>przez</a:t>
            </a:r>
            <a:r>
              <a:rPr lang="en-US" sz="1500" dirty="0">
                <a:latin typeface="+mn-lt"/>
                <a:cs typeface="+mn-cs"/>
              </a:rPr>
              <a:t> </a:t>
            </a:r>
            <a:r>
              <a:rPr lang="en-US" sz="1500" dirty="0" err="1">
                <a:latin typeface="+mn-lt"/>
                <a:cs typeface="+mn-cs"/>
              </a:rPr>
              <a:t>niezależne</a:t>
            </a:r>
            <a:r>
              <a:rPr lang="en-US" sz="1500" dirty="0">
                <a:latin typeface="+mn-lt"/>
                <a:cs typeface="+mn-cs"/>
              </a:rPr>
              <a:t> </a:t>
            </a:r>
            <a:r>
              <a:rPr lang="en-US" sz="1500" dirty="0" err="1">
                <a:latin typeface="+mn-lt"/>
                <a:cs typeface="+mn-cs"/>
              </a:rPr>
              <a:t>akredytowane</a:t>
            </a:r>
            <a:r>
              <a:rPr lang="en-US" sz="1500" dirty="0">
                <a:latin typeface="+mn-lt"/>
                <a:cs typeface="+mn-cs"/>
              </a:rPr>
              <a:t> </a:t>
            </a:r>
            <a:r>
              <a:rPr lang="en-US" sz="1500" dirty="0" err="1">
                <a:latin typeface="+mn-lt"/>
                <a:cs typeface="+mn-cs"/>
              </a:rPr>
              <a:t>jednostki</a:t>
            </a:r>
            <a:endParaRPr lang="en-US" sz="1500" dirty="0">
              <a:latin typeface="+mn-lt"/>
              <a:cs typeface="+mn-cs"/>
            </a:endParaRPr>
          </a:p>
        </p:txBody>
      </p:sp>
      <p:sp>
        <p:nvSpPr>
          <p:cNvPr id="12296" name="Rectangle 75">
            <a:extLst>
              <a:ext uri="{FF2B5EF4-FFF2-40B4-BE49-F238E27FC236}">
                <a16:creationId xmlns:a16="http://schemas.microsoft.com/office/drawing/2014/main" id="{08452CCF-4A27-488A-AAF4-424933CFC9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1999" y="0"/>
            <a:ext cx="3493009" cy="6858000"/>
          </a:xfrm>
          <a:prstGeom prst="rect">
            <a:avLst/>
          </a:prstGeom>
          <a:solidFill>
            <a:schemeClr val="bg2">
              <a:lumMod val="75000"/>
            </a:schemeClr>
          </a:solidFill>
          <a:ln>
            <a:noFill/>
          </a:ln>
          <a:effectLst/>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endParaRPr lang="en-US"/>
          </a:p>
        </p:txBody>
      </p:sp>
      <p:sp>
        <p:nvSpPr>
          <p:cNvPr id="12293" name="Rectangle 5">
            <a:extLst>
              <a:ext uri="{FF2B5EF4-FFF2-40B4-BE49-F238E27FC236}">
                <a16:creationId xmlns:a16="http://schemas.microsoft.com/office/drawing/2014/main" id="{36DAB7D8-F95F-4CBF-8438-078D21740F2B}"/>
              </a:ext>
            </a:extLst>
          </p:cNvPr>
          <p:cNvSpPr>
            <a:spLocks noGrp="1" noChangeArrowheads="1"/>
          </p:cNvSpPr>
          <p:nvPr>
            <p:ph type="title"/>
          </p:nvPr>
        </p:nvSpPr>
        <p:spPr>
          <a:xfrm>
            <a:off x="4996542" y="685800"/>
            <a:ext cx="2694215" cy="5308599"/>
          </a:xfrm>
        </p:spPr>
        <p:txBody>
          <a:bodyPr vert="horz" lIns="91440" tIns="45720" rIns="91440" bIns="45720" rtlCol="0" anchor="ctr">
            <a:normAutofit/>
          </a:bodyPr>
          <a:lstStyle/>
          <a:p>
            <a:r>
              <a:rPr lang="en-US" altLang="pl-PL" sz="2000"/>
              <a:t>Teoretyczne podstawy zintegrowanego systemu zarządzania</a:t>
            </a:r>
          </a:p>
        </p:txBody>
      </p:sp>
      <p:sp>
        <p:nvSpPr>
          <p:cNvPr id="12297" name="Rectangle 77">
            <a:extLst>
              <a:ext uri="{FF2B5EF4-FFF2-40B4-BE49-F238E27FC236}">
                <a16:creationId xmlns:a16="http://schemas.microsoft.com/office/drawing/2014/main" id="{4B74BB55-8517-4CFE-9389-81D0E6F81F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65008" y="0"/>
            <a:ext cx="1078992" cy="6858000"/>
          </a:xfrm>
          <a:prstGeom prst="rect">
            <a:avLst/>
          </a:prstGeom>
          <a:solidFill>
            <a:schemeClr val="bg2">
              <a:lumMod val="50000"/>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grpSp>
        <p:nvGrpSpPr>
          <p:cNvPr id="80" name="Group 79">
            <a:extLst>
              <a:ext uri="{FF2B5EF4-FFF2-40B4-BE49-F238E27FC236}">
                <a16:creationId xmlns:a16="http://schemas.microsoft.com/office/drawing/2014/main" id="{543190CD-45FC-4DE0-B596-17D4DE53E97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76966" y="3770390"/>
            <a:ext cx="1064655" cy="1660354"/>
            <a:chOff x="10292292" y="2963333"/>
            <a:chExt cx="1896535" cy="2218267"/>
          </a:xfrm>
        </p:grpSpPr>
        <p:cxnSp>
          <p:nvCxnSpPr>
            <p:cNvPr id="81" name="Straight Connector 80">
              <a:extLst>
                <a:ext uri="{FF2B5EF4-FFF2-40B4-BE49-F238E27FC236}">
                  <a16:creationId xmlns:a16="http://schemas.microsoft.com/office/drawing/2014/main" id="{3BD4334C-2554-4361-8CFF-394E624CF4A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rgbClr val="FFFFFF">
                  <a:alpha val="70000"/>
                </a:srgbClr>
              </a:solidFill>
            </a:ln>
          </p:spPr>
          <p:style>
            <a:lnRef idx="2">
              <a:schemeClr val="accent1"/>
            </a:lnRef>
            <a:fillRef idx="0">
              <a:schemeClr val="accent1"/>
            </a:fillRef>
            <a:effectRef idx="1">
              <a:schemeClr val="accent1"/>
            </a:effectRef>
            <a:fontRef idx="minor">
              <a:schemeClr val="tx1"/>
            </a:fontRef>
          </p:style>
        </p:cxnSp>
        <p:cxnSp>
          <p:nvCxnSpPr>
            <p:cNvPr id="82" name="Straight Connector 81">
              <a:extLst>
                <a:ext uri="{FF2B5EF4-FFF2-40B4-BE49-F238E27FC236}">
                  <a16:creationId xmlns:a16="http://schemas.microsoft.com/office/drawing/2014/main" id="{9FC3CBA7-AF68-4075-BAC7-623C34B4F4F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0292292" y="3190344"/>
              <a:ext cx="1896535" cy="1896533"/>
            </a:xfrm>
            <a:prstGeom prst="line">
              <a:avLst/>
            </a:prstGeom>
            <a:ln w="9525">
              <a:solidFill>
                <a:srgbClr val="FFFFFF">
                  <a:alpha val="70000"/>
                </a:srgbClr>
              </a:solidFill>
            </a:ln>
          </p:spPr>
          <p:style>
            <a:lnRef idx="2">
              <a:schemeClr val="accent1"/>
            </a:lnRef>
            <a:fillRef idx="0">
              <a:schemeClr val="accent1"/>
            </a:fillRef>
            <a:effectRef idx="1">
              <a:schemeClr val="accent1"/>
            </a:effectRef>
            <a:fontRef idx="minor">
              <a:schemeClr val="tx1"/>
            </a:fontRef>
          </p:style>
        </p:cxnSp>
        <p:cxnSp>
          <p:nvCxnSpPr>
            <p:cNvPr id="83" name="Straight Connector 82">
              <a:extLst>
                <a:ext uri="{FF2B5EF4-FFF2-40B4-BE49-F238E27FC236}">
                  <a16:creationId xmlns:a16="http://schemas.microsoft.com/office/drawing/2014/main" id="{CA6C7307-1C78-4C8A-BF3D-FA420F177AE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rgbClr val="FFFFFF">
                  <a:alpha val="70000"/>
                </a:srgbClr>
              </a:solidFill>
            </a:ln>
          </p:spPr>
          <p:style>
            <a:lnRef idx="2">
              <a:schemeClr val="accent1"/>
            </a:lnRef>
            <a:fillRef idx="0">
              <a:schemeClr val="accent1"/>
            </a:fillRef>
            <a:effectRef idx="1">
              <a:schemeClr val="accent1"/>
            </a:effectRef>
            <a:fontRef idx="minor">
              <a:schemeClr val="tx1"/>
            </a:fontRef>
          </p:style>
        </p:cxnSp>
        <p:cxnSp>
          <p:nvCxnSpPr>
            <p:cNvPr id="84" name="Straight Connector 83">
              <a:extLst>
                <a:ext uri="{FF2B5EF4-FFF2-40B4-BE49-F238E27FC236}">
                  <a16:creationId xmlns:a16="http://schemas.microsoft.com/office/drawing/2014/main" id="{44CD1F94-6C7C-4E8F-9336-E312E9F5C74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rgbClr val="FFFFFF">
                  <a:alpha val="70000"/>
                </a:srgbClr>
              </a:solidFill>
            </a:ln>
          </p:spPr>
          <p:style>
            <a:lnRef idx="2">
              <a:schemeClr val="accent1"/>
            </a:lnRef>
            <a:fillRef idx="0">
              <a:schemeClr val="accent1"/>
            </a:fillRef>
            <a:effectRef idx="1">
              <a:schemeClr val="accent1"/>
            </a:effectRef>
            <a:fontRef idx="minor">
              <a:schemeClr val="tx1"/>
            </a:fontRef>
          </p:style>
        </p:cxnSp>
        <p:cxnSp>
          <p:nvCxnSpPr>
            <p:cNvPr id="12298" name="Straight Connector 84">
              <a:extLst>
                <a:ext uri="{FF2B5EF4-FFF2-40B4-BE49-F238E27FC236}">
                  <a16:creationId xmlns:a16="http://schemas.microsoft.com/office/drawing/2014/main" id="{A5B11C2A-D791-46E1-B954-1184FB0802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rgbClr val="FFFFFF">
                  <a:alpha val="70000"/>
                </a:srgbClr>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214695348"/>
      </p:ext>
    </p:extLst>
  </p:cSld>
  <p:clrMapOvr>
    <a:masterClrMapping/>
  </p:clrMapOvr>
  <p:transition spd="slow" advClick="0"/>
</p:sld>
</file>

<file path=ppt/theme/theme1.xml><?xml version="1.0" encoding="utf-8"?>
<a:theme xmlns:a="http://schemas.openxmlformats.org/drawingml/2006/main" name="Profil">
  <a:themeElements>
    <a:clrScheme name="Profil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
      <a:majorFont>
        <a:latin typeface="Arial"/>
        <a:ea typeface=""/>
        <a:cs typeface="Arial"/>
      </a:majorFont>
      <a:minorFont>
        <a:latin typeface="Arial"/>
        <a:ea typeface=""/>
        <a:cs typeface="Arial"/>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ofil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4_Projekt niestandardowy">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Projekt niestandardowy">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Projekt niestandardowy">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Projekt niestandardowy">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Projekt niestandardowy">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Wycinek">
  <a:themeElements>
    <a:clrScheme name="Wycinek">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Wycinek">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ycinek">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3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2700"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8.xml><?xml version="1.0" encoding="utf-8"?>
<a:theme xmlns:a="http://schemas.openxmlformats.org/drawingml/2006/main" name="Motyw pakiet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Motyw pakiet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237</TotalTime>
  <Words>4167</Words>
  <Application>Microsoft Office PowerPoint</Application>
  <PresentationFormat>Pokaz na ekranie (4:3)</PresentationFormat>
  <Paragraphs>569</Paragraphs>
  <Slides>71</Slides>
  <Notes>70</Notes>
  <HiddenSlides>1</HiddenSlides>
  <MMClips>0</MMClips>
  <ScaleCrop>false</ScaleCrop>
  <HeadingPairs>
    <vt:vector size="6" baseType="variant">
      <vt:variant>
        <vt:lpstr>Używane czcionki</vt:lpstr>
      </vt:variant>
      <vt:variant>
        <vt:i4>7</vt:i4>
      </vt:variant>
      <vt:variant>
        <vt:lpstr>Motyw</vt:lpstr>
      </vt:variant>
      <vt:variant>
        <vt:i4>7</vt:i4>
      </vt:variant>
      <vt:variant>
        <vt:lpstr>Tytuły slajdów</vt:lpstr>
      </vt:variant>
      <vt:variant>
        <vt:i4>71</vt:i4>
      </vt:variant>
    </vt:vector>
  </HeadingPairs>
  <TitlesOfParts>
    <vt:vector size="85" baseType="lpstr">
      <vt:lpstr>Arial</vt:lpstr>
      <vt:lpstr>Calibri</vt:lpstr>
      <vt:lpstr>Century Gothic</vt:lpstr>
      <vt:lpstr>Tahoma</vt:lpstr>
      <vt:lpstr>Verdana</vt:lpstr>
      <vt:lpstr>Wingdings</vt:lpstr>
      <vt:lpstr>Wingdings 3</vt:lpstr>
      <vt:lpstr>Profil</vt:lpstr>
      <vt:lpstr>4_Projekt niestandardowy</vt:lpstr>
      <vt:lpstr>3_Projekt niestandardowy</vt:lpstr>
      <vt:lpstr>2_Projekt niestandardowy</vt:lpstr>
      <vt:lpstr>Projekt niestandardowy</vt:lpstr>
      <vt:lpstr>1_Projekt niestandardowy</vt:lpstr>
      <vt:lpstr>Wycinek</vt:lpstr>
      <vt:lpstr>  Doskonalenie systemu zarządzania przez praktyczne wykorzystanie norm ISO - przykłady dobrych praktyk z UE</vt:lpstr>
      <vt:lpstr>Program szkolenia</vt:lpstr>
      <vt:lpstr>Teoretyczne podstawy zintegrowanego systemu zarządzania</vt:lpstr>
      <vt:lpstr>Teoretyczne podstawy zintegrowanego systemu zarządzania</vt:lpstr>
      <vt:lpstr>Teoretyczne podstawy zintegrowanego systemu zarządzania</vt:lpstr>
      <vt:lpstr>Teoretyczne podstawy zintegrowanego systemu zarządzania</vt:lpstr>
      <vt:lpstr>Teoretyczne podstawy zintegrowanego systemu zarządzania</vt:lpstr>
      <vt:lpstr>Teoretyczne podstawy zintegrowanego systemu zarządzania</vt:lpstr>
      <vt:lpstr>Teoretyczne podstawy zintegrowanego systemu zarządzania</vt:lpstr>
      <vt:lpstr>Teoretyczne podstawy zintegrowanego systemu zarządzania</vt:lpstr>
      <vt:lpstr>Teoretyczne podstawy zintegrowanego systemu zarządzania</vt:lpstr>
      <vt:lpstr>Teoretyczne podstawy zintegrowanego systemu zarządzania</vt:lpstr>
      <vt:lpstr>Teoretyczne podstawy zintegrowanego systemu zarządzania</vt:lpstr>
      <vt:lpstr>Teoretyczne podstawy zintegrowanego systemu zarządzania</vt:lpstr>
      <vt:lpstr>Teoretyczne podstawy zintegrowanego systemu zarządzania</vt:lpstr>
      <vt:lpstr>Teoretyczne podstawy zintegrowanego systemu zarządzania</vt:lpstr>
      <vt:lpstr>Teoretyczne podstawy zintegrowanego systemu zarządzania</vt:lpstr>
      <vt:lpstr>Teoretyczne podstawy zintegrowanego systemu zarządzania</vt:lpstr>
      <vt:lpstr>Teoretyczne podstawy zintegrowanego systemu zarządzania</vt:lpstr>
      <vt:lpstr>Teoretyczne podstawy zintegrowanego systemu zarządzania</vt:lpstr>
      <vt:lpstr>Teoretyczne podstawy zintegrowanego systemu zarządzania</vt:lpstr>
      <vt:lpstr>Teoretyczne podstawy zintegrowanego systemu zarządzania</vt:lpstr>
      <vt:lpstr>Teoretyczne podstawy zintegrowanego systemu zarządzania</vt:lpstr>
      <vt:lpstr>Teoretyczne podstawy zintegrowanego systemu zarządzania</vt:lpstr>
      <vt:lpstr>Teoretyczne podstawy zintegrowanego systemu zarządzania</vt:lpstr>
      <vt:lpstr>System zarządzania jakością</vt:lpstr>
      <vt:lpstr>System zarządzania jakością</vt:lpstr>
      <vt:lpstr>System zarządzania jakością</vt:lpstr>
      <vt:lpstr>System zarządzania jakością</vt:lpstr>
      <vt:lpstr>System zarządzania jakością</vt:lpstr>
      <vt:lpstr>System zarządzania jakością</vt:lpstr>
      <vt:lpstr>System zarządzania jakością</vt:lpstr>
      <vt:lpstr>System zarządzania jakością</vt:lpstr>
      <vt:lpstr>System zarządzania jakością</vt:lpstr>
      <vt:lpstr>System zarządzania jakością</vt:lpstr>
      <vt:lpstr> System zarządzania jakością</vt:lpstr>
      <vt:lpstr>System zarządzania jakością</vt:lpstr>
      <vt:lpstr>System zarządzania jakością</vt:lpstr>
      <vt:lpstr>System zarządzania jakością</vt:lpstr>
      <vt:lpstr>System zarządzania jakością</vt:lpstr>
      <vt:lpstr>System zarządzania jakością</vt:lpstr>
      <vt:lpstr>System zarządzania jakością</vt:lpstr>
      <vt:lpstr>System zarządzania jakością</vt:lpstr>
      <vt:lpstr>System zarządzania jakością</vt:lpstr>
      <vt:lpstr>System zarządzania środowiskowego</vt:lpstr>
      <vt:lpstr>System zarządzania środowiskowego</vt:lpstr>
      <vt:lpstr>System zarządzania środowiskowego</vt:lpstr>
      <vt:lpstr>System zarządzania środowiskowego</vt:lpstr>
      <vt:lpstr>System zarządzania środowiskowego</vt:lpstr>
      <vt:lpstr>System zarządzania środowiskowego</vt:lpstr>
      <vt:lpstr>System zarządzania środowiskowego</vt:lpstr>
      <vt:lpstr>System zarządzania środowiskowego</vt:lpstr>
      <vt:lpstr>System zarządzania środowiskowego</vt:lpstr>
      <vt:lpstr>System zarządzania środowiskowego</vt:lpstr>
      <vt:lpstr>System zarządzania środowiskowego</vt:lpstr>
      <vt:lpstr>System zarządzania środowiskowego</vt:lpstr>
      <vt:lpstr>System zarządzania środowiskowego</vt:lpstr>
      <vt:lpstr>System zarządzania środowiskowego</vt:lpstr>
      <vt:lpstr>System zarządzania środowiskowego</vt:lpstr>
      <vt:lpstr>System zarządzania środowiskowego</vt:lpstr>
      <vt:lpstr>System zarządzania środowiskowego</vt:lpstr>
      <vt:lpstr>System zarządzania środowiskowego</vt:lpstr>
      <vt:lpstr>System zarządzania środowiskowego</vt:lpstr>
      <vt:lpstr>Narzędzia doskonalenia systemów zarządzania</vt:lpstr>
      <vt:lpstr>Narzędzia doskonalenia systemów zarządzania</vt:lpstr>
      <vt:lpstr>Narzędzia doskonalenia systemów zarządzania</vt:lpstr>
      <vt:lpstr>Narzędzia doskonalenia systemów zarządzania</vt:lpstr>
      <vt:lpstr>Narzędzia doskonalenia systemów zarządzania</vt:lpstr>
      <vt:lpstr>Narzędzia doskonalenia systemów zarządzania</vt:lpstr>
      <vt:lpstr>DANE KONTAKTOWE</vt:lpstr>
      <vt:lpstr>Dziękuję za uwagę</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Doskonalenie systemu zarządzania przez praktyczne wykorzystanie norm ISO - przykłady dobrych praktyk z UE</dc:title>
  <dc:creator>Kabata Tomasz</dc:creator>
  <cp:lastModifiedBy>Krzys</cp:lastModifiedBy>
  <cp:revision>12</cp:revision>
  <dcterms:created xsi:type="dcterms:W3CDTF">2019-11-28T12:06:44Z</dcterms:created>
  <dcterms:modified xsi:type="dcterms:W3CDTF">2019-11-28T19:46:23Z</dcterms:modified>
</cp:coreProperties>
</file>